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Masters/slideMaster1.xml" ContentType="application/vnd.openxmlformats-officedocument.presentationml.slideMaster+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7.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7.xml" ContentType="application/vnd.openxmlformats-officedocument.presentationml.slideLayout+xml"/>
  <Override PartName="/ppt/notesSlides/notesSlide8.xml" ContentType="application/vnd.openxmlformats-officedocument.presentationml.notesSlide+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1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6.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ppt/tags/tag1.xml" ContentType="application/vnd.openxmlformats-officedocument.presentationml.tag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5" r:id="rId1"/>
  </p:sldMasterIdLst>
  <p:notesMasterIdLst>
    <p:notesMasterId r:id="rId13"/>
  </p:notesMasterIdLst>
  <p:sldIdLst>
    <p:sldId id="256" r:id="rId2"/>
    <p:sldId id="257" r:id="rId3"/>
    <p:sldId id="260" r:id="rId4"/>
    <p:sldId id="305" r:id="rId5"/>
    <p:sldId id="306" r:id="rId6"/>
    <p:sldId id="307" r:id="rId7"/>
    <p:sldId id="308" r:id="rId8"/>
    <p:sldId id="309" r:id="rId9"/>
    <p:sldId id="310" r:id="rId10"/>
    <p:sldId id="311" r:id="rId11"/>
    <p:sldId id="275" r:id="rId12"/>
  </p:sldIdLst>
  <p:sldSz cx="9144000" cy="5143500" type="screen16x9"/>
  <p:notesSz cx="6858000" cy="9144000"/>
  <p:embeddedFontLst>
    <p:embeddedFont>
      <p:font typeface="Coiny Cyrillic" panose="02000903060500060000" pitchFamily="2" charset="0"/>
      <p:regular r:id="rId14"/>
    </p:embeddedFont>
    <p:embeddedFont>
      <p:font typeface="Muli ExtraLight" panose="00000300000000000000" pitchFamily="2" charset="0"/>
      <p:regular r:id="rId15"/>
      <p:italic r:id="rId16"/>
    </p:embeddedFont>
    <p:embeddedFont>
      <p:font typeface="Muli ExtraBold" panose="00000900000000000000" pitchFamily="2" charset="0"/>
      <p:bold r:id="rId17"/>
      <p:boldItalic r:id="rId18"/>
    </p:embeddedFont>
    <p:embeddedFont>
      <p:font typeface="Anonymous Pro" panose="020B0604020202020204" charset="0"/>
      <p:regular r:id="rId19"/>
      <p:bold r:id="rId20"/>
      <p:italic r:id="rId21"/>
      <p:boldItalic r:id="rId22"/>
    </p:embeddedFont>
    <p:embeddedFont>
      <p:font typeface="Patua One" panose="020B0604020202020204" charset="0"/>
      <p:regular r:id="rId23"/>
    </p:embeddedFont>
    <p:embeddedFont>
      <p:font typeface="Corbel" panose="020B0503020204020204" pitchFamily="34" charset="0"/>
      <p:regular r:id="rId24"/>
      <p:bold r:id="rId25"/>
      <p:italic r:id="rId26"/>
      <p:boldItalic r:id="rId27"/>
    </p:embeddedFont>
  </p:embeddedFontLst>
  <p:custDataLst>
    <p:tags r:id="rId28"/>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BB8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09E3036-BFDB-4E3F-8CB0-C53ACD69D2F2}">
  <a:tblStyle styleId="{F09E3036-BFDB-4E3F-8CB0-C53ACD69D2F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364" autoAdjust="0"/>
  </p:normalViewPr>
  <p:slideViewPr>
    <p:cSldViewPr snapToGrid="0">
      <p:cViewPr varScale="1">
        <p:scale>
          <a:sx n="81" d="100"/>
          <a:sy n="81" d="100"/>
        </p:scale>
        <p:origin x="474" y="7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font" Target="fonts/font13.fntdata"/><Relationship Id="rId3" Type="http://schemas.openxmlformats.org/officeDocument/2006/relationships/slide" Target="slides/slide2.xml"/><Relationship Id="rId21" Type="http://schemas.openxmlformats.org/officeDocument/2006/relationships/font" Target="fonts/font8.fntdata"/><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font" Target="fonts/font12.fntdata"/><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1.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font" Target="fonts/font6.fntdata"/><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font" Target="fonts/font14.fntdata"/><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24"/>
        <p:cNvGrpSpPr/>
        <p:nvPr/>
      </p:nvGrpSpPr>
      <p:grpSpPr>
        <a:xfrm>
          <a:off x="0" y="0"/>
          <a:ext cx="0" cy="0"/>
          <a:chOff x="0" y="0"/>
          <a:chExt cx="0" cy="0"/>
        </a:xfrm>
      </p:grpSpPr>
      <p:sp>
        <p:nvSpPr>
          <p:cNvPr id="5225" name="Google Shape;522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26" name="Google Shape;522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1"/>
        <p:cNvGrpSpPr/>
        <p:nvPr/>
      </p:nvGrpSpPr>
      <p:grpSpPr>
        <a:xfrm>
          <a:off x="0" y="0"/>
          <a:ext cx="0" cy="0"/>
          <a:chOff x="0" y="0"/>
          <a:chExt cx="0" cy="0"/>
        </a:xfrm>
      </p:grpSpPr>
      <p:sp>
        <p:nvSpPr>
          <p:cNvPr id="5542" name="Google Shape;5542;gf2445b907f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43" name="Google Shape;5543;gf2445b907f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0137543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05"/>
        <p:cNvGrpSpPr/>
        <p:nvPr/>
      </p:nvGrpSpPr>
      <p:grpSpPr>
        <a:xfrm>
          <a:off x="0" y="0"/>
          <a:ext cx="0" cy="0"/>
          <a:chOff x="0" y="0"/>
          <a:chExt cx="0" cy="0"/>
        </a:xfrm>
      </p:grpSpPr>
      <p:sp>
        <p:nvSpPr>
          <p:cNvPr id="7206" name="Google Shape;7206;gf2ee5f746f_1_52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07" name="Google Shape;7207;gf2ee5f746f_1_52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48"/>
        <p:cNvGrpSpPr/>
        <p:nvPr/>
      </p:nvGrpSpPr>
      <p:grpSpPr>
        <a:xfrm>
          <a:off x="0" y="0"/>
          <a:ext cx="0" cy="0"/>
          <a:chOff x="0" y="0"/>
          <a:chExt cx="0" cy="0"/>
        </a:xfrm>
      </p:grpSpPr>
      <p:sp>
        <p:nvSpPr>
          <p:cNvPr id="5349" name="Google Shape;5349;gf2445b907f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50" name="Google Shape;5350;gf2445b907f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1"/>
        <p:cNvGrpSpPr/>
        <p:nvPr/>
      </p:nvGrpSpPr>
      <p:grpSpPr>
        <a:xfrm>
          <a:off x="0" y="0"/>
          <a:ext cx="0" cy="0"/>
          <a:chOff x="0" y="0"/>
          <a:chExt cx="0" cy="0"/>
        </a:xfrm>
      </p:grpSpPr>
      <p:sp>
        <p:nvSpPr>
          <p:cNvPr id="5542" name="Google Shape;5542;gf2445b907f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43" name="Google Shape;5543;gf2445b907f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vi-VN" sz="1100" b="0" i="0" u="none" strike="noStrike" cap="none" dirty="0" smtClean="0">
                <a:solidFill>
                  <a:srgbClr val="000000"/>
                </a:solidFill>
                <a:effectLst/>
                <a:latin typeface="Arial"/>
                <a:ea typeface="Arial"/>
                <a:cs typeface="Arial"/>
                <a:sym typeface="Arial"/>
              </a:rPr>
              <a:t>Trong đoạn xuất hiện các sự vật như : </a:t>
            </a:r>
            <a:r>
              <a:rPr lang="vi-VN" sz="1100" b="0" i="1" u="none" strike="noStrike" cap="none" dirty="0" smtClean="0">
                <a:solidFill>
                  <a:srgbClr val="000000"/>
                </a:solidFill>
                <a:effectLst/>
                <a:latin typeface="Arial"/>
                <a:ea typeface="Arial"/>
                <a:cs typeface="Arial"/>
                <a:sym typeface="Arial"/>
              </a:rPr>
              <a:t>bản, con suối, sườn núi</a:t>
            </a:r>
            <a:r>
              <a:rPr lang="vi-VN" sz="1100" b="0" i="0" u="none" strike="noStrike" cap="none" dirty="0" smtClean="0">
                <a:solidFill>
                  <a:srgbClr val="000000"/>
                </a:solidFill>
                <a:effectLst/>
                <a:latin typeface="Arial"/>
                <a:ea typeface="Arial"/>
                <a:cs typeface="Arial"/>
                <a:sym typeface="Arial"/>
              </a:rPr>
              <a:t>.</a:t>
            </a: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1"/>
        <p:cNvGrpSpPr/>
        <p:nvPr/>
      </p:nvGrpSpPr>
      <p:grpSpPr>
        <a:xfrm>
          <a:off x="0" y="0"/>
          <a:ext cx="0" cy="0"/>
          <a:chOff x="0" y="0"/>
          <a:chExt cx="0" cy="0"/>
        </a:xfrm>
      </p:grpSpPr>
      <p:sp>
        <p:nvSpPr>
          <p:cNvPr id="5542" name="Google Shape;5542;gf2445b907f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43" name="Google Shape;5543;gf2445b907f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100" b="0" i="0" u="none" strike="noStrike" cap="none" dirty="0" smtClean="0">
                <a:solidFill>
                  <a:srgbClr val="000000"/>
                </a:solidFill>
                <a:effectLst/>
                <a:latin typeface="Arial"/>
                <a:ea typeface="Arial"/>
                <a:cs typeface="Arial"/>
                <a:sym typeface="Arial"/>
              </a:rPr>
              <a:t>C</a:t>
            </a:r>
            <a:r>
              <a:rPr lang="vi-VN" sz="1100" b="0" i="0" u="none" strike="noStrike" cap="none" dirty="0" smtClean="0">
                <a:solidFill>
                  <a:srgbClr val="000000"/>
                </a:solidFill>
                <a:effectLst/>
                <a:latin typeface="Arial"/>
                <a:ea typeface="Arial"/>
                <a:cs typeface="Arial"/>
                <a:sym typeface="Arial"/>
              </a:rPr>
              <a:t>ác câu cuối bài, nhấn mạnh tả con đường dẫn tới bản.</a:t>
            </a:r>
            <a:endParaRPr dirty="0"/>
          </a:p>
        </p:txBody>
      </p:sp>
    </p:spTree>
    <p:extLst>
      <p:ext uri="{BB962C8B-B14F-4D97-AF65-F5344CB8AC3E}">
        <p14:creationId xmlns:p14="http://schemas.microsoft.com/office/powerpoint/2010/main" val="934211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1"/>
        <p:cNvGrpSpPr/>
        <p:nvPr/>
      </p:nvGrpSpPr>
      <p:grpSpPr>
        <a:xfrm>
          <a:off x="0" y="0"/>
          <a:ext cx="0" cy="0"/>
          <a:chOff x="0" y="0"/>
          <a:chExt cx="0" cy="0"/>
        </a:xfrm>
      </p:grpSpPr>
      <p:sp>
        <p:nvSpPr>
          <p:cNvPr id="5542" name="Google Shape;5542;gf2445b907f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43" name="Google Shape;5543;gf2445b907f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err="1" smtClean="0"/>
              <a:t>Câu</a:t>
            </a:r>
            <a:r>
              <a:rPr lang="en-US" baseline="0" dirty="0" smtClean="0"/>
              <a:t> </a:t>
            </a:r>
            <a:r>
              <a:rPr lang="en-US" baseline="0" dirty="0" err="1" smtClean="0"/>
              <a:t>đầu</a:t>
            </a:r>
            <a:r>
              <a:rPr lang="en-US" baseline="0" dirty="0" smtClean="0"/>
              <a:t> </a:t>
            </a:r>
            <a:r>
              <a:rPr lang="en-US" baseline="0" dirty="0" err="1" smtClean="0"/>
              <a:t>tiên</a:t>
            </a:r>
            <a:r>
              <a:rPr lang="en-US" baseline="0" dirty="0" smtClean="0"/>
              <a:t>: </a:t>
            </a:r>
            <a:r>
              <a:rPr lang="vi-VN" sz="1100" dirty="0" smtClean="0">
                <a:latin typeface="Corbel" panose="020B0503020204020204" pitchFamily="34" charset="0"/>
              </a:rPr>
              <a:t>Đường vào bản tôi phải vượt qua một</a:t>
            </a:r>
            <a:r>
              <a:rPr lang="en-US" sz="1100" dirty="0" smtClean="0">
                <a:latin typeface="Corbel" panose="020B0503020204020204" pitchFamily="34" charset="0"/>
              </a:rPr>
              <a:t>.</a:t>
            </a:r>
            <a:r>
              <a:rPr lang="vi-VN" sz="1100" dirty="0" smtClean="0">
                <a:latin typeface="Corbel" panose="020B0503020204020204" pitchFamily="34" charset="0"/>
              </a:rPr>
              <a:t> con suối nước bốn mùa trong veo</a:t>
            </a:r>
            <a:endParaRPr dirty="0"/>
          </a:p>
        </p:txBody>
      </p:sp>
    </p:spTree>
    <p:extLst>
      <p:ext uri="{BB962C8B-B14F-4D97-AF65-F5344CB8AC3E}">
        <p14:creationId xmlns:p14="http://schemas.microsoft.com/office/powerpoint/2010/main" val="35287351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1"/>
        <p:cNvGrpSpPr/>
        <p:nvPr/>
      </p:nvGrpSpPr>
      <p:grpSpPr>
        <a:xfrm>
          <a:off x="0" y="0"/>
          <a:ext cx="0" cy="0"/>
          <a:chOff x="0" y="0"/>
          <a:chExt cx="0" cy="0"/>
        </a:xfrm>
      </p:grpSpPr>
      <p:sp>
        <p:nvSpPr>
          <p:cNvPr id="5542" name="Google Shape;5542;gf2445b907f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43" name="Google Shape;5543;gf2445b907f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58750" indent="0">
              <a:buNone/>
            </a:pPr>
            <a:r>
              <a:rPr lang="en-US" sz="1100" b="0" i="0" u="none" strike="noStrike" cap="none" dirty="0" err="1" smtClean="0">
                <a:solidFill>
                  <a:srgbClr val="000000"/>
                </a:solidFill>
                <a:effectLst/>
                <a:latin typeface="Arial"/>
                <a:ea typeface="Arial"/>
                <a:cs typeface="Arial"/>
                <a:sym typeface="Arial"/>
              </a:rPr>
              <a:t>Có</a:t>
            </a:r>
            <a:r>
              <a:rPr lang="en-US" sz="1100" b="0" i="0" u="none" strike="noStrike" cap="none" baseline="0" dirty="0" smtClean="0">
                <a:solidFill>
                  <a:srgbClr val="000000"/>
                </a:solidFill>
                <a:effectLst/>
                <a:latin typeface="Arial"/>
                <a:ea typeface="Arial"/>
                <a:cs typeface="Arial"/>
                <a:sym typeface="Arial"/>
              </a:rPr>
              <a:t> 2 </a:t>
            </a:r>
            <a:r>
              <a:rPr lang="en-US" sz="1100" b="0" i="0" u="none" strike="noStrike" cap="none" baseline="0" dirty="0" err="1" smtClean="0">
                <a:solidFill>
                  <a:srgbClr val="000000"/>
                </a:solidFill>
                <a:effectLst/>
                <a:latin typeface="Arial"/>
                <a:ea typeface="Arial"/>
                <a:cs typeface="Arial"/>
                <a:sym typeface="Arial"/>
              </a:rPr>
              <a:t>hình</a:t>
            </a:r>
            <a:r>
              <a:rPr lang="en-US" sz="1100" b="0" i="0" u="none" strike="noStrike" cap="none" baseline="0" dirty="0" smtClean="0">
                <a:solidFill>
                  <a:srgbClr val="000000"/>
                </a:solidFill>
                <a:effectLst/>
                <a:latin typeface="Arial"/>
                <a:ea typeface="Arial"/>
                <a:cs typeface="Arial"/>
                <a:sym typeface="Arial"/>
              </a:rPr>
              <a:t> </a:t>
            </a:r>
            <a:r>
              <a:rPr lang="en-US" sz="1100" b="0" i="0" u="none" strike="noStrike" cap="none" baseline="0" dirty="0" err="1" smtClean="0">
                <a:solidFill>
                  <a:srgbClr val="000000"/>
                </a:solidFill>
                <a:effectLst/>
                <a:latin typeface="Arial"/>
                <a:ea typeface="Arial"/>
                <a:cs typeface="Arial"/>
                <a:sym typeface="Arial"/>
              </a:rPr>
              <a:t>ảnh</a:t>
            </a:r>
            <a:r>
              <a:rPr lang="en-US" sz="1100" b="0" i="0" u="none" strike="noStrike" cap="none" baseline="0" dirty="0" smtClean="0">
                <a:solidFill>
                  <a:srgbClr val="000000"/>
                </a:solidFill>
                <a:effectLst/>
                <a:latin typeface="Arial"/>
                <a:ea typeface="Arial"/>
                <a:cs typeface="Arial"/>
                <a:sym typeface="Arial"/>
              </a:rPr>
              <a:t> so </a:t>
            </a:r>
            <a:r>
              <a:rPr lang="en-US" sz="1100" b="0" i="0" u="none" strike="noStrike" cap="none" baseline="0" dirty="0" err="1" smtClean="0">
                <a:solidFill>
                  <a:srgbClr val="000000"/>
                </a:solidFill>
                <a:effectLst/>
                <a:latin typeface="Arial"/>
                <a:ea typeface="Arial"/>
                <a:cs typeface="Arial"/>
                <a:sym typeface="Arial"/>
              </a:rPr>
              <a:t>sánh</a:t>
            </a:r>
            <a:r>
              <a:rPr lang="en-US" sz="1100" b="0" i="0" u="none" strike="noStrike" cap="none" baseline="0" dirty="0" smtClean="0">
                <a:solidFill>
                  <a:srgbClr val="000000"/>
                </a:solidFill>
                <a:effectLst/>
                <a:latin typeface="Arial"/>
                <a:ea typeface="Arial"/>
                <a:cs typeface="Arial"/>
                <a:sym typeface="Arial"/>
              </a:rPr>
              <a:t> </a:t>
            </a:r>
            <a:r>
              <a:rPr lang="en-US" sz="1100" b="0" i="0" u="none" strike="noStrike" cap="none" baseline="0" dirty="0" err="1" smtClean="0">
                <a:solidFill>
                  <a:srgbClr val="000000"/>
                </a:solidFill>
                <a:effectLst/>
                <a:latin typeface="Arial"/>
                <a:ea typeface="Arial"/>
                <a:cs typeface="Arial"/>
                <a:sym typeface="Arial"/>
              </a:rPr>
              <a:t>là</a:t>
            </a:r>
            <a:r>
              <a:rPr lang="en-US" sz="1100" b="0" i="0" u="none" strike="noStrike" cap="none" baseline="0" dirty="0" smtClean="0">
                <a:solidFill>
                  <a:srgbClr val="000000"/>
                </a:solidFill>
                <a:effectLst/>
                <a:latin typeface="Arial"/>
                <a:ea typeface="Arial"/>
                <a:cs typeface="Arial"/>
                <a:sym typeface="Arial"/>
              </a:rPr>
              <a:t>:</a:t>
            </a:r>
            <a:endParaRPr lang="en-US" sz="1100" b="0" i="0" u="none" strike="noStrike" cap="none" dirty="0" smtClean="0">
              <a:solidFill>
                <a:srgbClr val="000000"/>
              </a:solidFill>
              <a:effectLst/>
              <a:latin typeface="Arial"/>
              <a:ea typeface="Arial"/>
              <a:cs typeface="Arial"/>
              <a:sym typeface="Arial"/>
            </a:endParaRPr>
          </a:p>
          <a:p>
            <a:pPr marL="158750" indent="0">
              <a:buNone/>
            </a:pPr>
            <a:r>
              <a:rPr lang="vi-VN" sz="1100" b="0" i="0" u="none" strike="noStrike" cap="none" dirty="0" smtClean="0">
                <a:solidFill>
                  <a:srgbClr val="000000"/>
                </a:solidFill>
                <a:effectLst/>
                <a:latin typeface="Arial"/>
                <a:ea typeface="Arial"/>
                <a:cs typeface="Arial"/>
                <a:sym typeface="Arial"/>
              </a:rPr>
              <a:t>- Nước trườn qua kẽ đá, lách qua những mỏm đá ngầm, tung bọt trắng xóa</a:t>
            </a:r>
            <a:r>
              <a:rPr lang="vi-VN" sz="1100" b="1" i="0" u="none" strike="noStrike" cap="none" dirty="0" smtClean="0">
                <a:solidFill>
                  <a:srgbClr val="000000"/>
                </a:solidFill>
                <a:effectLst/>
                <a:latin typeface="Arial"/>
                <a:ea typeface="Arial"/>
                <a:cs typeface="Arial"/>
                <a:sym typeface="Arial"/>
              </a:rPr>
              <a:t> như</a:t>
            </a:r>
            <a:r>
              <a:rPr lang="vi-VN" sz="1100" b="0" i="0" u="none" strike="noStrike" cap="none" dirty="0" smtClean="0">
                <a:solidFill>
                  <a:srgbClr val="000000"/>
                </a:solidFill>
                <a:effectLst/>
                <a:latin typeface="Arial"/>
                <a:ea typeface="Arial"/>
                <a:cs typeface="Arial"/>
                <a:sym typeface="Arial"/>
              </a:rPr>
              <a:t> trải thảm hoa đón mời khách gần xa đi về thăm bản. </a:t>
            </a:r>
          </a:p>
          <a:p>
            <a:pPr marL="158750" indent="0">
              <a:buNone/>
            </a:pPr>
            <a:r>
              <a:rPr lang="vi-VN" sz="1100" b="0" i="0" u="none" strike="noStrike" cap="none" dirty="0" smtClean="0">
                <a:solidFill>
                  <a:srgbClr val="000000"/>
                </a:solidFill>
                <a:effectLst/>
                <a:latin typeface="Arial"/>
                <a:ea typeface="Arial"/>
                <a:cs typeface="Arial"/>
                <a:sym typeface="Arial"/>
              </a:rPr>
              <a:t>- Con đường ven theo một bãi vầu, cây mọc san sát, thẳng tắp, dày </a:t>
            </a:r>
            <a:r>
              <a:rPr lang="vi-VN" sz="1100" b="1" i="0" u="none" strike="noStrike" cap="none" dirty="0" smtClean="0">
                <a:solidFill>
                  <a:srgbClr val="000000"/>
                </a:solidFill>
                <a:effectLst/>
                <a:latin typeface="Arial"/>
                <a:ea typeface="Arial"/>
                <a:cs typeface="Arial"/>
                <a:sym typeface="Arial"/>
              </a:rPr>
              <a:t>như</a:t>
            </a:r>
            <a:r>
              <a:rPr lang="vi-VN" sz="1100" b="0" i="0" u="none" strike="noStrike" cap="none" dirty="0" smtClean="0">
                <a:solidFill>
                  <a:srgbClr val="000000"/>
                </a:solidFill>
                <a:effectLst/>
                <a:latin typeface="Arial"/>
                <a:ea typeface="Arial"/>
                <a:cs typeface="Arial"/>
                <a:sym typeface="Arial"/>
              </a:rPr>
              <a:t> ống đũa.</a:t>
            </a:r>
          </a:p>
        </p:txBody>
      </p:sp>
    </p:spTree>
    <p:extLst>
      <p:ext uri="{BB962C8B-B14F-4D97-AF65-F5344CB8AC3E}">
        <p14:creationId xmlns:p14="http://schemas.microsoft.com/office/powerpoint/2010/main" val="3737187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1"/>
        <p:cNvGrpSpPr/>
        <p:nvPr/>
      </p:nvGrpSpPr>
      <p:grpSpPr>
        <a:xfrm>
          <a:off x="0" y="0"/>
          <a:ext cx="0" cy="0"/>
          <a:chOff x="0" y="0"/>
          <a:chExt cx="0" cy="0"/>
        </a:xfrm>
      </p:grpSpPr>
      <p:sp>
        <p:nvSpPr>
          <p:cNvPr id="5542" name="Google Shape;5542;gf2445b907f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43" name="Google Shape;5543;gf2445b907f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4424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1"/>
        <p:cNvGrpSpPr/>
        <p:nvPr/>
      </p:nvGrpSpPr>
      <p:grpSpPr>
        <a:xfrm>
          <a:off x="0" y="0"/>
          <a:ext cx="0" cy="0"/>
          <a:chOff x="0" y="0"/>
          <a:chExt cx="0" cy="0"/>
        </a:xfrm>
      </p:grpSpPr>
      <p:sp>
        <p:nvSpPr>
          <p:cNvPr id="5542" name="Google Shape;5542;gf2445b907f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43" name="Google Shape;5543;gf2445b907f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995313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41"/>
        <p:cNvGrpSpPr/>
        <p:nvPr/>
      </p:nvGrpSpPr>
      <p:grpSpPr>
        <a:xfrm>
          <a:off x="0" y="0"/>
          <a:ext cx="0" cy="0"/>
          <a:chOff x="0" y="0"/>
          <a:chExt cx="0" cy="0"/>
        </a:xfrm>
      </p:grpSpPr>
      <p:sp>
        <p:nvSpPr>
          <p:cNvPr id="5542" name="Google Shape;5542;gf2445b907f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43" name="Google Shape;5543;gf2445b907f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40656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grpSp>
        <p:nvGrpSpPr>
          <p:cNvPr id="9" name="Google Shape;9;p2"/>
          <p:cNvGrpSpPr/>
          <p:nvPr/>
        </p:nvGrpSpPr>
        <p:grpSpPr>
          <a:xfrm>
            <a:off x="6895462" y="1730555"/>
            <a:ext cx="1877408" cy="2124431"/>
            <a:chOff x="5778850" y="2553575"/>
            <a:chExt cx="606300" cy="686075"/>
          </a:xfrm>
        </p:grpSpPr>
        <p:sp>
          <p:nvSpPr>
            <p:cNvPr id="10" name="Google Shape;10;p2"/>
            <p:cNvSpPr/>
            <p:nvPr/>
          </p:nvSpPr>
          <p:spPr>
            <a:xfrm>
              <a:off x="635842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68"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6358425"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635842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635842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635842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635842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21" y="881"/>
                    <a:pt x="640" y="882"/>
                    <a:pt x="659" y="882"/>
                  </a:cubicBezTo>
                  <a:cubicBezTo>
                    <a:pt x="896"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635842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635842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635842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635842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6314225" y="2553575"/>
              <a:ext cx="25875" cy="22250"/>
            </a:xfrm>
            <a:custGeom>
              <a:avLst/>
              <a:gdLst/>
              <a:ahLst/>
              <a:cxnLst/>
              <a:rect l="l" t="t" r="r" b="b"/>
              <a:pathLst>
                <a:path w="1035" h="890" extrusionOk="0">
                  <a:moveTo>
                    <a:pt x="580" y="1"/>
                  </a:moveTo>
                  <a:cubicBezTo>
                    <a:pt x="472" y="1"/>
                    <a:pt x="362" y="39"/>
                    <a:pt x="268" y="123"/>
                  </a:cubicBezTo>
                  <a:cubicBezTo>
                    <a:pt x="1" y="423"/>
                    <a:pt x="201" y="890"/>
                    <a:pt x="601" y="890"/>
                  </a:cubicBezTo>
                  <a:cubicBezTo>
                    <a:pt x="835"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6314225" y="2627600"/>
              <a:ext cx="25875" cy="22450"/>
            </a:xfrm>
            <a:custGeom>
              <a:avLst/>
              <a:gdLst/>
              <a:ahLst/>
              <a:cxnLst/>
              <a:rect l="l" t="t" r="r" b="b"/>
              <a:pathLst>
                <a:path w="1035" h="898" extrusionOk="0">
                  <a:moveTo>
                    <a:pt x="600" y="1"/>
                  </a:moveTo>
                  <a:cubicBezTo>
                    <a:pt x="486" y="1"/>
                    <a:pt x="368" y="41"/>
                    <a:pt x="268" y="130"/>
                  </a:cubicBezTo>
                  <a:cubicBezTo>
                    <a:pt x="1" y="397"/>
                    <a:pt x="201" y="898"/>
                    <a:pt x="601" y="898"/>
                  </a:cubicBezTo>
                  <a:cubicBezTo>
                    <a:pt x="835"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6314225" y="2701200"/>
              <a:ext cx="25875" cy="22225"/>
            </a:xfrm>
            <a:custGeom>
              <a:avLst/>
              <a:gdLst/>
              <a:ahLst/>
              <a:cxnLst/>
              <a:rect l="l" t="t" r="r" b="b"/>
              <a:pathLst>
                <a:path w="1035" h="889" extrusionOk="0">
                  <a:moveTo>
                    <a:pt x="580" y="0"/>
                  </a:moveTo>
                  <a:cubicBezTo>
                    <a:pt x="472" y="0"/>
                    <a:pt x="362" y="38"/>
                    <a:pt x="268" y="122"/>
                  </a:cubicBezTo>
                  <a:cubicBezTo>
                    <a:pt x="1" y="422"/>
                    <a:pt x="201" y="889"/>
                    <a:pt x="601" y="889"/>
                  </a:cubicBezTo>
                  <a:cubicBezTo>
                    <a:pt x="835"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6314225" y="2774825"/>
              <a:ext cx="25875" cy="22000"/>
            </a:xfrm>
            <a:custGeom>
              <a:avLst/>
              <a:gdLst/>
              <a:ahLst/>
              <a:cxnLst/>
              <a:rect l="l" t="t" r="r" b="b"/>
              <a:pathLst>
                <a:path w="1035" h="880" extrusionOk="0">
                  <a:moveTo>
                    <a:pt x="600" y="1"/>
                  </a:moveTo>
                  <a:cubicBezTo>
                    <a:pt x="486" y="1"/>
                    <a:pt x="368" y="45"/>
                    <a:pt x="268" y="146"/>
                  </a:cubicBezTo>
                  <a:cubicBezTo>
                    <a:pt x="1" y="412"/>
                    <a:pt x="201" y="879"/>
                    <a:pt x="601" y="879"/>
                  </a:cubicBezTo>
                  <a:cubicBezTo>
                    <a:pt x="835"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6314225" y="2848800"/>
              <a:ext cx="25875" cy="22250"/>
            </a:xfrm>
            <a:custGeom>
              <a:avLst/>
              <a:gdLst/>
              <a:ahLst/>
              <a:cxnLst/>
              <a:rect l="l" t="t" r="r" b="b"/>
              <a:pathLst>
                <a:path w="1035" h="890" extrusionOk="0">
                  <a:moveTo>
                    <a:pt x="580" y="0"/>
                  </a:moveTo>
                  <a:cubicBezTo>
                    <a:pt x="472" y="0"/>
                    <a:pt x="362" y="38"/>
                    <a:pt x="268" y="122"/>
                  </a:cubicBezTo>
                  <a:cubicBezTo>
                    <a:pt x="1" y="422"/>
                    <a:pt x="201" y="889"/>
                    <a:pt x="601" y="889"/>
                  </a:cubicBezTo>
                  <a:cubicBezTo>
                    <a:pt x="835"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6314225" y="29224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6314225" y="2996400"/>
              <a:ext cx="25875" cy="22250"/>
            </a:xfrm>
            <a:custGeom>
              <a:avLst/>
              <a:gdLst/>
              <a:ahLst/>
              <a:cxnLst/>
              <a:rect l="l" t="t" r="r" b="b"/>
              <a:pathLst>
                <a:path w="1035" h="890" extrusionOk="0">
                  <a:moveTo>
                    <a:pt x="580" y="1"/>
                  </a:moveTo>
                  <a:cubicBezTo>
                    <a:pt x="472" y="1"/>
                    <a:pt x="362" y="38"/>
                    <a:pt x="268" y="122"/>
                  </a:cubicBezTo>
                  <a:cubicBezTo>
                    <a:pt x="1" y="422"/>
                    <a:pt x="201" y="889"/>
                    <a:pt x="601" y="889"/>
                  </a:cubicBezTo>
                  <a:cubicBezTo>
                    <a:pt x="835"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6314225" y="30700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6314225" y="3143975"/>
              <a:ext cx="25875" cy="22275"/>
            </a:xfrm>
            <a:custGeom>
              <a:avLst/>
              <a:gdLst/>
              <a:ahLst/>
              <a:cxnLst/>
              <a:rect l="l" t="t" r="r" b="b"/>
              <a:pathLst>
                <a:path w="1035" h="891" extrusionOk="0">
                  <a:moveTo>
                    <a:pt x="584" y="1"/>
                  </a:moveTo>
                  <a:cubicBezTo>
                    <a:pt x="476" y="1"/>
                    <a:pt x="363" y="38"/>
                    <a:pt x="268" y="123"/>
                  </a:cubicBezTo>
                  <a:cubicBezTo>
                    <a:pt x="1" y="390"/>
                    <a:pt x="201" y="891"/>
                    <a:pt x="601" y="891"/>
                  </a:cubicBezTo>
                  <a:cubicBezTo>
                    <a:pt x="835"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6314225" y="3217650"/>
              <a:ext cx="25875" cy="22000"/>
            </a:xfrm>
            <a:custGeom>
              <a:avLst/>
              <a:gdLst/>
              <a:ahLst/>
              <a:cxnLst/>
              <a:rect l="l" t="t" r="r" b="b"/>
              <a:pathLst>
                <a:path w="1035" h="880" extrusionOk="0">
                  <a:moveTo>
                    <a:pt x="600" y="1"/>
                  </a:moveTo>
                  <a:cubicBezTo>
                    <a:pt x="486" y="1"/>
                    <a:pt x="368" y="45"/>
                    <a:pt x="268" y="145"/>
                  </a:cubicBezTo>
                  <a:cubicBezTo>
                    <a:pt x="1" y="412"/>
                    <a:pt x="201" y="879"/>
                    <a:pt x="601" y="879"/>
                  </a:cubicBezTo>
                  <a:cubicBezTo>
                    <a:pt x="835"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6270025" y="2553575"/>
              <a:ext cx="25875" cy="22250"/>
            </a:xfrm>
            <a:custGeom>
              <a:avLst/>
              <a:gdLst/>
              <a:ahLst/>
              <a:cxnLst/>
              <a:rect l="l" t="t" r="r" b="b"/>
              <a:pathLst>
                <a:path w="1035" h="890" extrusionOk="0">
                  <a:moveTo>
                    <a:pt x="565" y="1"/>
                  </a:moveTo>
                  <a:cubicBezTo>
                    <a:pt x="458" y="1"/>
                    <a:pt x="351" y="39"/>
                    <a:pt x="268" y="123"/>
                  </a:cubicBezTo>
                  <a:cubicBezTo>
                    <a:pt x="1" y="423"/>
                    <a:pt x="168"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6270025" y="2627500"/>
              <a:ext cx="29225" cy="22550"/>
            </a:xfrm>
            <a:custGeom>
              <a:avLst/>
              <a:gdLst/>
              <a:ahLst/>
              <a:cxnLst/>
              <a:rect l="l" t="t" r="r" b="b"/>
              <a:pathLst>
                <a:path w="1169" h="902" extrusionOk="0">
                  <a:moveTo>
                    <a:pt x="568" y="1"/>
                  </a:moveTo>
                  <a:cubicBezTo>
                    <a:pt x="1" y="1"/>
                    <a:pt x="1" y="902"/>
                    <a:pt x="568" y="902"/>
                  </a:cubicBezTo>
                  <a:cubicBezTo>
                    <a:pt x="1168" y="902"/>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6270025" y="2701200"/>
              <a:ext cx="25875" cy="22225"/>
            </a:xfrm>
            <a:custGeom>
              <a:avLst/>
              <a:gdLst/>
              <a:ahLst/>
              <a:cxnLst/>
              <a:rect l="l" t="t" r="r" b="b"/>
              <a:pathLst>
                <a:path w="1035" h="889" extrusionOk="0">
                  <a:moveTo>
                    <a:pt x="565" y="0"/>
                  </a:moveTo>
                  <a:cubicBezTo>
                    <a:pt x="458" y="0"/>
                    <a:pt x="351" y="38"/>
                    <a:pt x="268" y="122"/>
                  </a:cubicBezTo>
                  <a:cubicBezTo>
                    <a:pt x="1" y="422"/>
                    <a:pt x="168" y="889"/>
                    <a:pt x="568" y="889"/>
                  </a:cubicBezTo>
                  <a:cubicBezTo>
                    <a:pt x="835" y="889"/>
                    <a:pt x="1002"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627337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701" y="867"/>
                    <a:pt x="868" y="667"/>
                    <a:pt x="868" y="434"/>
                  </a:cubicBezTo>
                  <a:cubicBezTo>
                    <a:pt x="868"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6270025" y="2848800"/>
              <a:ext cx="25875" cy="22250"/>
            </a:xfrm>
            <a:custGeom>
              <a:avLst/>
              <a:gdLst/>
              <a:ahLst/>
              <a:cxnLst/>
              <a:rect l="l" t="t" r="r" b="b"/>
              <a:pathLst>
                <a:path w="1035" h="890" extrusionOk="0">
                  <a:moveTo>
                    <a:pt x="565" y="0"/>
                  </a:moveTo>
                  <a:cubicBezTo>
                    <a:pt x="458" y="0"/>
                    <a:pt x="351" y="38"/>
                    <a:pt x="268" y="122"/>
                  </a:cubicBezTo>
                  <a:cubicBezTo>
                    <a:pt x="1" y="422"/>
                    <a:pt x="168"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6270025" y="29224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627337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701" y="901"/>
                    <a:pt x="868" y="701"/>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6270025" y="30700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6270025" y="3143975"/>
              <a:ext cx="25875" cy="22275"/>
            </a:xfrm>
            <a:custGeom>
              <a:avLst/>
              <a:gdLst/>
              <a:ahLst/>
              <a:cxnLst/>
              <a:rect l="l" t="t" r="r" b="b"/>
              <a:pathLst>
                <a:path w="1035" h="891" extrusionOk="0">
                  <a:moveTo>
                    <a:pt x="570" y="1"/>
                  </a:moveTo>
                  <a:cubicBezTo>
                    <a:pt x="461" y="1"/>
                    <a:pt x="353" y="38"/>
                    <a:pt x="268" y="123"/>
                  </a:cubicBezTo>
                  <a:cubicBezTo>
                    <a:pt x="1" y="390"/>
                    <a:pt x="168"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627337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701" y="868"/>
                    <a:pt x="868" y="668"/>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6225000" y="2553575"/>
              <a:ext cx="25875" cy="22250"/>
            </a:xfrm>
            <a:custGeom>
              <a:avLst/>
              <a:gdLst/>
              <a:ahLst/>
              <a:cxnLst/>
              <a:rect l="l" t="t" r="r" b="b"/>
              <a:pathLst>
                <a:path w="1035" h="890" extrusionOk="0">
                  <a:moveTo>
                    <a:pt x="580" y="1"/>
                  </a:moveTo>
                  <a:cubicBezTo>
                    <a:pt x="472" y="1"/>
                    <a:pt x="362" y="39"/>
                    <a:pt x="267" y="123"/>
                  </a:cubicBezTo>
                  <a:cubicBezTo>
                    <a:pt x="0" y="423"/>
                    <a:pt x="201" y="890"/>
                    <a:pt x="601" y="890"/>
                  </a:cubicBezTo>
                  <a:cubicBezTo>
                    <a:pt x="834"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6225000" y="2627600"/>
              <a:ext cx="25875" cy="22450"/>
            </a:xfrm>
            <a:custGeom>
              <a:avLst/>
              <a:gdLst/>
              <a:ahLst/>
              <a:cxnLst/>
              <a:rect l="l" t="t" r="r" b="b"/>
              <a:pathLst>
                <a:path w="1035" h="898" extrusionOk="0">
                  <a:moveTo>
                    <a:pt x="600" y="1"/>
                  </a:moveTo>
                  <a:cubicBezTo>
                    <a:pt x="486" y="1"/>
                    <a:pt x="367" y="41"/>
                    <a:pt x="267" y="130"/>
                  </a:cubicBezTo>
                  <a:cubicBezTo>
                    <a:pt x="0" y="397"/>
                    <a:pt x="201" y="898"/>
                    <a:pt x="601" y="898"/>
                  </a:cubicBezTo>
                  <a:cubicBezTo>
                    <a:pt x="834"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6225000" y="2701200"/>
              <a:ext cx="25875" cy="22225"/>
            </a:xfrm>
            <a:custGeom>
              <a:avLst/>
              <a:gdLst/>
              <a:ahLst/>
              <a:cxnLst/>
              <a:rect l="l" t="t" r="r" b="b"/>
              <a:pathLst>
                <a:path w="1035" h="889" extrusionOk="0">
                  <a:moveTo>
                    <a:pt x="580" y="0"/>
                  </a:moveTo>
                  <a:cubicBezTo>
                    <a:pt x="472" y="0"/>
                    <a:pt x="362" y="38"/>
                    <a:pt x="267" y="122"/>
                  </a:cubicBezTo>
                  <a:cubicBezTo>
                    <a:pt x="0" y="422"/>
                    <a:pt x="201" y="889"/>
                    <a:pt x="601" y="889"/>
                  </a:cubicBezTo>
                  <a:cubicBezTo>
                    <a:pt x="834"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6225000" y="2774825"/>
              <a:ext cx="25875" cy="22000"/>
            </a:xfrm>
            <a:custGeom>
              <a:avLst/>
              <a:gdLst/>
              <a:ahLst/>
              <a:cxnLst/>
              <a:rect l="l" t="t" r="r" b="b"/>
              <a:pathLst>
                <a:path w="1035" h="880" extrusionOk="0">
                  <a:moveTo>
                    <a:pt x="600" y="1"/>
                  </a:moveTo>
                  <a:cubicBezTo>
                    <a:pt x="486" y="1"/>
                    <a:pt x="367" y="45"/>
                    <a:pt x="267" y="146"/>
                  </a:cubicBezTo>
                  <a:cubicBezTo>
                    <a:pt x="0" y="412"/>
                    <a:pt x="201" y="879"/>
                    <a:pt x="601" y="879"/>
                  </a:cubicBezTo>
                  <a:cubicBezTo>
                    <a:pt x="834"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6225000" y="2848800"/>
              <a:ext cx="25875" cy="22250"/>
            </a:xfrm>
            <a:custGeom>
              <a:avLst/>
              <a:gdLst/>
              <a:ahLst/>
              <a:cxnLst/>
              <a:rect l="l" t="t" r="r" b="b"/>
              <a:pathLst>
                <a:path w="1035" h="890" extrusionOk="0">
                  <a:moveTo>
                    <a:pt x="580" y="0"/>
                  </a:moveTo>
                  <a:cubicBezTo>
                    <a:pt x="472" y="0"/>
                    <a:pt x="362" y="38"/>
                    <a:pt x="267" y="122"/>
                  </a:cubicBezTo>
                  <a:cubicBezTo>
                    <a:pt x="0" y="422"/>
                    <a:pt x="201" y="889"/>
                    <a:pt x="601" y="889"/>
                  </a:cubicBezTo>
                  <a:cubicBezTo>
                    <a:pt x="834"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6225000" y="29224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6225000" y="2996400"/>
              <a:ext cx="25875" cy="22250"/>
            </a:xfrm>
            <a:custGeom>
              <a:avLst/>
              <a:gdLst/>
              <a:ahLst/>
              <a:cxnLst/>
              <a:rect l="l" t="t" r="r" b="b"/>
              <a:pathLst>
                <a:path w="1035" h="890" extrusionOk="0">
                  <a:moveTo>
                    <a:pt x="580" y="1"/>
                  </a:moveTo>
                  <a:cubicBezTo>
                    <a:pt x="472" y="1"/>
                    <a:pt x="362" y="38"/>
                    <a:pt x="267" y="122"/>
                  </a:cubicBezTo>
                  <a:cubicBezTo>
                    <a:pt x="0" y="389"/>
                    <a:pt x="201" y="889"/>
                    <a:pt x="601" y="889"/>
                  </a:cubicBezTo>
                  <a:cubicBezTo>
                    <a:pt x="834"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6225000" y="30700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6225000" y="3143975"/>
              <a:ext cx="25875" cy="22275"/>
            </a:xfrm>
            <a:custGeom>
              <a:avLst/>
              <a:gdLst/>
              <a:ahLst/>
              <a:cxnLst/>
              <a:rect l="l" t="t" r="r" b="b"/>
              <a:pathLst>
                <a:path w="1035" h="891" extrusionOk="0">
                  <a:moveTo>
                    <a:pt x="584" y="1"/>
                  </a:moveTo>
                  <a:cubicBezTo>
                    <a:pt x="475" y="1"/>
                    <a:pt x="363" y="38"/>
                    <a:pt x="267" y="123"/>
                  </a:cubicBezTo>
                  <a:cubicBezTo>
                    <a:pt x="0" y="390"/>
                    <a:pt x="201" y="891"/>
                    <a:pt x="601" y="891"/>
                  </a:cubicBezTo>
                  <a:cubicBezTo>
                    <a:pt x="834"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6225000" y="3217650"/>
              <a:ext cx="25875" cy="22000"/>
            </a:xfrm>
            <a:custGeom>
              <a:avLst/>
              <a:gdLst/>
              <a:ahLst/>
              <a:cxnLst/>
              <a:rect l="l" t="t" r="r" b="b"/>
              <a:pathLst>
                <a:path w="1035" h="880" extrusionOk="0">
                  <a:moveTo>
                    <a:pt x="600" y="1"/>
                  </a:moveTo>
                  <a:cubicBezTo>
                    <a:pt x="486" y="1"/>
                    <a:pt x="367" y="45"/>
                    <a:pt x="267" y="145"/>
                  </a:cubicBezTo>
                  <a:cubicBezTo>
                    <a:pt x="0" y="412"/>
                    <a:pt x="201" y="879"/>
                    <a:pt x="601" y="879"/>
                  </a:cubicBezTo>
                  <a:cubicBezTo>
                    <a:pt x="834"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6180800" y="2553575"/>
              <a:ext cx="25875" cy="22250"/>
            </a:xfrm>
            <a:custGeom>
              <a:avLst/>
              <a:gdLst/>
              <a:ahLst/>
              <a:cxnLst/>
              <a:rect l="l" t="t" r="r" b="b"/>
              <a:pathLst>
                <a:path w="1035" h="890" extrusionOk="0">
                  <a:moveTo>
                    <a:pt x="565" y="1"/>
                  </a:moveTo>
                  <a:cubicBezTo>
                    <a:pt x="458" y="1"/>
                    <a:pt x="351" y="39"/>
                    <a:pt x="267" y="123"/>
                  </a:cubicBezTo>
                  <a:cubicBezTo>
                    <a:pt x="1" y="423"/>
                    <a:pt x="167" y="890"/>
                    <a:pt x="568" y="890"/>
                  </a:cubicBezTo>
                  <a:cubicBezTo>
                    <a:pt x="834" y="890"/>
                    <a:pt x="1001"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6180800" y="2627600"/>
              <a:ext cx="25875" cy="22450"/>
            </a:xfrm>
            <a:custGeom>
              <a:avLst/>
              <a:gdLst/>
              <a:ahLst/>
              <a:cxnLst/>
              <a:rect l="l" t="t" r="r" b="b"/>
              <a:pathLst>
                <a:path w="1035" h="898" extrusionOk="0">
                  <a:moveTo>
                    <a:pt x="585" y="1"/>
                  </a:moveTo>
                  <a:cubicBezTo>
                    <a:pt x="471" y="1"/>
                    <a:pt x="356" y="41"/>
                    <a:pt x="267" y="130"/>
                  </a:cubicBezTo>
                  <a:cubicBezTo>
                    <a:pt x="1" y="397"/>
                    <a:pt x="167" y="898"/>
                    <a:pt x="568" y="898"/>
                  </a:cubicBezTo>
                  <a:cubicBezTo>
                    <a:pt x="834"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61808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6180800" y="2774825"/>
              <a:ext cx="25875" cy="22000"/>
            </a:xfrm>
            <a:custGeom>
              <a:avLst/>
              <a:gdLst/>
              <a:ahLst/>
              <a:cxnLst/>
              <a:rect l="l" t="t" r="r" b="b"/>
              <a:pathLst>
                <a:path w="1035" h="880" extrusionOk="0">
                  <a:moveTo>
                    <a:pt x="585" y="1"/>
                  </a:moveTo>
                  <a:cubicBezTo>
                    <a:pt x="471" y="1"/>
                    <a:pt x="356" y="45"/>
                    <a:pt x="267" y="146"/>
                  </a:cubicBezTo>
                  <a:cubicBezTo>
                    <a:pt x="1" y="412"/>
                    <a:pt x="167" y="879"/>
                    <a:pt x="568" y="879"/>
                  </a:cubicBezTo>
                  <a:cubicBezTo>
                    <a:pt x="834"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6180800" y="2848800"/>
              <a:ext cx="25875" cy="22250"/>
            </a:xfrm>
            <a:custGeom>
              <a:avLst/>
              <a:gdLst/>
              <a:ahLst/>
              <a:cxnLst/>
              <a:rect l="l" t="t" r="r" b="b"/>
              <a:pathLst>
                <a:path w="1035" h="890" extrusionOk="0">
                  <a:moveTo>
                    <a:pt x="565" y="0"/>
                  </a:moveTo>
                  <a:cubicBezTo>
                    <a:pt x="458" y="0"/>
                    <a:pt x="351" y="38"/>
                    <a:pt x="267" y="122"/>
                  </a:cubicBezTo>
                  <a:cubicBezTo>
                    <a:pt x="1" y="422"/>
                    <a:pt x="167" y="889"/>
                    <a:pt x="568" y="889"/>
                  </a:cubicBezTo>
                  <a:cubicBezTo>
                    <a:pt x="834" y="889"/>
                    <a:pt x="1001"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6180800" y="2922450"/>
              <a:ext cx="25875" cy="21975"/>
            </a:xfrm>
            <a:custGeom>
              <a:avLst/>
              <a:gdLst/>
              <a:ahLst/>
              <a:cxnLst/>
              <a:rect l="l" t="t" r="r" b="b"/>
              <a:pathLst>
                <a:path w="1035" h="879" extrusionOk="0">
                  <a:moveTo>
                    <a:pt x="585" y="0"/>
                  </a:moveTo>
                  <a:cubicBezTo>
                    <a:pt x="471" y="0"/>
                    <a:pt x="356" y="45"/>
                    <a:pt x="267" y="145"/>
                  </a:cubicBezTo>
                  <a:cubicBezTo>
                    <a:pt x="1" y="412"/>
                    <a:pt x="167" y="879"/>
                    <a:pt x="568" y="879"/>
                  </a:cubicBezTo>
                  <a:cubicBezTo>
                    <a:pt x="834" y="879"/>
                    <a:pt x="1001"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6180800" y="2996400"/>
              <a:ext cx="25875" cy="22250"/>
            </a:xfrm>
            <a:custGeom>
              <a:avLst/>
              <a:gdLst/>
              <a:ahLst/>
              <a:cxnLst/>
              <a:rect l="l" t="t" r="r" b="b"/>
              <a:pathLst>
                <a:path w="1035" h="890" extrusionOk="0">
                  <a:moveTo>
                    <a:pt x="565" y="1"/>
                  </a:moveTo>
                  <a:cubicBezTo>
                    <a:pt x="458" y="1"/>
                    <a:pt x="351" y="38"/>
                    <a:pt x="267" y="122"/>
                  </a:cubicBezTo>
                  <a:cubicBezTo>
                    <a:pt x="1" y="389"/>
                    <a:pt x="167" y="889"/>
                    <a:pt x="568" y="889"/>
                  </a:cubicBezTo>
                  <a:cubicBezTo>
                    <a:pt x="834"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61808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6180800" y="3143975"/>
              <a:ext cx="25875" cy="22275"/>
            </a:xfrm>
            <a:custGeom>
              <a:avLst/>
              <a:gdLst/>
              <a:ahLst/>
              <a:cxnLst/>
              <a:rect l="l" t="t" r="r" b="b"/>
              <a:pathLst>
                <a:path w="1035" h="891" extrusionOk="0">
                  <a:moveTo>
                    <a:pt x="570" y="1"/>
                  </a:moveTo>
                  <a:cubicBezTo>
                    <a:pt x="461" y="1"/>
                    <a:pt x="352" y="38"/>
                    <a:pt x="267" y="123"/>
                  </a:cubicBezTo>
                  <a:cubicBezTo>
                    <a:pt x="1" y="390"/>
                    <a:pt x="167" y="891"/>
                    <a:pt x="568" y="891"/>
                  </a:cubicBezTo>
                  <a:cubicBezTo>
                    <a:pt x="834"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6180800" y="3217650"/>
              <a:ext cx="25875" cy="22000"/>
            </a:xfrm>
            <a:custGeom>
              <a:avLst/>
              <a:gdLst/>
              <a:ahLst/>
              <a:cxnLst/>
              <a:rect l="l" t="t" r="r" b="b"/>
              <a:pathLst>
                <a:path w="1035" h="880" extrusionOk="0">
                  <a:moveTo>
                    <a:pt x="585" y="1"/>
                  </a:moveTo>
                  <a:cubicBezTo>
                    <a:pt x="471" y="1"/>
                    <a:pt x="356" y="45"/>
                    <a:pt x="267" y="145"/>
                  </a:cubicBezTo>
                  <a:cubicBezTo>
                    <a:pt x="1" y="412"/>
                    <a:pt x="167" y="879"/>
                    <a:pt x="568" y="879"/>
                  </a:cubicBezTo>
                  <a:cubicBezTo>
                    <a:pt x="834" y="879"/>
                    <a:pt x="1001"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6135775" y="2553575"/>
              <a:ext cx="25875" cy="22250"/>
            </a:xfrm>
            <a:custGeom>
              <a:avLst/>
              <a:gdLst/>
              <a:ahLst/>
              <a:cxnLst/>
              <a:rect l="l" t="t" r="r" b="b"/>
              <a:pathLst>
                <a:path w="1035" h="890" extrusionOk="0">
                  <a:moveTo>
                    <a:pt x="580" y="1"/>
                  </a:moveTo>
                  <a:cubicBezTo>
                    <a:pt x="472" y="1"/>
                    <a:pt x="361" y="39"/>
                    <a:pt x="267" y="123"/>
                  </a:cubicBezTo>
                  <a:cubicBezTo>
                    <a:pt x="0" y="423"/>
                    <a:pt x="200" y="890"/>
                    <a:pt x="601" y="890"/>
                  </a:cubicBezTo>
                  <a:cubicBezTo>
                    <a:pt x="834" y="890"/>
                    <a:pt x="1034" y="690"/>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6135775" y="2627600"/>
              <a:ext cx="25875" cy="22450"/>
            </a:xfrm>
            <a:custGeom>
              <a:avLst/>
              <a:gdLst/>
              <a:ahLst/>
              <a:cxnLst/>
              <a:rect l="l" t="t" r="r" b="b"/>
              <a:pathLst>
                <a:path w="1035" h="898" extrusionOk="0">
                  <a:moveTo>
                    <a:pt x="599" y="1"/>
                  </a:moveTo>
                  <a:cubicBezTo>
                    <a:pt x="486" y="1"/>
                    <a:pt x="367" y="41"/>
                    <a:pt x="267" y="130"/>
                  </a:cubicBezTo>
                  <a:cubicBezTo>
                    <a:pt x="0" y="397"/>
                    <a:pt x="200" y="864"/>
                    <a:pt x="601" y="898"/>
                  </a:cubicBezTo>
                  <a:cubicBezTo>
                    <a:pt x="834" y="898"/>
                    <a:pt x="1034" y="697"/>
                    <a:pt x="1034" y="431"/>
                  </a:cubicBezTo>
                  <a:cubicBezTo>
                    <a:pt x="1034" y="164"/>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6135775" y="2701200"/>
              <a:ext cx="25875" cy="22225"/>
            </a:xfrm>
            <a:custGeom>
              <a:avLst/>
              <a:gdLst/>
              <a:ahLst/>
              <a:cxnLst/>
              <a:rect l="l" t="t" r="r" b="b"/>
              <a:pathLst>
                <a:path w="1035" h="889" extrusionOk="0">
                  <a:moveTo>
                    <a:pt x="580" y="0"/>
                  </a:moveTo>
                  <a:cubicBezTo>
                    <a:pt x="472" y="0"/>
                    <a:pt x="361" y="38"/>
                    <a:pt x="267" y="122"/>
                  </a:cubicBezTo>
                  <a:cubicBezTo>
                    <a:pt x="0" y="422"/>
                    <a:pt x="200" y="889"/>
                    <a:pt x="601" y="889"/>
                  </a:cubicBezTo>
                  <a:cubicBezTo>
                    <a:pt x="834" y="889"/>
                    <a:pt x="1034" y="689"/>
                    <a:pt x="1034" y="455"/>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6135775" y="2774825"/>
              <a:ext cx="25875" cy="22000"/>
            </a:xfrm>
            <a:custGeom>
              <a:avLst/>
              <a:gdLst/>
              <a:ahLst/>
              <a:cxnLst/>
              <a:rect l="l" t="t" r="r" b="b"/>
              <a:pathLst>
                <a:path w="1035" h="880" extrusionOk="0">
                  <a:moveTo>
                    <a:pt x="599" y="1"/>
                  </a:moveTo>
                  <a:cubicBezTo>
                    <a:pt x="486" y="1"/>
                    <a:pt x="367" y="45"/>
                    <a:pt x="267" y="146"/>
                  </a:cubicBezTo>
                  <a:cubicBezTo>
                    <a:pt x="0" y="412"/>
                    <a:pt x="200" y="879"/>
                    <a:pt x="601" y="879"/>
                  </a:cubicBezTo>
                  <a:cubicBezTo>
                    <a:pt x="834" y="879"/>
                    <a:pt x="1034" y="679"/>
                    <a:pt x="1034" y="446"/>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6135775" y="2848800"/>
              <a:ext cx="25875" cy="22250"/>
            </a:xfrm>
            <a:custGeom>
              <a:avLst/>
              <a:gdLst/>
              <a:ahLst/>
              <a:cxnLst/>
              <a:rect l="l" t="t" r="r" b="b"/>
              <a:pathLst>
                <a:path w="1035" h="890" extrusionOk="0">
                  <a:moveTo>
                    <a:pt x="580" y="0"/>
                  </a:moveTo>
                  <a:cubicBezTo>
                    <a:pt x="472" y="0"/>
                    <a:pt x="361" y="38"/>
                    <a:pt x="267" y="122"/>
                  </a:cubicBezTo>
                  <a:cubicBezTo>
                    <a:pt x="0" y="422"/>
                    <a:pt x="200" y="889"/>
                    <a:pt x="601" y="889"/>
                  </a:cubicBezTo>
                  <a:cubicBezTo>
                    <a:pt x="834" y="889"/>
                    <a:pt x="1034" y="689"/>
                    <a:pt x="1034" y="456"/>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6135775" y="2922450"/>
              <a:ext cx="25875" cy="22075"/>
            </a:xfrm>
            <a:custGeom>
              <a:avLst/>
              <a:gdLst/>
              <a:ahLst/>
              <a:cxnLst/>
              <a:rect l="l" t="t" r="r" b="b"/>
              <a:pathLst>
                <a:path w="1035" h="883" extrusionOk="0">
                  <a:moveTo>
                    <a:pt x="599" y="0"/>
                  </a:moveTo>
                  <a:cubicBezTo>
                    <a:pt x="486" y="0"/>
                    <a:pt x="367" y="45"/>
                    <a:pt x="267" y="145"/>
                  </a:cubicBezTo>
                  <a:cubicBezTo>
                    <a:pt x="0" y="412"/>
                    <a:pt x="200" y="879"/>
                    <a:pt x="601" y="879"/>
                  </a:cubicBezTo>
                  <a:cubicBezTo>
                    <a:pt x="618" y="881"/>
                    <a:pt x="635" y="882"/>
                    <a:pt x="651" y="882"/>
                  </a:cubicBezTo>
                  <a:cubicBezTo>
                    <a:pt x="862" y="882"/>
                    <a:pt x="1034" y="692"/>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6135775" y="2996400"/>
              <a:ext cx="25875" cy="22250"/>
            </a:xfrm>
            <a:custGeom>
              <a:avLst/>
              <a:gdLst/>
              <a:ahLst/>
              <a:cxnLst/>
              <a:rect l="l" t="t" r="r" b="b"/>
              <a:pathLst>
                <a:path w="1035" h="890" extrusionOk="0">
                  <a:moveTo>
                    <a:pt x="580" y="1"/>
                  </a:moveTo>
                  <a:cubicBezTo>
                    <a:pt x="472" y="1"/>
                    <a:pt x="361" y="38"/>
                    <a:pt x="267" y="122"/>
                  </a:cubicBezTo>
                  <a:cubicBezTo>
                    <a:pt x="0" y="389"/>
                    <a:pt x="200" y="889"/>
                    <a:pt x="601" y="889"/>
                  </a:cubicBezTo>
                  <a:cubicBezTo>
                    <a:pt x="834" y="889"/>
                    <a:pt x="1034" y="689"/>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6135775" y="3070050"/>
              <a:ext cx="25875" cy="21975"/>
            </a:xfrm>
            <a:custGeom>
              <a:avLst/>
              <a:gdLst/>
              <a:ahLst/>
              <a:cxnLst/>
              <a:rect l="l" t="t" r="r" b="b"/>
              <a:pathLst>
                <a:path w="1035" h="879" extrusionOk="0">
                  <a:moveTo>
                    <a:pt x="599" y="0"/>
                  </a:moveTo>
                  <a:cubicBezTo>
                    <a:pt x="486" y="0"/>
                    <a:pt x="367" y="45"/>
                    <a:pt x="267" y="145"/>
                  </a:cubicBezTo>
                  <a:cubicBezTo>
                    <a:pt x="0" y="412"/>
                    <a:pt x="200" y="879"/>
                    <a:pt x="601" y="879"/>
                  </a:cubicBezTo>
                  <a:cubicBezTo>
                    <a:pt x="834" y="879"/>
                    <a:pt x="1034" y="679"/>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6135775" y="3143975"/>
              <a:ext cx="25875" cy="22275"/>
            </a:xfrm>
            <a:custGeom>
              <a:avLst/>
              <a:gdLst/>
              <a:ahLst/>
              <a:cxnLst/>
              <a:rect l="l" t="t" r="r" b="b"/>
              <a:pathLst>
                <a:path w="1035" h="891" extrusionOk="0">
                  <a:moveTo>
                    <a:pt x="584" y="1"/>
                  </a:moveTo>
                  <a:cubicBezTo>
                    <a:pt x="475" y="1"/>
                    <a:pt x="363" y="38"/>
                    <a:pt x="267" y="123"/>
                  </a:cubicBezTo>
                  <a:cubicBezTo>
                    <a:pt x="0" y="390"/>
                    <a:pt x="200" y="891"/>
                    <a:pt x="601" y="891"/>
                  </a:cubicBezTo>
                  <a:cubicBezTo>
                    <a:pt x="834" y="891"/>
                    <a:pt x="1034" y="690"/>
                    <a:pt x="1034" y="424"/>
                  </a:cubicBezTo>
                  <a:cubicBezTo>
                    <a:pt x="1034" y="173"/>
                    <a:pt x="817"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6135775" y="3217650"/>
              <a:ext cx="25875" cy="22000"/>
            </a:xfrm>
            <a:custGeom>
              <a:avLst/>
              <a:gdLst/>
              <a:ahLst/>
              <a:cxnLst/>
              <a:rect l="l" t="t" r="r" b="b"/>
              <a:pathLst>
                <a:path w="1035" h="880" extrusionOk="0">
                  <a:moveTo>
                    <a:pt x="599" y="1"/>
                  </a:moveTo>
                  <a:cubicBezTo>
                    <a:pt x="486" y="1"/>
                    <a:pt x="367" y="45"/>
                    <a:pt x="267" y="145"/>
                  </a:cubicBezTo>
                  <a:cubicBezTo>
                    <a:pt x="0" y="412"/>
                    <a:pt x="200" y="879"/>
                    <a:pt x="601" y="879"/>
                  </a:cubicBezTo>
                  <a:cubicBezTo>
                    <a:pt x="834" y="879"/>
                    <a:pt x="1034" y="679"/>
                    <a:pt x="1034" y="445"/>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6090725" y="2553575"/>
              <a:ext cx="26725" cy="22250"/>
            </a:xfrm>
            <a:custGeom>
              <a:avLst/>
              <a:gdLst/>
              <a:ahLst/>
              <a:cxnLst/>
              <a:rect l="l" t="t" r="r" b="b"/>
              <a:pathLst>
                <a:path w="1069" h="890" extrusionOk="0">
                  <a:moveTo>
                    <a:pt x="599" y="1"/>
                  </a:moveTo>
                  <a:cubicBezTo>
                    <a:pt x="492" y="1"/>
                    <a:pt x="385" y="39"/>
                    <a:pt x="301" y="123"/>
                  </a:cubicBezTo>
                  <a:cubicBezTo>
                    <a:pt x="1" y="423"/>
                    <a:pt x="234" y="890"/>
                    <a:pt x="601" y="890"/>
                  </a:cubicBezTo>
                  <a:cubicBezTo>
                    <a:pt x="868" y="890"/>
                    <a:pt x="1068" y="690"/>
                    <a:pt x="1068" y="456"/>
                  </a:cubicBezTo>
                  <a:cubicBezTo>
                    <a:pt x="1068" y="181"/>
                    <a:pt x="833"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6091575" y="2627600"/>
              <a:ext cx="25875" cy="22450"/>
            </a:xfrm>
            <a:custGeom>
              <a:avLst/>
              <a:gdLst/>
              <a:ahLst/>
              <a:cxnLst/>
              <a:rect l="l" t="t" r="r" b="b"/>
              <a:pathLst>
                <a:path w="1035" h="898" extrusionOk="0">
                  <a:moveTo>
                    <a:pt x="577" y="1"/>
                  </a:moveTo>
                  <a:cubicBezTo>
                    <a:pt x="467" y="1"/>
                    <a:pt x="356" y="41"/>
                    <a:pt x="267" y="130"/>
                  </a:cubicBezTo>
                  <a:cubicBezTo>
                    <a:pt x="0" y="397"/>
                    <a:pt x="200" y="898"/>
                    <a:pt x="567" y="898"/>
                  </a:cubicBezTo>
                  <a:cubicBezTo>
                    <a:pt x="834" y="898"/>
                    <a:pt x="1034" y="697"/>
                    <a:pt x="1034" y="431"/>
                  </a:cubicBezTo>
                  <a:cubicBezTo>
                    <a:pt x="1012" y="164"/>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6091575" y="2701200"/>
              <a:ext cx="25875" cy="22225"/>
            </a:xfrm>
            <a:custGeom>
              <a:avLst/>
              <a:gdLst/>
              <a:ahLst/>
              <a:cxnLst/>
              <a:rect l="l" t="t" r="r" b="b"/>
              <a:pathLst>
                <a:path w="1035" h="889" extrusionOk="0">
                  <a:moveTo>
                    <a:pt x="558" y="0"/>
                  </a:moveTo>
                  <a:cubicBezTo>
                    <a:pt x="454" y="0"/>
                    <a:pt x="351" y="38"/>
                    <a:pt x="267" y="122"/>
                  </a:cubicBezTo>
                  <a:cubicBezTo>
                    <a:pt x="0" y="422"/>
                    <a:pt x="200" y="889"/>
                    <a:pt x="567" y="889"/>
                  </a:cubicBezTo>
                  <a:cubicBezTo>
                    <a:pt x="834" y="889"/>
                    <a:pt x="1034" y="689"/>
                    <a:pt x="1034" y="455"/>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6091575" y="2774825"/>
              <a:ext cx="25875" cy="22000"/>
            </a:xfrm>
            <a:custGeom>
              <a:avLst/>
              <a:gdLst/>
              <a:ahLst/>
              <a:cxnLst/>
              <a:rect l="l" t="t" r="r" b="b"/>
              <a:pathLst>
                <a:path w="1035" h="880" extrusionOk="0">
                  <a:moveTo>
                    <a:pt x="577" y="1"/>
                  </a:moveTo>
                  <a:cubicBezTo>
                    <a:pt x="467" y="1"/>
                    <a:pt x="356" y="45"/>
                    <a:pt x="267" y="146"/>
                  </a:cubicBezTo>
                  <a:cubicBezTo>
                    <a:pt x="0" y="412"/>
                    <a:pt x="200" y="879"/>
                    <a:pt x="567" y="879"/>
                  </a:cubicBezTo>
                  <a:cubicBezTo>
                    <a:pt x="834" y="879"/>
                    <a:pt x="1034" y="679"/>
                    <a:pt x="1034" y="446"/>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6091575" y="2848800"/>
              <a:ext cx="25875" cy="22250"/>
            </a:xfrm>
            <a:custGeom>
              <a:avLst/>
              <a:gdLst/>
              <a:ahLst/>
              <a:cxnLst/>
              <a:rect l="l" t="t" r="r" b="b"/>
              <a:pathLst>
                <a:path w="1035" h="890" extrusionOk="0">
                  <a:moveTo>
                    <a:pt x="558" y="0"/>
                  </a:moveTo>
                  <a:cubicBezTo>
                    <a:pt x="454" y="0"/>
                    <a:pt x="351" y="38"/>
                    <a:pt x="267" y="122"/>
                  </a:cubicBezTo>
                  <a:cubicBezTo>
                    <a:pt x="0" y="422"/>
                    <a:pt x="200" y="889"/>
                    <a:pt x="567" y="889"/>
                  </a:cubicBezTo>
                  <a:cubicBezTo>
                    <a:pt x="834" y="889"/>
                    <a:pt x="1034" y="689"/>
                    <a:pt x="1034" y="456"/>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6090725" y="2922450"/>
              <a:ext cx="26725" cy="21975"/>
            </a:xfrm>
            <a:custGeom>
              <a:avLst/>
              <a:gdLst/>
              <a:ahLst/>
              <a:cxnLst/>
              <a:rect l="l" t="t" r="r" b="b"/>
              <a:pathLst>
                <a:path w="1069" h="879" extrusionOk="0">
                  <a:moveTo>
                    <a:pt x="619" y="0"/>
                  </a:moveTo>
                  <a:cubicBezTo>
                    <a:pt x="505" y="0"/>
                    <a:pt x="390" y="45"/>
                    <a:pt x="301" y="145"/>
                  </a:cubicBezTo>
                  <a:cubicBezTo>
                    <a:pt x="1" y="412"/>
                    <a:pt x="234" y="879"/>
                    <a:pt x="601" y="879"/>
                  </a:cubicBezTo>
                  <a:cubicBezTo>
                    <a:pt x="868" y="879"/>
                    <a:pt x="1068" y="678"/>
                    <a:pt x="1068" y="445"/>
                  </a:cubicBezTo>
                  <a:cubicBezTo>
                    <a:pt x="1068" y="178"/>
                    <a:pt x="846" y="0"/>
                    <a:pt x="61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6091575" y="2996400"/>
              <a:ext cx="25875" cy="22250"/>
            </a:xfrm>
            <a:custGeom>
              <a:avLst/>
              <a:gdLst/>
              <a:ahLst/>
              <a:cxnLst/>
              <a:rect l="l" t="t" r="r" b="b"/>
              <a:pathLst>
                <a:path w="1035" h="890" extrusionOk="0">
                  <a:moveTo>
                    <a:pt x="558" y="1"/>
                  </a:moveTo>
                  <a:cubicBezTo>
                    <a:pt x="454" y="1"/>
                    <a:pt x="351" y="38"/>
                    <a:pt x="267" y="122"/>
                  </a:cubicBezTo>
                  <a:cubicBezTo>
                    <a:pt x="0" y="422"/>
                    <a:pt x="200" y="889"/>
                    <a:pt x="567" y="889"/>
                  </a:cubicBezTo>
                  <a:cubicBezTo>
                    <a:pt x="834" y="889"/>
                    <a:pt x="1034" y="689"/>
                    <a:pt x="1034" y="456"/>
                  </a:cubicBezTo>
                  <a:cubicBezTo>
                    <a:pt x="1012" y="181"/>
                    <a:pt x="784" y="1"/>
                    <a:pt x="55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6091575" y="3070050"/>
              <a:ext cx="25875" cy="21975"/>
            </a:xfrm>
            <a:custGeom>
              <a:avLst/>
              <a:gdLst/>
              <a:ahLst/>
              <a:cxnLst/>
              <a:rect l="l" t="t" r="r" b="b"/>
              <a:pathLst>
                <a:path w="1035" h="879" extrusionOk="0">
                  <a:moveTo>
                    <a:pt x="577" y="0"/>
                  </a:moveTo>
                  <a:cubicBezTo>
                    <a:pt x="467" y="0"/>
                    <a:pt x="356" y="45"/>
                    <a:pt x="267" y="145"/>
                  </a:cubicBezTo>
                  <a:cubicBezTo>
                    <a:pt x="0" y="412"/>
                    <a:pt x="200" y="879"/>
                    <a:pt x="567" y="879"/>
                  </a:cubicBezTo>
                  <a:cubicBezTo>
                    <a:pt x="834" y="879"/>
                    <a:pt x="1034" y="679"/>
                    <a:pt x="1034" y="445"/>
                  </a:cubicBezTo>
                  <a:cubicBezTo>
                    <a:pt x="1012" y="178"/>
                    <a:pt x="797" y="0"/>
                    <a:pt x="577"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6091575" y="3143975"/>
              <a:ext cx="25875" cy="22275"/>
            </a:xfrm>
            <a:custGeom>
              <a:avLst/>
              <a:gdLst/>
              <a:ahLst/>
              <a:cxnLst/>
              <a:rect l="l" t="t" r="r" b="b"/>
              <a:pathLst>
                <a:path w="1035" h="891" extrusionOk="0">
                  <a:moveTo>
                    <a:pt x="562" y="1"/>
                  </a:moveTo>
                  <a:cubicBezTo>
                    <a:pt x="457" y="1"/>
                    <a:pt x="352" y="38"/>
                    <a:pt x="267" y="123"/>
                  </a:cubicBezTo>
                  <a:cubicBezTo>
                    <a:pt x="0" y="390"/>
                    <a:pt x="200" y="891"/>
                    <a:pt x="567" y="891"/>
                  </a:cubicBezTo>
                  <a:cubicBezTo>
                    <a:pt x="834" y="891"/>
                    <a:pt x="1034" y="690"/>
                    <a:pt x="1034" y="424"/>
                  </a:cubicBezTo>
                  <a:cubicBezTo>
                    <a:pt x="1012" y="173"/>
                    <a:pt x="787" y="1"/>
                    <a:pt x="562"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6091575" y="3217650"/>
              <a:ext cx="25875" cy="22000"/>
            </a:xfrm>
            <a:custGeom>
              <a:avLst/>
              <a:gdLst/>
              <a:ahLst/>
              <a:cxnLst/>
              <a:rect l="l" t="t" r="r" b="b"/>
              <a:pathLst>
                <a:path w="1035" h="880" extrusionOk="0">
                  <a:moveTo>
                    <a:pt x="577" y="1"/>
                  </a:moveTo>
                  <a:cubicBezTo>
                    <a:pt x="467" y="1"/>
                    <a:pt x="356" y="45"/>
                    <a:pt x="267" y="145"/>
                  </a:cubicBezTo>
                  <a:cubicBezTo>
                    <a:pt x="0" y="412"/>
                    <a:pt x="200" y="879"/>
                    <a:pt x="567" y="879"/>
                  </a:cubicBezTo>
                  <a:cubicBezTo>
                    <a:pt x="834" y="879"/>
                    <a:pt x="1034" y="679"/>
                    <a:pt x="1034" y="445"/>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6046550" y="2553575"/>
              <a:ext cx="25875" cy="22250"/>
            </a:xfrm>
            <a:custGeom>
              <a:avLst/>
              <a:gdLst/>
              <a:ahLst/>
              <a:cxnLst/>
              <a:rect l="l" t="t" r="r" b="b"/>
              <a:pathLst>
                <a:path w="1035" h="890" extrusionOk="0">
                  <a:moveTo>
                    <a:pt x="590" y="1"/>
                  </a:moveTo>
                  <a:cubicBezTo>
                    <a:pt x="488" y="1"/>
                    <a:pt x="384" y="39"/>
                    <a:pt x="300" y="123"/>
                  </a:cubicBezTo>
                  <a:cubicBezTo>
                    <a:pt x="0" y="423"/>
                    <a:pt x="200" y="890"/>
                    <a:pt x="600" y="890"/>
                  </a:cubicBezTo>
                  <a:cubicBezTo>
                    <a:pt x="834" y="890"/>
                    <a:pt x="1034" y="690"/>
                    <a:pt x="1034" y="456"/>
                  </a:cubicBezTo>
                  <a:cubicBezTo>
                    <a:pt x="1034" y="181"/>
                    <a:pt x="814"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6046550" y="2627500"/>
              <a:ext cx="30025" cy="22550"/>
            </a:xfrm>
            <a:custGeom>
              <a:avLst/>
              <a:gdLst/>
              <a:ahLst/>
              <a:cxnLst/>
              <a:rect l="l" t="t" r="r" b="b"/>
              <a:pathLst>
                <a:path w="1201" h="902" extrusionOk="0">
                  <a:moveTo>
                    <a:pt x="600" y="1"/>
                  </a:moveTo>
                  <a:cubicBezTo>
                    <a:pt x="0" y="1"/>
                    <a:pt x="0" y="902"/>
                    <a:pt x="600" y="902"/>
                  </a:cubicBezTo>
                  <a:cubicBezTo>
                    <a:pt x="1201" y="902"/>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6046550" y="2701200"/>
              <a:ext cx="25875" cy="22225"/>
            </a:xfrm>
            <a:custGeom>
              <a:avLst/>
              <a:gdLst/>
              <a:ahLst/>
              <a:cxnLst/>
              <a:rect l="l" t="t" r="r" b="b"/>
              <a:pathLst>
                <a:path w="1035" h="889" extrusionOk="0">
                  <a:moveTo>
                    <a:pt x="590" y="0"/>
                  </a:moveTo>
                  <a:cubicBezTo>
                    <a:pt x="488" y="0"/>
                    <a:pt x="384" y="38"/>
                    <a:pt x="300" y="122"/>
                  </a:cubicBezTo>
                  <a:cubicBezTo>
                    <a:pt x="0" y="422"/>
                    <a:pt x="200" y="889"/>
                    <a:pt x="600" y="889"/>
                  </a:cubicBezTo>
                  <a:cubicBezTo>
                    <a:pt x="834" y="889"/>
                    <a:pt x="1034" y="689"/>
                    <a:pt x="1034" y="455"/>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a:off x="6046550" y="2774825"/>
              <a:ext cx="25875" cy="22000"/>
            </a:xfrm>
            <a:custGeom>
              <a:avLst/>
              <a:gdLst/>
              <a:ahLst/>
              <a:cxnLst/>
              <a:rect l="l" t="t" r="r" b="b"/>
              <a:pathLst>
                <a:path w="1035" h="880" extrusionOk="0">
                  <a:moveTo>
                    <a:pt x="609" y="1"/>
                  </a:moveTo>
                  <a:cubicBezTo>
                    <a:pt x="500" y="1"/>
                    <a:pt x="389" y="45"/>
                    <a:pt x="300" y="146"/>
                  </a:cubicBezTo>
                  <a:cubicBezTo>
                    <a:pt x="0" y="412"/>
                    <a:pt x="200" y="879"/>
                    <a:pt x="600" y="879"/>
                  </a:cubicBezTo>
                  <a:cubicBezTo>
                    <a:pt x="834" y="879"/>
                    <a:pt x="1034" y="679"/>
                    <a:pt x="1034" y="446"/>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6046550" y="2848800"/>
              <a:ext cx="25875" cy="22250"/>
            </a:xfrm>
            <a:custGeom>
              <a:avLst/>
              <a:gdLst/>
              <a:ahLst/>
              <a:cxnLst/>
              <a:rect l="l" t="t" r="r" b="b"/>
              <a:pathLst>
                <a:path w="1035" h="890" extrusionOk="0">
                  <a:moveTo>
                    <a:pt x="590" y="0"/>
                  </a:moveTo>
                  <a:cubicBezTo>
                    <a:pt x="488" y="0"/>
                    <a:pt x="384" y="38"/>
                    <a:pt x="300" y="122"/>
                  </a:cubicBezTo>
                  <a:cubicBezTo>
                    <a:pt x="0" y="422"/>
                    <a:pt x="200" y="889"/>
                    <a:pt x="600" y="889"/>
                  </a:cubicBezTo>
                  <a:cubicBezTo>
                    <a:pt x="834" y="889"/>
                    <a:pt x="1034" y="689"/>
                    <a:pt x="1034" y="456"/>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6046550" y="29224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6046550" y="2996100"/>
              <a:ext cx="30025" cy="22550"/>
            </a:xfrm>
            <a:custGeom>
              <a:avLst/>
              <a:gdLst/>
              <a:ahLst/>
              <a:cxnLst/>
              <a:rect l="l" t="t" r="r" b="b"/>
              <a:pathLst>
                <a:path w="1201" h="902" extrusionOk="0">
                  <a:moveTo>
                    <a:pt x="600" y="1"/>
                  </a:moveTo>
                  <a:cubicBezTo>
                    <a:pt x="0" y="1"/>
                    <a:pt x="0" y="901"/>
                    <a:pt x="600" y="901"/>
                  </a:cubicBezTo>
                  <a:cubicBezTo>
                    <a:pt x="1201" y="901"/>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6046550" y="30700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a:off x="6046550" y="3143975"/>
              <a:ext cx="25875" cy="22275"/>
            </a:xfrm>
            <a:custGeom>
              <a:avLst/>
              <a:gdLst/>
              <a:ahLst/>
              <a:cxnLst/>
              <a:rect l="l" t="t" r="r" b="b"/>
              <a:pathLst>
                <a:path w="1035" h="891" extrusionOk="0">
                  <a:moveTo>
                    <a:pt x="594" y="1"/>
                  </a:moveTo>
                  <a:cubicBezTo>
                    <a:pt x="490" y="1"/>
                    <a:pt x="385" y="38"/>
                    <a:pt x="300" y="123"/>
                  </a:cubicBezTo>
                  <a:cubicBezTo>
                    <a:pt x="0" y="390"/>
                    <a:pt x="200" y="891"/>
                    <a:pt x="600" y="891"/>
                  </a:cubicBezTo>
                  <a:cubicBezTo>
                    <a:pt x="834" y="891"/>
                    <a:pt x="1034" y="690"/>
                    <a:pt x="1034" y="424"/>
                  </a:cubicBezTo>
                  <a:cubicBezTo>
                    <a:pt x="1034" y="173"/>
                    <a:pt x="817" y="1"/>
                    <a:pt x="59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2"/>
            <p:cNvSpPr/>
            <p:nvPr/>
          </p:nvSpPr>
          <p:spPr>
            <a:xfrm>
              <a:off x="6046550" y="3217650"/>
              <a:ext cx="25875" cy="22000"/>
            </a:xfrm>
            <a:custGeom>
              <a:avLst/>
              <a:gdLst/>
              <a:ahLst/>
              <a:cxnLst/>
              <a:rect l="l" t="t" r="r" b="b"/>
              <a:pathLst>
                <a:path w="1035" h="880" extrusionOk="0">
                  <a:moveTo>
                    <a:pt x="609" y="1"/>
                  </a:moveTo>
                  <a:cubicBezTo>
                    <a:pt x="500" y="1"/>
                    <a:pt x="389" y="45"/>
                    <a:pt x="300" y="145"/>
                  </a:cubicBezTo>
                  <a:cubicBezTo>
                    <a:pt x="0" y="412"/>
                    <a:pt x="200" y="879"/>
                    <a:pt x="600" y="879"/>
                  </a:cubicBezTo>
                  <a:cubicBezTo>
                    <a:pt x="834" y="879"/>
                    <a:pt x="1034" y="679"/>
                    <a:pt x="1034" y="445"/>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a:off x="6002350" y="2553575"/>
              <a:ext cx="25875" cy="22250"/>
            </a:xfrm>
            <a:custGeom>
              <a:avLst/>
              <a:gdLst/>
              <a:ahLst/>
              <a:cxnLst/>
              <a:rect l="l" t="t" r="r" b="b"/>
              <a:pathLst>
                <a:path w="1035" h="890" extrusionOk="0">
                  <a:moveTo>
                    <a:pt x="565" y="1"/>
                  </a:moveTo>
                  <a:cubicBezTo>
                    <a:pt x="458" y="1"/>
                    <a:pt x="351" y="39"/>
                    <a:pt x="267" y="123"/>
                  </a:cubicBezTo>
                  <a:cubicBezTo>
                    <a:pt x="0" y="423"/>
                    <a:pt x="200" y="890"/>
                    <a:pt x="567" y="890"/>
                  </a:cubicBezTo>
                  <a:cubicBezTo>
                    <a:pt x="834" y="890"/>
                    <a:pt x="1034" y="690"/>
                    <a:pt x="1034" y="456"/>
                  </a:cubicBezTo>
                  <a:cubicBezTo>
                    <a:pt x="1034"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6002350" y="2627500"/>
              <a:ext cx="29200" cy="22550"/>
            </a:xfrm>
            <a:custGeom>
              <a:avLst/>
              <a:gdLst/>
              <a:ahLst/>
              <a:cxnLst/>
              <a:rect l="l" t="t" r="r" b="b"/>
              <a:pathLst>
                <a:path w="1168" h="902" extrusionOk="0">
                  <a:moveTo>
                    <a:pt x="567" y="1"/>
                  </a:moveTo>
                  <a:cubicBezTo>
                    <a:pt x="0" y="1"/>
                    <a:pt x="0" y="902"/>
                    <a:pt x="567" y="902"/>
                  </a:cubicBezTo>
                  <a:cubicBezTo>
                    <a:pt x="1168" y="902"/>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a:off x="6002350" y="2701200"/>
              <a:ext cx="25875" cy="22225"/>
            </a:xfrm>
            <a:custGeom>
              <a:avLst/>
              <a:gdLst/>
              <a:ahLst/>
              <a:cxnLst/>
              <a:rect l="l" t="t" r="r" b="b"/>
              <a:pathLst>
                <a:path w="1035" h="889" extrusionOk="0">
                  <a:moveTo>
                    <a:pt x="565" y="0"/>
                  </a:moveTo>
                  <a:cubicBezTo>
                    <a:pt x="458" y="0"/>
                    <a:pt x="351" y="38"/>
                    <a:pt x="267" y="122"/>
                  </a:cubicBezTo>
                  <a:cubicBezTo>
                    <a:pt x="0" y="422"/>
                    <a:pt x="200" y="889"/>
                    <a:pt x="567" y="889"/>
                  </a:cubicBezTo>
                  <a:cubicBezTo>
                    <a:pt x="834" y="889"/>
                    <a:pt x="1034" y="689"/>
                    <a:pt x="1034" y="455"/>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a:off x="6002350" y="2774825"/>
              <a:ext cx="25875" cy="22000"/>
            </a:xfrm>
            <a:custGeom>
              <a:avLst/>
              <a:gdLst/>
              <a:ahLst/>
              <a:cxnLst/>
              <a:rect l="l" t="t" r="r" b="b"/>
              <a:pathLst>
                <a:path w="1035" h="880" extrusionOk="0">
                  <a:moveTo>
                    <a:pt x="585" y="1"/>
                  </a:moveTo>
                  <a:cubicBezTo>
                    <a:pt x="471" y="1"/>
                    <a:pt x="356" y="45"/>
                    <a:pt x="267" y="146"/>
                  </a:cubicBezTo>
                  <a:cubicBezTo>
                    <a:pt x="0" y="412"/>
                    <a:pt x="200" y="879"/>
                    <a:pt x="567" y="879"/>
                  </a:cubicBezTo>
                  <a:cubicBezTo>
                    <a:pt x="834" y="879"/>
                    <a:pt x="1034" y="679"/>
                    <a:pt x="1034" y="446"/>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a:off x="6002350" y="2848800"/>
              <a:ext cx="25875" cy="22250"/>
            </a:xfrm>
            <a:custGeom>
              <a:avLst/>
              <a:gdLst/>
              <a:ahLst/>
              <a:cxnLst/>
              <a:rect l="l" t="t" r="r" b="b"/>
              <a:pathLst>
                <a:path w="1035" h="890" extrusionOk="0">
                  <a:moveTo>
                    <a:pt x="565" y="0"/>
                  </a:moveTo>
                  <a:cubicBezTo>
                    <a:pt x="458" y="0"/>
                    <a:pt x="351" y="38"/>
                    <a:pt x="267" y="122"/>
                  </a:cubicBezTo>
                  <a:cubicBezTo>
                    <a:pt x="0" y="422"/>
                    <a:pt x="200" y="889"/>
                    <a:pt x="567" y="889"/>
                  </a:cubicBezTo>
                  <a:cubicBezTo>
                    <a:pt x="834" y="889"/>
                    <a:pt x="1034" y="689"/>
                    <a:pt x="1034" y="456"/>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a:off x="6002350" y="29224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8"/>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6002350" y="2996100"/>
              <a:ext cx="29200" cy="22550"/>
            </a:xfrm>
            <a:custGeom>
              <a:avLst/>
              <a:gdLst/>
              <a:ahLst/>
              <a:cxnLst/>
              <a:rect l="l" t="t" r="r" b="b"/>
              <a:pathLst>
                <a:path w="1168" h="902" extrusionOk="0">
                  <a:moveTo>
                    <a:pt x="567" y="1"/>
                  </a:moveTo>
                  <a:cubicBezTo>
                    <a:pt x="0" y="1"/>
                    <a:pt x="0" y="901"/>
                    <a:pt x="567" y="901"/>
                  </a:cubicBezTo>
                  <a:cubicBezTo>
                    <a:pt x="1168" y="901"/>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a:off x="6002350" y="30700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9"/>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a:off x="6002350" y="3143975"/>
              <a:ext cx="25875" cy="22275"/>
            </a:xfrm>
            <a:custGeom>
              <a:avLst/>
              <a:gdLst/>
              <a:ahLst/>
              <a:cxnLst/>
              <a:rect l="l" t="t" r="r" b="b"/>
              <a:pathLst>
                <a:path w="1035" h="891" extrusionOk="0">
                  <a:moveTo>
                    <a:pt x="569" y="1"/>
                  </a:moveTo>
                  <a:cubicBezTo>
                    <a:pt x="461" y="1"/>
                    <a:pt x="352" y="38"/>
                    <a:pt x="267" y="123"/>
                  </a:cubicBezTo>
                  <a:cubicBezTo>
                    <a:pt x="0" y="390"/>
                    <a:pt x="200" y="891"/>
                    <a:pt x="567" y="891"/>
                  </a:cubicBezTo>
                  <a:cubicBezTo>
                    <a:pt x="834" y="891"/>
                    <a:pt x="1034" y="690"/>
                    <a:pt x="1034" y="424"/>
                  </a:cubicBezTo>
                  <a:cubicBezTo>
                    <a:pt x="1034" y="173"/>
                    <a:pt x="802" y="1"/>
                    <a:pt x="56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2"/>
            <p:cNvSpPr/>
            <p:nvPr/>
          </p:nvSpPr>
          <p:spPr>
            <a:xfrm>
              <a:off x="6002350" y="3217650"/>
              <a:ext cx="25875" cy="22000"/>
            </a:xfrm>
            <a:custGeom>
              <a:avLst/>
              <a:gdLst/>
              <a:ahLst/>
              <a:cxnLst/>
              <a:rect l="l" t="t" r="r" b="b"/>
              <a:pathLst>
                <a:path w="1035" h="880" extrusionOk="0">
                  <a:moveTo>
                    <a:pt x="585" y="1"/>
                  </a:moveTo>
                  <a:cubicBezTo>
                    <a:pt x="471" y="1"/>
                    <a:pt x="356" y="45"/>
                    <a:pt x="267" y="145"/>
                  </a:cubicBezTo>
                  <a:cubicBezTo>
                    <a:pt x="0" y="412"/>
                    <a:pt x="200" y="879"/>
                    <a:pt x="567" y="879"/>
                  </a:cubicBezTo>
                  <a:cubicBezTo>
                    <a:pt x="834" y="879"/>
                    <a:pt x="1034" y="679"/>
                    <a:pt x="1034" y="445"/>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2"/>
            <p:cNvSpPr/>
            <p:nvPr/>
          </p:nvSpPr>
          <p:spPr>
            <a:xfrm>
              <a:off x="5957300" y="2553575"/>
              <a:ext cx="25875" cy="22250"/>
            </a:xfrm>
            <a:custGeom>
              <a:avLst/>
              <a:gdLst/>
              <a:ahLst/>
              <a:cxnLst/>
              <a:rect l="l" t="t" r="r" b="b"/>
              <a:pathLst>
                <a:path w="1035" h="890" extrusionOk="0">
                  <a:moveTo>
                    <a:pt x="591" y="1"/>
                  </a:moveTo>
                  <a:cubicBezTo>
                    <a:pt x="488" y="1"/>
                    <a:pt x="385" y="39"/>
                    <a:pt x="301" y="123"/>
                  </a:cubicBezTo>
                  <a:cubicBezTo>
                    <a:pt x="1" y="423"/>
                    <a:pt x="201" y="890"/>
                    <a:pt x="601" y="890"/>
                  </a:cubicBezTo>
                  <a:cubicBezTo>
                    <a:pt x="835" y="890"/>
                    <a:pt x="1035"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2"/>
            <p:cNvSpPr/>
            <p:nvPr/>
          </p:nvSpPr>
          <p:spPr>
            <a:xfrm>
              <a:off x="5957300"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2"/>
            <p:cNvSpPr/>
            <p:nvPr/>
          </p:nvSpPr>
          <p:spPr>
            <a:xfrm>
              <a:off x="5957300" y="2700900"/>
              <a:ext cx="30050" cy="22525"/>
            </a:xfrm>
            <a:custGeom>
              <a:avLst/>
              <a:gdLst/>
              <a:ahLst/>
              <a:cxnLst/>
              <a:rect l="l" t="t" r="r" b="b"/>
              <a:pathLst>
                <a:path w="1202" h="901" extrusionOk="0">
                  <a:moveTo>
                    <a:pt x="601" y="0"/>
                  </a:moveTo>
                  <a:cubicBezTo>
                    <a:pt x="1" y="0"/>
                    <a:pt x="1" y="901"/>
                    <a:pt x="601" y="901"/>
                  </a:cubicBezTo>
                  <a:cubicBezTo>
                    <a:pt x="1202" y="901"/>
                    <a:pt x="1202" y="0"/>
                    <a:pt x="60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2"/>
            <p:cNvSpPr/>
            <p:nvPr/>
          </p:nvSpPr>
          <p:spPr>
            <a:xfrm>
              <a:off x="5961475" y="2775125"/>
              <a:ext cx="21700" cy="21700"/>
            </a:xfrm>
            <a:custGeom>
              <a:avLst/>
              <a:gdLst/>
              <a:ahLst/>
              <a:cxnLst/>
              <a:rect l="l" t="t" r="r" b="b"/>
              <a:pathLst>
                <a:path w="868" h="868" extrusionOk="0">
                  <a:moveTo>
                    <a:pt x="434" y="0"/>
                  </a:moveTo>
                  <a:cubicBezTo>
                    <a:pt x="201" y="0"/>
                    <a:pt x="1" y="200"/>
                    <a:pt x="1" y="434"/>
                  </a:cubicBezTo>
                  <a:cubicBezTo>
                    <a:pt x="1" y="667"/>
                    <a:pt x="201" y="867"/>
                    <a:pt x="434" y="867"/>
                  </a:cubicBezTo>
                  <a:cubicBezTo>
                    <a:pt x="668" y="867"/>
                    <a:pt x="868" y="667"/>
                    <a:pt x="868" y="434"/>
                  </a:cubicBezTo>
                  <a:cubicBezTo>
                    <a:pt x="868" y="200"/>
                    <a:pt x="668"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2"/>
            <p:cNvSpPr/>
            <p:nvPr/>
          </p:nvSpPr>
          <p:spPr>
            <a:xfrm>
              <a:off x="5957300"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2"/>
            <p:cNvSpPr/>
            <p:nvPr/>
          </p:nvSpPr>
          <p:spPr>
            <a:xfrm>
              <a:off x="5957300" y="29224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8"/>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2"/>
            <p:cNvSpPr/>
            <p:nvPr/>
          </p:nvSpPr>
          <p:spPr>
            <a:xfrm>
              <a:off x="5961475" y="2996100"/>
              <a:ext cx="21700" cy="22550"/>
            </a:xfrm>
            <a:custGeom>
              <a:avLst/>
              <a:gdLst/>
              <a:ahLst/>
              <a:cxnLst/>
              <a:rect l="l" t="t" r="r" b="b"/>
              <a:pathLst>
                <a:path w="868" h="902" extrusionOk="0">
                  <a:moveTo>
                    <a:pt x="434" y="1"/>
                  </a:moveTo>
                  <a:cubicBezTo>
                    <a:pt x="201" y="1"/>
                    <a:pt x="1" y="201"/>
                    <a:pt x="1" y="434"/>
                  </a:cubicBezTo>
                  <a:cubicBezTo>
                    <a:pt x="1" y="701"/>
                    <a:pt x="201" y="901"/>
                    <a:pt x="434" y="901"/>
                  </a:cubicBezTo>
                  <a:cubicBezTo>
                    <a:pt x="668" y="901"/>
                    <a:pt x="868" y="701"/>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
            <p:cNvSpPr/>
            <p:nvPr/>
          </p:nvSpPr>
          <p:spPr>
            <a:xfrm>
              <a:off x="5957300" y="3070325"/>
              <a:ext cx="30050" cy="21700"/>
            </a:xfrm>
            <a:custGeom>
              <a:avLst/>
              <a:gdLst/>
              <a:ahLst/>
              <a:cxnLst/>
              <a:rect l="l" t="t" r="r" b="b"/>
              <a:pathLst>
                <a:path w="1202" h="868" extrusionOk="0">
                  <a:moveTo>
                    <a:pt x="601" y="1"/>
                  </a:moveTo>
                  <a:cubicBezTo>
                    <a:pt x="1" y="1"/>
                    <a:pt x="1" y="868"/>
                    <a:pt x="601" y="868"/>
                  </a:cubicBezTo>
                  <a:cubicBezTo>
                    <a:pt x="1202" y="868"/>
                    <a:pt x="1202"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2"/>
            <p:cNvSpPr/>
            <p:nvPr/>
          </p:nvSpPr>
          <p:spPr>
            <a:xfrm>
              <a:off x="5957300"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2"/>
            <p:cNvSpPr/>
            <p:nvPr/>
          </p:nvSpPr>
          <p:spPr>
            <a:xfrm>
              <a:off x="5961475" y="3217925"/>
              <a:ext cx="21700" cy="21725"/>
            </a:xfrm>
            <a:custGeom>
              <a:avLst/>
              <a:gdLst/>
              <a:ahLst/>
              <a:cxnLst/>
              <a:rect l="l" t="t" r="r" b="b"/>
              <a:pathLst>
                <a:path w="868" h="869" extrusionOk="0">
                  <a:moveTo>
                    <a:pt x="434" y="1"/>
                  </a:moveTo>
                  <a:cubicBezTo>
                    <a:pt x="201" y="1"/>
                    <a:pt x="1" y="201"/>
                    <a:pt x="1" y="434"/>
                  </a:cubicBezTo>
                  <a:cubicBezTo>
                    <a:pt x="1" y="668"/>
                    <a:pt x="201" y="868"/>
                    <a:pt x="434" y="868"/>
                  </a:cubicBezTo>
                  <a:cubicBezTo>
                    <a:pt x="668" y="868"/>
                    <a:pt x="868" y="668"/>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2"/>
            <p:cNvSpPr/>
            <p:nvPr/>
          </p:nvSpPr>
          <p:spPr>
            <a:xfrm>
              <a:off x="5913100" y="2553575"/>
              <a:ext cx="25875" cy="22250"/>
            </a:xfrm>
            <a:custGeom>
              <a:avLst/>
              <a:gdLst/>
              <a:ahLst/>
              <a:cxnLst/>
              <a:rect l="l" t="t" r="r" b="b"/>
              <a:pathLst>
                <a:path w="1035" h="890" extrusionOk="0">
                  <a:moveTo>
                    <a:pt x="565" y="1"/>
                  </a:moveTo>
                  <a:cubicBezTo>
                    <a:pt x="458" y="1"/>
                    <a:pt x="352" y="39"/>
                    <a:pt x="268" y="123"/>
                  </a:cubicBezTo>
                  <a:cubicBezTo>
                    <a:pt x="1" y="423"/>
                    <a:pt x="201"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
            <p:cNvSpPr/>
            <p:nvPr/>
          </p:nvSpPr>
          <p:spPr>
            <a:xfrm>
              <a:off x="5913100" y="2627600"/>
              <a:ext cx="25875" cy="22450"/>
            </a:xfrm>
            <a:custGeom>
              <a:avLst/>
              <a:gdLst/>
              <a:ahLst/>
              <a:cxnLst/>
              <a:rect l="l" t="t" r="r" b="b"/>
              <a:pathLst>
                <a:path w="1035" h="898" extrusionOk="0">
                  <a:moveTo>
                    <a:pt x="585" y="1"/>
                  </a:moveTo>
                  <a:cubicBezTo>
                    <a:pt x="472" y="1"/>
                    <a:pt x="357" y="41"/>
                    <a:pt x="268" y="130"/>
                  </a:cubicBezTo>
                  <a:cubicBezTo>
                    <a:pt x="1" y="397"/>
                    <a:pt x="201" y="864"/>
                    <a:pt x="568" y="898"/>
                  </a:cubicBezTo>
                  <a:cubicBezTo>
                    <a:pt x="835" y="898"/>
                    <a:pt x="1035" y="697"/>
                    <a:pt x="1035" y="431"/>
                  </a:cubicBezTo>
                  <a:cubicBezTo>
                    <a:pt x="1035" y="164"/>
                    <a:pt x="813"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2"/>
            <p:cNvSpPr/>
            <p:nvPr/>
          </p:nvSpPr>
          <p:spPr>
            <a:xfrm>
              <a:off x="59131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2"/>
            <p:cNvSpPr/>
            <p:nvPr/>
          </p:nvSpPr>
          <p:spPr>
            <a:xfrm>
              <a:off x="5916450" y="2775125"/>
              <a:ext cx="22525" cy="21700"/>
            </a:xfrm>
            <a:custGeom>
              <a:avLst/>
              <a:gdLst/>
              <a:ahLst/>
              <a:cxnLst/>
              <a:rect l="l" t="t" r="r" b="b"/>
              <a:pathLst>
                <a:path w="901" h="868" extrusionOk="0">
                  <a:moveTo>
                    <a:pt x="434" y="0"/>
                  </a:moveTo>
                  <a:cubicBezTo>
                    <a:pt x="200" y="0"/>
                    <a:pt x="0" y="200"/>
                    <a:pt x="0" y="434"/>
                  </a:cubicBezTo>
                  <a:cubicBezTo>
                    <a:pt x="0" y="667"/>
                    <a:pt x="200" y="867"/>
                    <a:pt x="434" y="867"/>
                  </a:cubicBezTo>
                  <a:cubicBezTo>
                    <a:pt x="701" y="867"/>
                    <a:pt x="901" y="667"/>
                    <a:pt x="901" y="434"/>
                  </a:cubicBezTo>
                  <a:cubicBezTo>
                    <a:pt x="901"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2"/>
            <p:cNvSpPr/>
            <p:nvPr/>
          </p:nvSpPr>
          <p:spPr>
            <a:xfrm>
              <a:off x="5913100" y="2848800"/>
              <a:ext cx="25875" cy="22250"/>
            </a:xfrm>
            <a:custGeom>
              <a:avLst/>
              <a:gdLst/>
              <a:ahLst/>
              <a:cxnLst/>
              <a:rect l="l" t="t" r="r" b="b"/>
              <a:pathLst>
                <a:path w="1035" h="890" extrusionOk="0">
                  <a:moveTo>
                    <a:pt x="565" y="0"/>
                  </a:moveTo>
                  <a:cubicBezTo>
                    <a:pt x="458" y="0"/>
                    <a:pt x="352" y="38"/>
                    <a:pt x="268" y="122"/>
                  </a:cubicBezTo>
                  <a:cubicBezTo>
                    <a:pt x="1" y="422"/>
                    <a:pt x="201"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2"/>
            <p:cNvSpPr/>
            <p:nvPr/>
          </p:nvSpPr>
          <p:spPr>
            <a:xfrm>
              <a:off x="5913100" y="2922450"/>
              <a:ext cx="25875" cy="21975"/>
            </a:xfrm>
            <a:custGeom>
              <a:avLst/>
              <a:gdLst/>
              <a:ahLst/>
              <a:cxnLst/>
              <a:rect l="l" t="t" r="r" b="b"/>
              <a:pathLst>
                <a:path w="1035" h="879" extrusionOk="0">
                  <a:moveTo>
                    <a:pt x="585" y="0"/>
                  </a:moveTo>
                  <a:cubicBezTo>
                    <a:pt x="472" y="0"/>
                    <a:pt x="357" y="45"/>
                    <a:pt x="268" y="145"/>
                  </a:cubicBezTo>
                  <a:cubicBezTo>
                    <a:pt x="1" y="412"/>
                    <a:pt x="201" y="879"/>
                    <a:pt x="568" y="879"/>
                  </a:cubicBezTo>
                  <a:cubicBezTo>
                    <a:pt x="835" y="879"/>
                    <a:pt x="1035" y="678"/>
                    <a:pt x="1035" y="445"/>
                  </a:cubicBezTo>
                  <a:cubicBezTo>
                    <a:pt x="1035" y="178"/>
                    <a:pt x="813"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
            <p:cNvSpPr/>
            <p:nvPr/>
          </p:nvSpPr>
          <p:spPr>
            <a:xfrm>
              <a:off x="5916450" y="2996100"/>
              <a:ext cx="22525" cy="22550"/>
            </a:xfrm>
            <a:custGeom>
              <a:avLst/>
              <a:gdLst/>
              <a:ahLst/>
              <a:cxnLst/>
              <a:rect l="l" t="t" r="r" b="b"/>
              <a:pathLst>
                <a:path w="901" h="902" extrusionOk="0">
                  <a:moveTo>
                    <a:pt x="434" y="1"/>
                  </a:moveTo>
                  <a:cubicBezTo>
                    <a:pt x="200" y="1"/>
                    <a:pt x="0" y="201"/>
                    <a:pt x="0" y="434"/>
                  </a:cubicBezTo>
                  <a:cubicBezTo>
                    <a:pt x="0" y="701"/>
                    <a:pt x="200" y="901"/>
                    <a:pt x="434" y="901"/>
                  </a:cubicBezTo>
                  <a:cubicBezTo>
                    <a:pt x="701" y="901"/>
                    <a:pt x="901" y="701"/>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2"/>
            <p:cNvSpPr/>
            <p:nvPr/>
          </p:nvSpPr>
          <p:spPr>
            <a:xfrm>
              <a:off x="59131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2"/>
            <p:cNvSpPr/>
            <p:nvPr/>
          </p:nvSpPr>
          <p:spPr>
            <a:xfrm>
              <a:off x="5913100" y="3143975"/>
              <a:ext cx="25875" cy="22275"/>
            </a:xfrm>
            <a:custGeom>
              <a:avLst/>
              <a:gdLst/>
              <a:ahLst/>
              <a:cxnLst/>
              <a:rect l="l" t="t" r="r" b="b"/>
              <a:pathLst>
                <a:path w="1035" h="891" extrusionOk="0">
                  <a:moveTo>
                    <a:pt x="570" y="1"/>
                  </a:moveTo>
                  <a:cubicBezTo>
                    <a:pt x="461" y="1"/>
                    <a:pt x="353" y="38"/>
                    <a:pt x="268" y="123"/>
                  </a:cubicBezTo>
                  <a:cubicBezTo>
                    <a:pt x="1" y="390"/>
                    <a:pt x="201"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2"/>
            <p:cNvSpPr/>
            <p:nvPr/>
          </p:nvSpPr>
          <p:spPr>
            <a:xfrm>
              <a:off x="5916450" y="3217925"/>
              <a:ext cx="22525" cy="21725"/>
            </a:xfrm>
            <a:custGeom>
              <a:avLst/>
              <a:gdLst/>
              <a:ahLst/>
              <a:cxnLst/>
              <a:rect l="l" t="t" r="r" b="b"/>
              <a:pathLst>
                <a:path w="901" h="869" extrusionOk="0">
                  <a:moveTo>
                    <a:pt x="434" y="1"/>
                  </a:moveTo>
                  <a:cubicBezTo>
                    <a:pt x="200" y="1"/>
                    <a:pt x="0" y="201"/>
                    <a:pt x="0" y="434"/>
                  </a:cubicBezTo>
                  <a:cubicBezTo>
                    <a:pt x="0" y="668"/>
                    <a:pt x="200" y="868"/>
                    <a:pt x="434" y="868"/>
                  </a:cubicBezTo>
                  <a:cubicBezTo>
                    <a:pt x="701" y="868"/>
                    <a:pt x="901" y="668"/>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2"/>
            <p:cNvSpPr/>
            <p:nvPr/>
          </p:nvSpPr>
          <p:spPr>
            <a:xfrm>
              <a:off x="586807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35"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
            <p:cNvSpPr/>
            <p:nvPr/>
          </p:nvSpPr>
          <p:spPr>
            <a:xfrm>
              <a:off x="5868075" y="2627600"/>
              <a:ext cx="25875" cy="22450"/>
            </a:xfrm>
            <a:custGeom>
              <a:avLst/>
              <a:gdLst/>
              <a:ahLst/>
              <a:cxnLst/>
              <a:rect l="l" t="t" r="r" b="b"/>
              <a:pathLst>
                <a:path w="1035" h="898" extrusionOk="0">
                  <a:moveTo>
                    <a:pt x="610" y="1"/>
                  </a:moveTo>
                  <a:cubicBezTo>
                    <a:pt x="501" y="1"/>
                    <a:pt x="390" y="41"/>
                    <a:pt x="301" y="130"/>
                  </a:cubicBezTo>
                  <a:cubicBezTo>
                    <a:pt x="1" y="397"/>
                    <a:pt x="201" y="898"/>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2"/>
            <p:cNvSpPr/>
            <p:nvPr/>
          </p:nvSpPr>
          <p:spPr>
            <a:xfrm>
              <a:off x="586807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2"/>
            <p:cNvSpPr/>
            <p:nvPr/>
          </p:nvSpPr>
          <p:spPr>
            <a:xfrm>
              <a:off x="586807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2"/>
            <p:cNvSpPr/>
            <p:nvPr/>
          </p:nvSpPr>
          <p:spPr>
            <a:xfrm>
              <a:off x="586807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2"/>
            <p:cNvSpPr/>
            <p:nvPr/>
          </p:nvSpPr>
          <p:spPr>
            <a:xfrm>
              <a:off x="586807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18" y="881"/>
                    <a:pt x="635" y="882"/>
                    <a:pt x="652" y="882"/>
                  </a:cubicBezTo>
                  <a:cubicBezTo>
                    <a:pt x="867"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
            <p:cNvSpPr/>
            <p:nvPr/>
          </p:nvSpPr>
          <p:spPr>
            <a:xfrm>
              <a:off x="586807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
            <p:cNvSpPr/>
            <p:nvPr/>
          </p:nvSpPr>
          <p:spPr>
            <a:xfrm>
              <a:off x="586807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2"/>
            <p:cNvSpPr/>
            <p:nvPr/>
          </p:nvSpPr>
          <p:spPr>
            <a:xfrm>
              <a:off x="586807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2"/>
            <p:cNvSpPr/>
            <p:nvPr/>
          </p:nvSpPr>
          <p:spPr>
            <a:xfrm>
              <a:off x="586807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
            <p:cNvSpPr/>
            <p:nvPr/>
          </p:nvSpPr>
          <p:spPr>
            <a:xfrm>
              <a:off x="5823875" y="2553575"/>
              <a:ext cx="25875" cy="22250"/>
            </a:xfrm>
            <a:custGeom>
              <a:avLst/>
              <a:gdLst/>
              <a:ahLst/>
              <a:cxnLst/>
              <a:rect l="l" t="t" r="r" b="b"/>
              <a:pathLst>
                <a:path w="1035" h="890" extrusionOk="0">
                  <a:moveTo>
                    <a:pt x="565" y="1"/>
                  </a:moveTo>
                  <a:cubicBezTo>
                    <a:pt x="458" y="1"/>
                    <a:pt x="351" y="39"/>
                    <a:pt x="268" y="123"/>
                  </a:cubicBezTo>
                  <a:cubicBezTo>
                    <a:pt x="1" y="423"/>
                    <a:pt x="201" y="890"/>
                    <a:pt x="601"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
            <p:cNvSpPr/>
            <p:nvPr/>
          </p:nvSpPr>
          <p:spPr>
            <a:xfrm>
              <a:off x="5823875" y="2627600"/>
              <a:ext cx="25875" cy="22450"/>
            </a:xfrm>
            <a:custGeom>
              <a:avLst/>
              <a:gdLst/>
              <a:ahLst/>
              <a:cxnLst/>
              <a:rect l="l" t="t" r="r" b="b"/>
              <a:pathLst>
                <a:path w="1035" h="898" extrusionOk="0">
                  <a:moveTo>
                    <a:pt x="585" y="1"/>
                  </a:moveTo>
                  <a:cubicBezTo>
                    <a:pt x="471" y="1"/>
                    <a:pt x="357" y="41"/>
                    <a:pt x="268" y="130"/>
                  </a:cubicBezTo>
                  <a:cubicBezTo>
                    <a:pt x="1" y="397"/>
                    <a:pt x="201" y="898"/>
                    <a:pt x="601" y="898"/>
                  </a:cubicBezTo>
                  <a:cubicBezTo>
                    <a:pt x="835"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2"/>
            <p:cNvSpPr/>
            <p:nvPr/>
          </p:nvSpPr>
          <p:spPr>
            <a:xfrm>
              <a:off x="5823875" y="2701200"/>
              <a:ext cx="25875" cy="22225"/>
            </a:xfrm>
            <a:custGeom>
              <a:avLst/>
              <a:gdLst/>
              <a:ahLst/>
              <a:cxnLst/>
              <a:rect l="l" t="t" r="r" b="b"/>
              <a:pathLst>
                <a:path w="1035" h="889" extrusionOk="0">
                  <a:moveTo>
                    <a:pt x="565" y="0"/>
                  </a:moveTo>
                  <a:cubicBezTo>
                    <a:pt x="458" y="0"/>
                    <a:pt x="351" y="38"/>
                    <a:pt x="268" y="122"/>
                  </a:cubicBezTo>
                  <a:cubicBezTo>
                    <a:pt x="1" y="422"/>
                    <a:pt x="201" y="889"/>
                    <a:pt x="601" y="889"/>
                  </a:cubicBezTo>
                  <a:cubicBezTo>
                    <a:pt x="835" y="889"/>
                    <a:pt x="1035"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 name="Google Shape;133;p2"/>
            <p:cNvSpPr/>
            <p:nvPr/>
          </p:nvSpPr>
          <p:spPr>
            <a:xfrm>
              <a:off x="5823875" y="2774825"/>
              <a:ext cx="25875" cy="22000"/>
            </a:xfrm>
            <a:custGeom>
              <a:avLst/>
              <a:gdLst/>
              <a:ahLst/>
              <a:cxnLst/>
              <a:rect l="l" t="t" r="r" b="b"/>
              <a:pathLst>
                <a:path w="1035" h="880" extrusionOk="0">
                  <a:moveTo>
                    <a:pt x="585" y="1"/>
                  </a:moveTo>
                  <a:cubicBezTo>
                    <a:pt x="471" y="1"/>
                    <a:pt x="357" y="45"/>
                    <a:pt x="268" y="146"/>
                  </a:cubicBezTo>
                  <a:cubicBezTo>
                    <a:pt x="1" y="412"/>
                    <a:pt x="201" y="879"/>
                    <a:pt x="601" y="879"/>
                  </a:cubicBezTo>
                  <a:cubicBezTo>
                    <a:pt x="835"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2"/>
            <p:cNvSpPr/>
            <p:nvPr/>
          </p:nvSpPr>
          <p:spPr>
            <a:xfrm>
              <a:off x="5823875" y="2848800"/>
              <a:ext cx="25875" cy="22250"/>
            </a:xfrm>
            <a:custGeom>
              <a:avLst/>
              <a:gdLst/>
              <a:ahLst/>
              <a:cxnLst/>
              <a:rect l="l" t="t" r="r" b="b"/>
              <a:pathLst>
                <a:path w="1035" h="890" extrusionOk="0">
                  <a:moveTo>
                    <a:pt x="565" y="0"/>
                  </a:moveTo>
                  <a:cubicBezTo>
                    <a:pt x="458" y="0"/>
                    <a:pt x="351" y="38"/>
                    <a:pt x="268" y="122"/>
                  </a:cubicBezTo>
                  <a:cubicBezTo>
                    <a:pt x="1" y="422"/>
                    <a:pt x="201" y="889"/>
                    <a:pt x="601"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
            <p:cNvSpPr/>
            <p:nvPr/>
          </p:nvSpPr>
          <p:spPr>
            <a:xfrm>
              <a:off x="5823875" y="29224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2"/>
            <p:cNvSpPr/>
            <p:nvPr/>
          </p:nvSpPr>
          <p:spPr>
            <a:xfrm>
              <a:off x="5823875" y="2996400"/>
              <a:ext cx="25875" cy="22250"/>
            </a:xfrm>
            <a:custGeom>
              <a:avLst/>
              <a:gdLst/>
              <a:ahLst/>
              <a:cxnLst/>
              <a:rect l="l" t="t" r="r" b="b"/>
              <a:pathLst>
                <a:path w="1035" h="890" extrusionOk="0">
                  <a:moveTo>
                    <a:pt x="565" y="1"/>
                  </a:moveTo>
                  <a:cubicBezTo>
                    <a:pt x="458" y="1"/>
                    <a:pt x="351" y="38"/>
                    <a:pt x="268" y="122"/>
                  </a:cubicBezTo>
                  <a:cubicBezTo>
                    <a:pt x="1" y="422"/>
                    <a:pt x="201" y="889"/>
                    <a:pt x="601" y="889"/>
                  </a:cubicBezTo>
                  <a:cubicBezTo>
                    <a:pt x="835"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2"/>
            <p:cNvSpPr/>
            <p:nvPr/>
          </p:nvSpPr>
          <p:spPr>
            <a:xfrm>
              <a:off x="5823875" y="30700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2"/>
            <p:cNvSpPr/>
            <p:nvPr/>
          </p:nvSpPr>
          <p:spPr>
            <a:xfrm>
              <a:off x="5823875" y="3143975"/>
              <a:ext cx="25875" cy="22275"/>
            </a:xfrm>
            <a:custGeom>
              <a:avLst/>
              <a:gdLst/>
              <a:ahLst/>
              <a:cxnLst/>
              <a:rect l="l" t="t" r="r" b="b"/>
              <a:pathLst>
                <a:path w="1035" h="891" extrusionOk="0">
                  <a:moveTo>
                    <a:pt x="570" y="1"/>
                  </a:moveTo>
                  <a:cubicBezTo>
                    <a:pt x="461" y="1"/>
                    <a:pt x="352" y="38"/>
                    <a:pt x="268" y="123"/>
                  </a:cubicBezTo>
                  <a:cubicBezTo>
                    <a:pt x="1" y="390"/>
                    <a:pt x="201" y="891"/>
                    <a:pt x="601"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2"/>
            <p:cNvSpPr/>
            <p:nvPr/>
          </p:nvSpPr>
          <p:spPr>
            <a:xfrm>
              <a:off x="5823875" y="3217650"/>
              <a:ext cx="25875" cy="22000"/>
            </a:xfrm>
            <a:custGeom>
              <a:avLst/>
              <a:gdLst/>
              <a:ahLst/>
              <a:cxnLst/>
              <a:rect l="l" t="t" r="r" b="b"/>
              <a:pathLst>
                <a:path w="1035" h="880" extrusionOk="0">
                  <a:moveTo>
                    <a:pt x="585" y="1"/>
                  </a:moveTo>
                  <a:cubicBezTo>
                    <a:pt x="471" y="1"/>
                    <a:pt x="357" y="45"/>
                    <a:pt x="268" y="145"/>
                  </a:cubicBezTo>
                  <a:cubicBezTo>
                    <a:pt x="1" y="412"/>
                    <a:pt x="201" y="879"/>
                    <a:pt x="601" y="879"/>
                  </a:cubicBezTo>
                  <a:cubicBezTo>
                    <a:pt x="835" y="879"/>
                    <a:pt x="1035"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2"/>
            <p:cNvSpPr/>
            <p:nvPr/>
          </p:nvSpPr>
          <p:spPr>
            <a:xfrm>
              <a:off x="5778850" y="2553575"/>
              <a:ext cx="25875" cy="22250"/>
            </a:xfrm>
            <a:custGeom>
              <a:avLst/>
              <a:gdLst/>
              <a:ahLst/>
              <a:cxnLst/>
              <a:rect l="l" t="t" r="r" b="b"/>
              <a:pathLst>
                <a:path w="1035" h="890" extrusionOk="0">
                  <a:moveTo>
                    <a:pt x="590" y="1"/>
                  </a:moveTo>
                  <a:cubicBezTo>
                    <a:pt x="488" y="1"/>
                    <a:pt x="384" y="39"/>
                    <a:pt x="301" y="123"/>
                  </a:cubicBezTo>
                  <a:cubicBezTo>
                    <a:pt x="0" y="423"/>
                    <a:pt x="201" y="890"/>
                    <a:pt x="601" y="890"/>
                  </a:cubicBezTo>
                  <a:cubicBezTo>
                    <a:pt x="834" y="890"/>
                    <a:pt x="1034" y="690"/>
                    <a:pt x="1034" y="456"/>
                  </a:cubicBezTo>
                  <a:cubicBezTo>
                    <a:pt x="1034" y="181"/>
                    <a:pt x="815"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2"/>
            <p:cNvSpPr/>
            <p:nvPr/>
          </p:nvSpPr>
          <p:spPr>
            <a:xfrm>
              <a:off x="5778850" y="2627500"/>
              <a:ext cx="30050" cy="22550"/>
            </a:xfrm>
            <a:custGeom>
              <a:avLst/>
              <a:gdLst/>
              <a:ahLst/>
              <a:cxnLst/>
              <a:rect l="l" t="t" r="r" b="b"/>
              <a:pathLst>
                <a:path w="1202" h="902" extrusionOk="0">
                  <a:moveTo>
                    <a:pt x="601" y="1"/>
                  </a:moveTo>
                  <a:cubicBezTo>
                    <a:pt x="0" y="1"/>
                    <a:pt x="0" y="902"/>
                    <a:pt x="601" y="902"/>
                  </a:cubicBezTo>
                  <a:cubicBezTo>
                    <a:pt x="1201" y="902"/>
                    <a:pt x="1201"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2"/>
            <p:cNvSpPr/>
            <p:nvPr/>
          </p:nvSpPr>
          <p:spPr>
            <a:xfrm>
              <a:off x="5778850" y="2701200"/>
              <a:ext cx="25875" cy="22225"/>
            </a:xfrm>
            <a:custGeom>
              <a:avLst/>
              <a:gdLst/>
              <a:ahLst/>
              <a:cxnLst/>
              <a:rect l="l" t="t" r="r" b="b"/>
              <a:pathLst>
                <a:path w="1035" h="889" extrusionOk="0">
                  <a:moveTo>
                    <a:pt x="590" y="0"/>
                  </a:moveTo>
                  <a:cubicBezTo>
                    <a:pt x="488" y="0"/>
                    <a:pt x="384" y="38"/>
                    <a:pt x="301" y="122"/>
                  </a:cubicBezTo>
                  <a:cubicBezTo>
                    <a:pt x="0" y="422"/>
                    <a:pt x="201" y="889"/>
                    <a:pt x="601" y="889"/>
                  </a:cubicBezTo>
                  <a:cubicBezTo>
                    <a:pt x="834" y="889"/>
                    <a:pt x="1034" y="689"/>
                    <a:pt x="1034" y="455"/>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2"/>
            <p:cNvSpPr/>
            <p:nvPr/>
          </p:nvSpPr>
          <p:spPr>
            <a:xfrm>
              <a:off x="578302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667" y="867"/>
                    <a:pt x="867" y="667"/>
                    <a:pt x="867" y="434"/>
                  </a:cubicBezTo>
                  <a:cubicBezTo>
                    <a:pt x="867" y="200"/>
                    <a:pt x="667"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2"/>
            <p:cNvSpPr/>
            <p:nvPr/>
          </p:nvSpPr>
          <p:spPr>
            <a:xfrm>
              <a:off x="5778850" y="2848800"/>
              <a:ext cx="25875" cy="22250"/>
            </a:xfrm>
            <a:custGeom>
              <a:avLst/>
              <a:gdLst/>
              <a:ahLst/>
              <a:cxnLst/>
              <a:rect l="l" t="t" r="r" b="b"/>
              <a:pathLst>
                <a:path w="1035" h="890" extrusionOk="0">
                  <a:moveTo>
                    <a:pt x="590" y="0"/>
                  </a:moveTo>
                  <a:cubicBezTo>
                    <a:pt x="488" y="0"/>
                    <a:pt x="384" y="38"/>
                    <a:pt x="301" y="122"/>
                  </a:cubicBezTo>
                  <a:cubicBezTo>
                    <a:pt x="0" y="422"/>
                    <a:pt x="201" y="889"/>
                    <a:pt x="601" y="889"/>
                  </a:cubicBezTo>
                  <a:cubicBezTo>
                    <a:pt x="834" y="889"/>
                    <a:pt x="1034" y="689"/>
                    <a:pt x="1034" y="456"/>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
            <p:cNvSpPr/>
            <p:nvPr/>
          </p:nvSpPr>
          <p:spPr>
            <a:xfrm>
              <a:off x="5778850" y="29224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2"/>
            <p:cNvSpPr/>
            <p:nvPr/>
          </p:nvSpPr>
          <p:spPr>
            <a:xfrm>
              <a:off x="578302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667" y="901"/>
                    <a:pt x="867" y="701"/>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2"/>
            <p:cNvSpPr/>
            <p:nvPr/>
          </p:nvSpPr>
          <p:spPr>
            <a:xfrm>
              <a:off x="5778850" y="30700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2"/>
            <p:cNvSpPr/>
            <p:nvPr/>
          </p:nvSpPr>
          <p:spPr>
            <a:xfrm>
              <a:off x="5778850" y="3143975"/>
              <a:ext cx="25875" cy="22275"/>
            </a:xfrm>
            <a:custGeom>
              <a:avLst/>
              <a:gdLst/>
              <a:ahLst/>
              <a:cxnLst/>
              <a:rect l="l" t="t" r="r" b="b"/>
              <a:pathLst>
                <a:path w="1035" h="891" extrusionOk="0">
                  <a:moveTo>
                    <a:pt x="595" y="1"/>
                  </a:moveTo>
                  <a:cubicBezTo>
                    <a:pt x="491" y="1"/>
                    <a:pt x="386" y="38"/>
                    <a:pt x="301" y="123"/>
                  </a:cubicBezTo>
                  <a:cubicBezTo>
                    <a:pt x="0" y="390"/>
                    <a:pt x="201" y="891"/>
                    <a:pt x="601" y="891"/>
                  </a:cubicBezTo>
                  <a:cubicBezTo>
                    <a:pt x="834" y="891"/>
                    <a:pt x="1034" y="690"/>
                    <a:pt x="1034" y="424"/>
                  </a:cubicBezTo>
                  <a:cubicBezTo>
                    <a:pt x="1034" y="173"/>
                    <a:pt x="817"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2"/>
            <p:cNvSpPr/>
            <p:nvPr/>
          </p:nvSpPr>
          <p:spPr>
            <a:xfrm>
              <a:off x="578302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667" y="868"/>
                    <a:pt x="867" y="668"/>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0" name="Google Shape;150;p2"/>
          <p:cNvGrpSpPr/>
          <p:nvPr/>
        </p:nvGrpSpPr>
        <p:grpSpPr>
          <a:xfrm>
            <a:off x="284438" y="308085"/>
            <a:ext cx="3131271" cy="3127968"/>
            <a:chOff x="1401800" y="-3687275"/>
            <a:chExt cx="1816072" cy="1814156"/>
          </a:xfrm>
        </p:grpSpPr>
        <p:grpSp>
          <p:nvGrpSpPr>
            <p:cNvPr id="151" name="Google Shape;151;p2"/>
            <p:cNvGrpSpPr/>
            <p:nvPr/>
          </p:nvGrpSpPr>
          <p:grpSpPr>
            <a:xfrm>
              <a:off x="1401800" y="-3687275"/>
              <a:ext cx="1816072" cy="1814156"/>
              <a:chOff x="1401800" y="-3687275"/>
              <a:chExt cx="1816072" cy="1814156"/>
            </a:xfrm>
          </p:grpSpPr>
          <p:sp>
            <p:nvSpPr>
              <p:cNvPr id="152" name="Google Shape;152;p2"/>
              <p:cNvSpPr/>
              <p:nvPr/>
            </p:nvSpPr>
            <p:spPr>
              <a:xfrm>
                <a:off x="1620550" y="-3687275"/>
                <a:ext cx="9751" cy="1814156"/>
              </a:xfrm>
              <a:custGeom>
                <a:avLst/>
                <a:gdLst/>
                <a:ahLst/>
                <a:cxnLst/>
                <a:rect l="l" t="t" r="r" b="b"/>
                <a:pathLst>
                  <a:path w="168" h="31257" extrusionOk="0">
                    <a:moveTo>
                      <a:pt x="1" y="0"/>
                    </a:moveTo>
                    <a:lnTo>
                      <a:pt x="1" y="31256"/>
                    </a:lnTo>
                    <a:lnTo>
                      <a:pt x="168" y="31256"/>
                    </a:lnTo>
                    <a:lnTo>
                      <a:pt x="16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2"/>
              <p:cNvSpPr/>
              <p:nvPr/>
            </p:nvSpPr>
            <p:spPr>
              <a:xfrm>
                <a:off x="1849051" y="-3687275"/>
                <a:ext cx="9693" cy="1814156"/>
              </a:xfrm>
              <a:custGeom>
                <a:avLst/>
                <a:gdLst/>
                <a:ahLst/>
                <a:cxnLst/>
                <a:rect l="l" t="t" r="r" b="b"/>
                <a:pathLst>
                  <a:path w="167" h="31257" extrusionOk="0">
                    <a:moveTo>
                      <a:pt x="0" y="0"/>
                    </a:moveTo>
                    <a:lnTo>
                      <a:pt x="0" y="31256"/>
                    </a:lnTo>
                    <a:lnTo>
                      <a:pt x="167" y="31256"/>
                    </a:lnTo>
                    <a:lnTo>
                      <a:pt x="1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2"/>
              <p:cNvSpPr/>
              <p:nvPr/>
            </p:nvSpPr>
            <p:spPr>
              <a:xfrm>
                <a:off x="2075521" y="-3687275"/>
                <a:ext cx="9751" cy="1814156"/>
              </a:xfrm>
              <a:custGeom>
                <a:avLst/>
                <a:gdLst/>
                <a:ahLst/>
                <a:cxnLst/>
                <a:rect l="l" t="t" r="r" b="b"/>
                <a:pathLst>
                  <a:path w="168" h="31257" extrusionOk="0">
                    <a:moveTo>
                      <a:pt x="1" y="0"/>
                    </a:moveTo>
                    <a:lnTo>
                      <a:pt x="1" y="31256"/>
                    </a:lnTo>
                    <a:lnTo>
                      <a:pt x="168" y="31256"/>
                    </a:lnTo>
                    <a:lnTo>
                      <a:pt x="16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2"/>
              <p:cNvSpPr/>
              <p:nvPr/>
            </p:nvSpPr>
            <p:spPr>
              <a:xfrm>
                <a:off x="2303964" y="-3687275"/>
                <a:ext cx="9751" cy="1814156"/>
              </a:xfrm>
              <a:custGeom>
                <a:avLst/>
                <a:gdLst/>
                <a:ahLst/>
                <a:cxnLst/>
                <a:rect l="l" t="t" r="r" b="b"/>
                <a:pathLst>
                  <a:path w="168" h="31257" extrusionOk="0">
                    <a:moveTo>
                      <a:pt x="1" y="0"/>
                    </a:moveTo>
                    <a:lnTo>
                      <a:pt x="1" y="31256"/>
                    </a:lnTo>
                    <a:lnTo>
                      <a:pt x="168" y="31256"/>
                    </a:lnTo>
                    <a:lnTo>
                      <a:pt x="16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2"/>
              <p:cNvSpPr/>
              <p:nvPr/>
            </p:nvSpPr>
            <p:spPr>
              <a:xfrm>
                <a:off x="2532465" y="-3687275"/>
                <a:ext cx="9693" cy="1814156"/>
              </a:xfrm>
              <a:custGeom>
                <a:avLst/>
                <a:gdLst/>
                <a:ahLst/>
                <a:cxnLst/>
                <a:rect l="l" t="t" r="r" b="b"/>
                <a:pathLst>
                  <a:path w="167" h="31257" extrusionOk="0">
                    <a:moveTo>
                      <a:pt x="0" y="0"/>
                    </a:moveTo>
                    <a:lnTo>
                      <a:pt x="0" y="31256"/>
                    </a:lnTo>
                    <a:lnTo>
                      <a:pt x="167" y="31256"/>
                    </a:lnTo>
                    <a:lnTo>
                      <a:pt x="1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2"/>
              <p:cNvSpPr/>
              <p:nvPr/>
            </p:nvSpPr>
            <p:spPr>
              <a:xfrm>
                <a:off x="2760908" y="-3687275"/>
                <a:ext cx="9751" cy="1814156"/>
              </a:xfrm>
              <a:custGeom>
                <a:avLst/>
                <a:gdLst/>
                <a:ahLst/>
                <a:cxnLst/>
                <a:rect l="l" t="t" r="r" b="b"/>
                <a:pathLst>
                  <a:path w="168" h="31257" extrusionOk="0">
                    <a:moveTo>
                      <a:pt x="0" y="0"/>
                    </a:moveTo>
                    <a:lnTo>
                      <a:pt x="0" y="31256"/>
                    </a:lnTo>
                    <a:lnTo>
                      <a:pt x="167" y="31256"/>
                    </a:lnTo>
                    <a:lnTo>
                      <a:pt x="1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2"/>
              <p:cNvSpPr/>
              <p:nvPr/>
            </p:nvSpPr>
            <p:spPr>
              <a:xfrm>
                <a:off x="2987436" y="-3687275"/>
                <a:ext cx="9693" cy="1814156"/>
              </a:xfrm>
              <a:custGeom>
                <a:avLst/>
                <a:gdLst/>
                <a:ahLst/>
                <a:cxnLst/>
                <a:rect l="l" t="t" r="r" b="b"/>
                <a:pathLst>
                  <a:path w="167" h="31257" extrusionOk="0">
                    <a:moveTo>
                      <a:pt x="0" y="0"/>
                    </a:moveTo>
                    <a:lnTo>
                      <a:pt x="0" y="31256"/>
                    </a:lnTo>
                    <a:lnTo>
                      <a:pt x="167" y="31256"/>
                    </a:lnTo>
                    <a:lnTo>
                      <a:pt x="1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2"/>
              <p:cNvSpPr/>
              <p:nvPr/>
            </p:nvSpPr>
            <p:spPr>
              <a:xfrm>
                <a:off x="1401800" y="-2095833"/>
                <a:ext cx="1816072" cy="9693"/>
              </a:xfrm>
              <a:custGeom>
                <a:avLst/>
                <a:gdLst/>
                <a:ahLst/>
                <a:cxnLst/>
                <a:rect l="l" t="t" r="r" b="b"/>
                <a:pathLst>
                  <a:path w="31290" h="167" extrusionOk="0">
                    <a:moveTo>
                      <a:pt x="1" y="0"/>
                    </a:moveTo>
                    <a:lnTo>
                      <a:pt x="1" y="167"/>
                    </a:lnTo>
                    <a:lnTo>
                      <a:pt x="31290" y="167"/>
                    </a:lnTo>
                    <a:lnTo>
                      <a:pt x="3129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2"/>
              <p:cNvSpPr/>
              <p:nvPr/>
            </p:nvSpPr>
            <p:spPr>
              <a:xfrm>
                <a:off x="1401800" y="-2324334"/>
                <a:ext cx="1816072" cy="9751"/>
              </a:xfrm>
              <a:custGeom>
                <a:avLst/>
                <a:gdLst/>
                <a:ahLst/>
                <a:cxnLst/>
                <a:rect l="l" t="t" r="r" b="b"/>
                <a:pathLst>
                  <a:path w="31290" h="168" extrusionOk="0">
                    <a:moveTo>
                      <a:pt x="1" y="1"/>
                    </a:moveTo>
                    <a:lnTo>
                      <a:pt x="1" y="168"/>
                    </a:lnTo>
                    <a:lnTo>
                      <a:pt x="31290" y="168"/>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2"/>
              <p:cNvSpPr/>
              <p:nvPr/>
            </p:nvSpPr>
            <p:spPr>
              <a:xfrm>
                <a:off x="1401800" y="-2550804"/>
                <a:ext cx="1816072" cy="9693"/>
              </a:xfrm>
              <a:custGeom>
                <a:avLst/>
                <a:gdLst/>
                <a:ahLst/>
                <a:cxnLst/>
                <a:rect l="l" t="t" r="r" b="b"/>
                <a:pathLst>
                  <a:path w="31290" h="167" extrusionOk="0">
                    <a:moveTo>
                      <a:pt x="1" y="0"/>
                    </a:moveTo>
                    <a:lnTo>
                      <a:pt x="1" y="167"/>
                    </a:lnTo>
                    <a:lnTo>
                      <a:pt x="31290" y="167"/>
                    </a:lnTo>
                    <a:lnTo>
                      <a:pt x="3129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2"/>
              <p:cNvSpPr/>
              <p:nvPr/>
            </p:nvSpPr>
            <p:spPr>
              <a:xfrm>
                <a:off x="1401800" y="-2779306"/>
                <a:ext cx="1816072" cy="9751"/>
              </a:xfrm>
              <a:custGeom>
                <a:avLst/>
                <a:gdLst/>
                <a:ahLst/>
                <a:cxnLst/>
                <a:rect l="l" t="t" r="r" b="b"/>
                <a:pathLst>
                  <a:path w="31290" h="168" extrusionOk="0">
                    <a:moveTo>
                      <a:pt x="1" y="1"/>
                    </a:moveTo>
                    <a:lnTo>
                      <a:pt x="1" y="168"/>
                    </a:lnTo>
                    <a:lnTo>
                      <a:pt x="31290" y="168"/>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2"/>
              <p:cNvSpPr/>
              <p:nvPr/>
            </p:nvSpPr>
            <p:spPr>
              <a:xfrm>
                <a:off x="1401800" y="-3007749"/>
                <a:ext cx="1816072" cy="9751"/>
              </a:xfrm>
              <a:custGeom>
                <a:avLst/>
                <a:gdLst/>
                <a:ahLst/>
                <a:cxnLst/>
                <a:rect l="l" t="t" r="r" b="b"/>
                <a:pathLst>
                  <a:path w="31290" h="168" extrusionOk="0">
                    <a:moveTo>
                      <a:pt x="1" y="1"/>
                    </a:moveTo>
                    <a:lnTo>
                      <a:pt x="1" y="168"/>
                    </a:lnTo>
                    <a:lnTo>
                      <a:pt x="31290" y="168"/>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2"/>
              <p:cNvSpPr/>
              <p:nvPr/>
            </p:nvSpPr>
            <p:spPr>
              <a:xfrm>
                <a:off x="1401800" y="-3236192"/>
                <a:ext cx="1816072" cy="9751"/>
              </a:xfrm>
              <a:custGeom>
                <a:avLst/>
                <a:gdLst/>
                <a:ahLst/>
                <a:cxnLst/>
                <a:rect l="l" t="t" r="r" b="b"/>
                <a:pathLst>
                  <a:path w="31290" h="168" extrusionOk="0">
                    <a:moveTo>
                      <a:pt x="1" y="1"/>
                    </a:moveTo>
                    <a:lnTo>
                      <a:pt x="1" y="167"/>
                    </a:lnTo>
                    <a:lnTo>
                      <a:pt x="31290" y="167"/>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5" name="Google Shape;165;p2"/>
            <p:cNvSpPr/>
            <p:nvPr/>
          </p:nvSpPr>
          <p:spPr>
            <a:xfrm>
              <a:off x="1401800" y="-3462720"/>
              <a:ext cx="1816072" cy="9751"/>
            </a:xfrm>
            <a:custGeom>
              <a:avLst/>
              <a:gdLst/>
              <a:ahLst/>
              <a:cxnLst/>
              <a:rect l="l" t="t" r="r" b="b"/>
              <a:pathLst>
                <a:path w="31290" h="168" extrusionOk="0">
                  <a:moveTo>
                    <a:pt x="1" y="1"/>
                  </a:moveTo>
                  <a:lnTo>
                    <a:pt x="1" y="168"/>
                  </a:lnTo>
                  <a:lnTo>
                    <a:pt x="31290" y="168"/>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6" name="Google Shape;166;p2"/>
          <p:cNvSpPr txBox="1">
            <a:spLocks noGrp="1"/>
          </p:cNvSpPr>
          <p:nvPr>
            <p:ph type="ctrTitle"/>
          </p:nvPr>
        </p:nvSpPr>
        <p:spPr>
          <a:xfrm>
            <a:off x="1953450" y="1376410"/>
            <a:ext cx="5237100" cy="2438100"/>
          </a:xfrm>
          <a:prstGeom prst="rect">
            <a:avLst/>
          </a:prstGeom>
        </p:spPr>
        <p:txBody>
          <a:bodyPr spcFirstLastPara="1" wrap="square" lIns="91425" tIns="91425" rIns="91425" bIns="91425" anchor="ctr" anchorCtr="0">
            <a:noAutofit/>
          </a:bodyPr>
          <a:lstStyle>
            <a:lvl1pPr lvl="0" algn="ctr">
              <a:lnSpc>
                <a:spcPct val="90000"/>
              </a:lnSpc>
              <a:spcBef>
                <a:spcPts val="0"/>
              </a:spcBef>
              <a:spcAft>
                <a:spcPts val="0"/>
              </a:spcAft>
              <a:buSzPts val="5200"/>
              <a:buNone/>
              <a:defRPr sz="50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67" name="Google Shape;167;p2"/>
          <p:cNvSpPr txBox="1">
            <a:spLocks noGrp="1"/>
          </p:cNvSpPr>
          <p:nvPr>
            <p:ph type="subTitle" idx="1"/>
          </p:nvPr>
        </p:nvSpPr>
        <p:spPr>
          <a:xfrm>
            <a:off x="2077200" y="4150565"/>
            <a:ext cx="4989600" cy="2751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2800"/>
              <a:buNone/>
              <a:defRPr sz="1700">
                <a:latin typeface="Anonymous Pro"/>
                <a:ea typeface="Anonymous Pro"/>
                <a:cs typeface="Anonymous Pro"/>
                <a:sym typeface="Anonymous Pro"/>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68" name="Google Shape;168;p2"/>
          <p:cNvSpPr/>
          <p:nvPr/>
        </p:nvSpPr>
        <p:spPr>
          <a:xfrm>
            <a:off x="4548800" y="439453"/>
            <a:ext cx="1289978" cy="1292631"/>
          </a:xfrm>
          <a:custGeom>
            <a:avLst/>
            <a:gdLst/>
            <a:ahLst/>
            <a:cxnLst/>
            <a:rect l="l" t="t" r="r" b="b"/>
            <a:pathLst>
              <a:path w="16046" h="16079" extrusionOk="0">
                <a:moveTo>
                  <a:pt x="8040" y="1"/>
                </a:moveTo>
                <a:cubicBezTo>
                  <a:pt x="3603" y="1"/>
                  <a:pt x="1" y="3603"/>
                  <a:pt x="1" y="8040"/>
                </a:cubicBezTo>
                <a:cubicBezTo>
                  <a:pt x="1" y="12476"/>
                  <a:pt x="3603" y="16079"/>
                  <a:pt x="8040" y="16079"/>
                </a:cubicBezTo>
                <a:cubicBezTo>
                  <a:pt x="12476" y="16079"/>
                  <a:pt x="16045" y="12476"/>
                  <a:pt x="16045" y="8040"/>
                </a:cubicBezTo>
                <a:cubicBezTo>
                  <a:pt x="16045" y="3603"/>
                  <a:pt x="12476" y="1"/>
                  <a:pt x="8040" y="1"/>
                </a:cubicBezTo>
                <a:close/>
              </a:path>
            </a:pathLst>
          </a:custGeom>
          <a:solidFill>
            <a:schemeClr val="accent1"/>
          </a:solidFill>
          <a:ln w="9525" cap="rnd" cmpd="sng">
            <a:solidFill>
              <a:srgbClr val="23232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2"/>
          <p:cNvSpPr/>
          <p:nvPr/>
        </p:nvSpPr>
        <p:spPr>
          <a:xfrm>
            <a:off x="7742174" y="1425700"/>
            <a:ext cx="946871" cy="892726"/>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accent3"/>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2"/>
          <p:cNvSpPr/>
          <p:nvPr/>
        </p:nvSpPr>
        <p:spPr>
          <a:xfrm>
            <a:off x="7507212" y="421383"/>
            <a:ext cx="1155867" cy="274994"/>
          </a:xfrm>
          <a:custGeom>
            <a:avLst/>
            <a:gdLst/>
            <a:ahLst/>
            <a:cxnLst/>
            <a:rect l="l" t="t" r="r" b="b"/>
            <a:pathLst>
              <a:path w="19915" h="4738" extrusionOk="0">
                <a:moveTo>
                  <a:pt x="5404" y="1"/>
                </a:moveTo>
                <a:cubicBezTo>
                  <a:pt x="3903" y="1"/>
                  <a:pt x="3136" y="1102"/>
                  <a:pt x="2569" y="1936"/>
                </a:cubicBezTo>
                <a:cubicBezTo>
                  <a:pt x="1968" y="2803"/>
                  <a:pt x="1602" y="3270"/>
                  <a:pt x="901" y="3270"/>
                </a:cubicBezTo>
                <a:cubicBezTo>
                  <a:pt x="0" y="3337"/>
                  <a:pt x="0" y="4671"/>
                  <a:pt x="901" y="4738"/>
                </a:cubicBezTo>
                <a:cubicBezTo>
                  <a:pt x="2402" y="4738"/>
                  <a:pt x="3169" y="3637"/>
                  <a:pt x="3736" y="2769"/>
                </a:cubicBezTo>
                <a:cubicBezTo>
                  <a:pt x="4337" y="1902"/>
                  <a:pt x="4704" y="1435"/>
                  <a:pt x="5404" y="1435"/>
                </a:cubicBezTo>
                <a:cubicBezTo>
                  <a:pt x="6138" y="1435"/>
                  <a:pt x="6472" y="1902"/>
                  <a:pt x="7072" y="2769"/>
                </a:cubicBezTo>
                <a:cubicBezTo>
                  <a:pt x="7706" y="3637"/>
                  <a:pt x="8440" y="4738"/>
                  <a:pt x="9941" y="4738"/>
                </a:cubicBezTo>
                <a:cubicBezTo>
                  <a:pt x="11475" y="4738"/>
                  <a:pt x="12242" y="3637"/>
                  <a:pt x="12810" y="2769"/>
                </a:cubicBezTo>
                <a:cubicBezTo>
                  <a:pt x="13410" y="1902"/>
                  <a:pt x="13777" y="1435"/>
                  <a:pt x="14477" y="1435"/>
                </a:cubicBezTo>
                <a:cubicBezTo>
                  <a:pt x="15178" y="1435"/>
                  <a:pt x="15545" y="1902"/>
                  <a:pt x="16145" y="2769"/>
                </a:cubicBezTo>
                <a:cubicBezTo>
                  <a:pt x="16746" y="3637"/>
                  <a:pt x="17480" y="4738"/>
                  <a:pt x="19014" y="4738"/>
                </a:cubicBezTo>
                <a:cubicBezTo>
                  <a:pt x="19915" y="4671"/>
                  <a:pt x="19915" y="3337"/>
                  <a:pt x="19014" y="3270"/>
                </a:cubicBezTo>
                <a:cubicBezTo>
                  <a:pt x="18280" y="3270"/>
                  <a:pt x="17947" y="2836"/>
                  <a:pt x="17346" y="1936"/>
                </a:cubicBezTo>
                <a:cubicBezTo>
                  <a:pt x="16746" y="1068"/>
                  <a:pt x="15978" y="1"/>
                  <a:pt x="14477" y="1"/>
                </a:cubicBezTo>
                <a:cubicBezTo>
                  <a:pt x="12976" y="1"/>
                  <a:pt x="12209" y="1102"/>
                  <a:pt x="11609" y="1936"/>
                </a:cubicBezTo>
                <a:cubicBezTo>
                  <a:pt x="11042" y="2803"/>
                  <a:pt x="10675" y="3270"/>
                  <a:pt x="9941" y="3270"/>
                </a:cubicBezTo>
                <a:cubicBezTo>
                  <a:pt x="9240" y="3270"/>
                  <a:pt x="8873" y="2836"/>
                  <a:pt x="8273" y="1936"/>
                </a:cubicBezTo>
                <a:cubicBezTo>
                  <a:pt x="7673" y="1068"/>
                  <a:pt x="6939" y="1"/>
                  <a:pt x="5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2"/>
          <p:cNvSpPr/>
          <p:nvPr/>
        </p:nvSpPr>
        <p:spPr>
          <a:xfrm>
            <a:off x="7507212" y="764021"/>
            <a:ext cx="1155867" cy="274994"/>
          </a:xfrm>
          <a:custGeom>
            <a:avLst/>
            <a:gdLst/>
            <a:ahLst/>
            <a:cxnLst/>
            <a:rect l="l" t="t" r="r" b="b"/>
            <a:pathLst>
              <a:path w="19915" h="4738" extrusionOk="0">
                <a:moveTo>
                  <a:pt x="5404" y="1"/>
                </a:moveTo>
                <a:cubicBezTo>
                  <a:pt x="3903" y="1"/>
                  <a:pt x="3136" y="1102"/>
                  <a:pt x="2569" y="1936"/>
                </a:cubicBezTo>
                <a:cubicBezTo>
                  <a:pt x="1968" y="2803"/>
                  <a:pt x="1602" y="3270"/>
                  <a:pt x="901" y="3270"/>
                </a:cubicBezTo>
                <a:cubicBezTo>
                  <a:pt x="0" y="3337"/>
                  <a:pt x="0" y="4671"/>
                  <a:pt x="901" y="4738"/>
                </a:cubicBezTo>
                <a:cubicBezTo>
                  <a:pt x="2402" y="4738"/>
                  <a:pt x="3169" y="3637"/>
                  <a:pt x="3736" y="2769"/>
                </a:cubicBezTo>
                <a:cubicBezTo>
                  <a:pt x="4337" y="1902"/>
                  <a:pt x="4704" y="1435"/>
                  <a:pt x="5404" y="1435"/>
                </a:cubicBezTo>
                <a:cubicBezTo>
                  <a:pt x="6138" y="1435"/>
                  <a:pt x="6472" y="1902"/>
                  <a:pt x="7072" y="2769"/>
                </a:cubicBezTo>
                <a:cubicBezTo>
                  <a:pt x="7706" y="3637"/>
                  <a:pt x="8440" y="4738"/>
                  <a:pt x="9941" y="4738"/>
                </a:cubicBezTo>
                <a:cubicBezTo>
                  <a:pt x="11475" y="4738"/>
                  <a:pt x="12242" y="3637"/>
                  <a:pt x="12810" y="2769"/>
                </a:cubicBezTo>
                <a:cubicBezTo>
                  <a:pt x="13410" y="1902"/>
                  <a:pt x="13777" y="1435"/>
                  <a:pt x="14477" y="1435"/>
                </a:cubicBezTo>
                <a:cubicBezTo>
                  <a:pt x="15178" y="1435"/>
                  <a:pt x="15545" y="1902"/>
                  <a:pt x="16145" y="2769"/>
                </a:cubicBezTo>
                <a:cubicBezTo>
                  <a:pt x="16746" y="3637"/>
                  <a:pt x="17480" y="4738"/>
                  <a:pt x="19014" y="4738"/>
                </a:cubicBezTo>
                <a:cubicBezTo>
                  <a:pt x="19915" y="4671"/>
                  <a:pt x="19915" y="3337"/>
                  <a:pt x="19014" y="3270"/>
                </a:cubicBezTo>
                <a:cubicBezTo>
                  <a:pt x="18280" y="3270"/>
                  <a:pt x="17947" y="2836"/>
                  <a:pt x="17346" y="1936"/>
                </a:cubicBezTo>
                <a:cubicBezTo>
                  <a:pt x="16746" y="1068"/>
                  <a:pt x="15978" y="1"/>
                  <a:pt x="14477" y="1"/>
                </a:cubicBezTo>
                <a:cubicBezTo>
                  <a:pt x="12976" y="1"/>
                  <a:pt x="12209" y="1102"/>
                  <a:pt x="11609" y="1936"/>
                </a:cubicBezTo>
                <a:cubicBezTo>
                  <a:pt x="11042" y="2803"/>
                  <a:pt x="10675" y="3270"/>
                  <a:pt x="9941" y="3270"/>
                </a:cubicBezTo>
                <a:cubicBezTo>
                  <a:pt x="9240" y="3270"/>
                  <a:pt x="8873" y="2836"/>
                  <a:pt x="8273" y="1936"/>
                </a:cubicBezTo>
                <a:cubicBezTo>
                  <a:pt x="7673" y="1068"/>
                  <a:pt x="6939" y="1"/>
                  <a:pt x="5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able of contents">
  <p:cSld name="1_Table of contents">
    <p:spTree>
      <p:nvGrpSpPr>
        <p:cNvPr id="1" name="Shape 1539"/>
        <p:cNvGrpSpPr/>
        <p:nvPr/>
      </p:nvGrpSpPr>
      <p:grpSpPr>
        <a:xfrm>
          <a:off x="0" y="0"/>
          <a:ext cx="0" cy="0"/>
          <a:chOff x="0" y="0"/>
          <a:chExt cx="0" cy="0"/>
        </a:xfrm>
      </p:grpSpPr>
      <p:grpSp>
        <p:nvGrpSpPr>
          <p:cNvPr id="1540" name="Google Shape;1540;p13"/>
          <p:cNvGrpSpPr/>
          <p:nvPr/>
        </p:nvGrpSpPr>
        <p:grpSpPr>
          <a:xfrm>
            <a:off x="382587" y="2683267"/>
            <a:ext cx="1877408" cy="2124431"/>
            <a:chOff x="5778850" y="2553575"/>
            <a:chExt cx="606300" cy="686075"/>
          </a:xfrm>
        </p:grpSpPr>
        <p:sp>
          <p:nvSpPr>
            <p:cNvPr id="1541" name="Google Shape;1541;p13"/>
            <p:cNvSpPr/>
            <p:nvPr/>
          </p:nvSpPr>
          <p:spPr>
            <a:xfrm>
              <a:off x="635842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68"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13"/>
            <p:cNvSpPr/>
            <p:nvPr/>
          </p:nvSpPr>
          <p:spPr>
            <a:xfrm>
              <a:off x="6358425"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13"/>
            <p:cNvSpPr/>
            <p:nvPr/>
          </p:nvSpPr>
          <p:spPr>
            <a:xfrm>
              <a:off x="635842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13"/>
            <p:cNvSpPr/>
            <p:nvPr/>
          </p:nvSpPr>
          <p:spPr>
            <a:xfrm>
              <a:off x="635842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13"/>
            <p:cNvSpPr/>
            <p:nvPr/>
          </p:nvSpPr>
          <p:spPr>
            <a:xfrm>
              <a:off x="635842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13"/>
            <p:cNvSpPr/>
            <p:nvPr/>
          </p:nvSpPr>
          <p:spPr>
            <a:xfrm>
              <a:off x="635842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21" y="881"/>
                    <a:pt x="640" y="882"/>
                    <a:pt x="659" y="882"/>
                  </a:cubicBezTo>
                  <a:cubicBezTo>
                    <a:pt x="896"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13"/>
            <p:cNvSpPr/>
            <p:nvPr/>
          </p:nvSpPr>
          <p:spPr>
            <a:xfrm>
              <a:off x="635842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13"/>
            <p:cNvSpPr/>
            <p:nvPr/>
          </p:nvSpPr>
          <p:spPr>
            <a:xfrm>
              <a:off x="635842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13"/>
            <p:cNvSpPr/>
            <p:nvPr/>
          </p:nvSpPr>
          <p:spPr>
            <a:xfrm>
              <a:off x="635842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13"/>
            <p:cNvSpPr/>
            <p:nvPr/>
          </p:nvSpPr>
          <p:spPr>
            <a:xfrm>
              <a:off x="635842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13"/>
            <p:cNvSpPr/>
            <p:nvPr/>
          </p:nvSpPr>
          <p:spPr>
            <a:xfrm>
              <a:off x="6314225" y="2553575"/>
              <a:ext cx="25875" cy="22250"/>
            </a:xfrm>
            <a:custGeom>
              <a:avLst/>
              <a:gdLst/>
              <a:ahLst/>
              <a:cxnLst/>
              <a:rect l="l" t="t" r="r" b="b"/>
              <a:pathLst>
                <a:path w="1035" h="890" extrusionOk="0">
                  <a:moveTo>
                    <a:pt x="580" y="1"/>
                  </a:moveTo>
                  <a:cubicBezTo>
                    <a:pt x="472" y="1"/>
                    <a:pt x="362" y="39"/>
                    <a:pt x="268" y="123"/>
                  </a:cubicBezTo>
                  <a:cubicBezTo>
                    <a:pt x="1" y="423"/>
                    <a:pt x="201" y="890"/>
                    <a:pt x="601" y="890"/>
                  </a:cubicBezTo>
                  <a:cubicBezTo>
                    <a:pt x="835"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13"/>
            <p:cNvSpPr/>
            <p:nvPr/>
          </p:nvSpPr>
          <p:spPr>
            <a:xfrm>
              <a:off x="6314225" y="2627600"/>
              <a:ext cx="25875" cy="22450"/>
            </a:xfrm>
            <a:custGeom>
              <a:avLst/>
              <a:gdLst/>
              <a:ahLst/>
              <a:cxnLst/>
              <a:rect l="l" t="t" r="r" b="b"/>
              <a:pathLst>
                <a:path w="1035" h="898" extrusionOk="0">
                  <a:moveTo>
                    <a:pt x="600" y="1"/>
                  </a:moveTo>
                  <a:cubicBezTo>
                    <a:pt x="486" y="1"/>
                    <a:pt x="368" y="41"/>
                    <a:pt x="268" y="130"/>
                  </a:cubicBezTo>
                  <a:cubicBezTo>
                    <a:pt x="1" y="397"/>
                    <a:pt x="201" y="898"/>
                    <a:pt x="601" y="898"/>
                  </a:cubicBezTo>
                  <a:cubicBezTo>
                    <a:pt x="835"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13"/>
            <p:cNvSpPr/>
            <p:nvPr/>
          </p:nvSpPr>
          <p:spPr>
            <a:xfrm>
              <a:off x="6314225" y="2701200"/>
              <a:ext cx="25875" cy="22225"/>
            </a:xfrm>
            <a:custGeom>
              <a:avLst/>
              <a:gdLst/>
              <a:ahLst/>
              <a:cxnLst/>
              <a:rect l="l" t="t" r="r" b="b"/>
              <a:pathLst>
                <a:path w="1035" h="889" extrusionOk="0">
                  <a:moveTo>
                    <a:pt x="580" y="0"/>
                  </a:moveTo>
                  <a:cubicBezTo>
                    <a:pt x="472" y="0"/>
                    <a:pt x="362" y="38"/>
                    <a:pt x="268" y="122"/>
                  </a:cubicBezTo>
                  <a:cubicBezTo>
                    <a:pt x="1" y="422"/>
                    <a:pt x="201" y="889"/>
                    <a:pt x="601" y="889"/>
                  </a:cubicBezTo>
                  <a:cubicBezTo>
                    <a:pt x="835"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13"/>
            <p:cNvSpPr/>
            <p:nvPr/>
          </p:nvSpPr>
          <p:spPr>
            <a:xfrm>
              <a:off x="6314225" y="2774825"/>
              <a:ext cx="25875" cy="22000"/>
            </a:xfrm>
            <a:custGeom>
              <a:avLst/>
              <a:gdLst/>
              <a:ahLst/>
              <a:cxnLst/>
              <a:rect l="l" t="t" r="r" b="b"/>
              <a:pathLst>
                <a:path w="1035" h="880" extrusionOk="0">
                  <a:moveTo>
                    <a:pt x="600" y="1"/>
                  </a:moveTo>
                  <a:cubicBezTo>
                    <a:pt x="486" y="1"/>
                    <a:pt x="368" y="45"/>
                    <a:pt x="268" y="146"/>
                  </a:cubicBezTo>
                  <a:cubicBezTo>
                    <a:pt x="1" y="412"/>
                    <a:pt x="201" y="879"/>
                    <a:pt x="601" y="879"/>
                  </a:cubicBezTo>
                  <a:cubicBezTo>
                    <a:pt x="835"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13"/>
            <p:cNvSpPr/>
            <p:nvPr/>
          </p:nvSpPr>
          <p:spPr>
            <a:xfrm>
              <a:off x="6314225" y="2848800"/>
              <a:ext cx="25875" cy="22250"/>
            </a:xfrm>
            <a:custGeom>
              <a:avLst/>
              <a:gdLst/>
              <a:ahLst/>
              <a:cxnLst/>
              <a:rect l="l" t="t" r="r" b="b"/>
              <a:pathLst>
                <a:path w="1035" h="890" extrusionOk="0">
                  <a:moveTo>
                    <a:pt x="580" y="0"/>
                  </a:moveTo>
                  <a:cubicBezTo>
                    <a:pt x="472" y="0"/>
                    <a:pt x="362" y="38"/>
                    <a:pt x="268" y="122"/>
                  </a:cubicBezTo>
                  <a:cubicBezTo>
                    <a:pt x="1" y="422"/>
                    <a:pt x="201" y="889"/>
                    <a:pt x="601" y="889"/>
                  </a:cubicBezTo>
                  <a:cubicBezTo>
                    <a:pt x="835"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13"/>
            <p:cNvSpPr/>
            <p:nvPr/>
          </p:nvSpPr>
          <p:spPr>
            <a:xfrm>
              <a:off x="6314225" y="29224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13"/>
            <p:cNvSpPr/>
            <p:nvPr/>
          </p:nvSpPr>
          <p:spPr>
            <a:xfrm>
              <a:off x="6314225" y="2996400"/>
              <a:ext cx="25875" cy="22250"/>
            </a:xfrm>
            <a:custGeom>
              <a:avLst/>
              <a:gdLst/>
              <a:ahLst/>
              <a:cxnLst/>
              <a:rect l="l" t="t" r="r" b="b"/>
              <a:pathLst>
                <a:path w="1035" h="890" extrusionOk="0">
                  <a:moveTo>
                    <a:pt x="580" y="1"/>
                  </a:moveTo>
                  <a:cubicBezTo>
                    <a:pt x="472" y="1"/>
                    <a:pt x="362" y="38"/>
                    <a:pt x="268" y="122"/>
                  </a:cubicBezTo>
                  <a:cubicBezTo>
                    <a:pt x="1" y="422"/>
                    <a:pt x="201" y="889"/>
                    <a:pt x="601" y="889"/>
                  </a:cubicBezTo>
                  <a:cubicBezTo>
                    <a:pt x="835"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13"/>
            <p:cNvSpPr/>
            <p:nvPr/>
          </p:nvSpPr>
          <p:spPr>
            <a:xfrm>
              <a:off x="6314225" y="30700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13"/>
            <p:cNvSpPr/>
            <p:nvPr/>
          </p:nvSpPr>
          <p:spPr>
            <a:xfrm>
              <a:off x="6314225" y="3143975"/>
              <a:ext cx="25875" cy="22275"/>
            </a:xfrm>
            <a:custGeom>
              <a:avLst/>
              <a:gdLst/>
              <a:ahLst/>
              <a:cxnLst/>
              <a:rect l="l" t="t" r="r" b="b"/>
              <a:pathLst>
                <a:path w="1035" h="891" extrusionOk="0">
                  <a:moveTo>
                    <a:pt x="584" y="1"/>
                  </a:moveTo>
                  <a:cubicBezTo>
                    <a:pt x="476" y="1"/>
                    <a:pt x="363" y="38"/>
                    <a:pt x="268" y="123"/>
                  </a:cubicBezTo>
                  <a:cubicBezTo>
                    <a:pt x="1" y="390"/>
                    <a:pt x="201" y="891"/>
                    <a:pt x="601" y="891"/>
                  </a:cubicBezTo>
                  <a:cubicBezTo>
                    <a:pt x="835"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13"/>
            <p:cNvSpPr/>
            <p:nvPr/>
          </p:nvSpPr>
          <p:spPr>
            <a:xfrm>
              <a:off x="6314225" y="3217650"/>
              <a:ext cx="25875" cy="22000"/>
            </a:xfrm>
            <a:custGeom>
              <a:avLst/>
              <a:gdLst/>
              <a:ahLst/>
              <a:cxnLst/>
              <a:rect l="l" t="t" r="r" b="b"/>
              <a:pathLst>
                <a:path w="1035" h="880" extrusionOk="0">
                  <a:moveTo>
                    <a:pt x="600" y="1"/>
                  </a:moveTo>
                  <a:cubicBezTo>
                    <a:pt x="486" y="1"/>
                    <a:pt x="368" y="45"/>
                    <a:pt x="268" y="145"/>
                  </a:cubicBezTo>
                  <a:cubicBezTo>
                    <a:pt x="1" y="412"/>
                    <a:pt x="201" y="879"/>
                    <a:pt x="601" y="879"/>
                  </a:cubicBezTo>
                  <a:cubicBezTo>
                    <a:pt x="835"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13"/>
            <p:cNvSpPr/>
            <p:nvPr/>
          </p:nvSpPr>
          <p:spPr>
            <a:xfrm>
              <a:off x="6270025" y="2553575"/>
              <a:ext cx="25875" cy="22250"/>
            </a:xfrm>
            <a:custGeom>
              <a:avLst/>
              <a:gdLst/>
              <a:ahLst/>
              <a:cxnLst/>
              <a:rect l="l" t="t" r="r" b="b"/>
              <a:pathLst>
                <a:path w="1035" h="890" extrusionOk="0">
                  <a:moveTo>
                    <a:pt x="565" y="1"/>
                  </a:moveTo>
                  <a:cubicBezTo>
                    <a:pt x="458" y="1"/>
                    <a:pt x="351" y="39"/>
                    <a:pt x="268" y="123"/>
                  </a:cubicBezTo>
                  <a:cubicBezTo>
                    <a:pt x="1" y="423"/>
                    <a:pt x="168"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13"/>
            <p:cNvSpPr/>
            <p:nvPr/>
          </p:nvSpPr>
          <p:spPr>
            <a:xfrm>
              <a:off x="6270025" y="2627500"/>
              <a:ext cx="29225" cy="22550"/>
            </a:xfrm>
            <a:custGeom>
              <a:avLst/>
              <a:gdLst/>
              <a:ahLst/>
              <a:cxnLst/>
              <a:rect l="l" t="t" r="r" b="b"/>
              <a:pathLst>
                <a:path w="1169" h="902" extrusionOk="0">
                  <a:moveTo>
                    <a:pt x="568" y="1"/>
                  </a:moveTo>
                  <a:cubicBezTo>
                    <a:pt x="1" y="1"/>
                    <a:pt x="1" y="902"/>
                    <a:pt x="568" y="902"/>
                  </a:cubicBezTo>
                  <a:cubicBezTo>
                    <a:pt x="1168" y="902"/>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13"/>
            <p:cNvSpPr/>
            <p:nvPr/>
          </p:nvSpPr>
          <p:spPr>
            <a:xfrm>
              <a:off x="6270025" y="2701200"/>
              <a:ext cx="25875" cy="22225"/>
            </a:xfrm>
            <a:custGeom>
              <a:avLst/>
              <a:gdLst/>
              <a:ahLst/>
              <a:cxnLst/>
              <a:rect l="l" t="t" r="r" b="b"/>
              <a:pathLst>
                <a:path w="1035" h="889" extrusionOk="0">
                  <a:moveTo>
                    <a:pt x="565" y="0"/>
                  </a:moveTo>
                  <a:cubicBezTo>
                    <a:pt x="458" y="0"/>
                    <a:pt x="351" y="38"/>
                    <a:pt x="268" y="122"/>
                  </a:cubicBezTo>
                  <a:cubicBezTo>
                    <a:pt x="1" y="422"/>
                    <a:pt x="168" y="889"/>
                    <a:pt x="568" y="889"/>
                  </a:cubicBezTo>
                  <a:cubicBezTo>
                    <a:pt x="835" y="889"/>
                    <a:pt x="1002"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13"/>
            <p:cNvSpPr/>
            <p:nvPr/>
          </p:nvSpPr>
          <p:spPr>
            <a:xfrm>
              <a:off x="627337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701" y="867"/>
                    <a:pt x="868" y="667"/>
                    <a:pt x="868" y="434"/>
                  </a:cubicBezTo>
                  <a:cubicBezTo>
                    <a:pt x="868"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13"/>
            <p:cNvSpPr/>
            <p:nvPr/>
          </p:nvSpPr>
          <p:spPr>
            <a:xfrm>
              <a:off x="6270025" y="2848800"/>
              <a:ext cx="25875" cy="22250"/>
            </a:xfrm>
            <a:custGeom>
              <a:avLst/>
              <a:gdLst/>
              <a:ahLst/>
              <a:cxnLst/>
              <a:rect l="l" t="t" r="r" b="b"/>
              <a:pathLst>
                <a:path w="1035" h="890" extrusionOk="0">
                  <a:moveTo>
                    <a:pt x="565" y="0"/>
                  </a:moveTo>
                  <a:cubicBezTo>
                    <a:pt x="458" y="0"/>
                    <a:pt x="351" y="38"/>
                    <a:pt x="268" y="122"/>
                  </a:cubicBezTo>
                  <a:cubicBezTo>
                    <a:pt x="1" y="422"/>
                    <a:pt x="168"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13"/>
            <p:cNvSpPr/>
            <p:nvPr/>
          </p:nvSpPr>
          <p:spPr>
            <a:xfrm>
              <a:off x="6270025" y="29224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13"/>
            <p:cNvSpPr/>
            <p:nvPr/>
          </p:nvSpPr>
          <p:spPr>
            <a:xfrm>
              <a:off x="627337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701" y="901"/>
                    <a:pt x="868" y="701"/>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13"/>
            <p:cNvSpPr/>
            <p:nvPr/>
          </p:nvSpPr>
          <p:spPr>
            <a:xfrm>
              <a:off x="6270025" y="30700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13"/>
            <p:cNvSpPr/>
            <p:nvPr/>
          </p:nvSpPr>
          <p:spPr>
            <a:xfrm>
              <a:off x="6270025" y="3143975"/>
              <a:ext cx="25875" cy="22275"/>
            </a:xfrm>
            <a:custGeom>
              <a:avLst/>
              <a:gdLst/>
              <a:ahLst/>
              <a:cxnLst/>
              <a:rect l="l" t="t" r="r" b="b"/>
              <a:pathLst>
                <a:path w="1035" h="891" extrusionOk="0">
                  <a:moveTo>
                    <a:pt x="570" y="1"/>
                  </a:moveTo>
                  <a:cubicBezTo>
                    <a:pt x="461" y="1"/>
                    <a:pt x="353" y="38"/>
                    <a:pt x="268" y="123"/>
                  </a:cubicBezTo>
                  <a:cubicBezTo>
                    <a:pt x="1" y="390"/>
                    <a:pt x="168"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13"/>
            <p:cNvSpPr/>
            <p:nvPr/>
          </p:nvSpPr>
          <p:spPr>
            <a:xfrm>
              <a:off x="627337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701" y="868"/>
                    <a:pt x="868" y="668"/>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13"/>
            <p:cNvSpPr/>
            <p:nvPr/>
          </p:nvSpPr>
          <p:spPr>
            <a:xfrm>
              <a:off x="6225000" y="2553575"/>
              <a:ext cx="25875" cy="22250"/>
            </a:xfrm>
            <a:custGeom>
              <a:avLst/>
              <a:gdLst/>
              <a:ahLst/>
              <a:cxnLst/>
              <a:rect l="l" t="t" r="r" b="b"/>
              <a:pathLst>
                <a:path w="1035" h="890" extrusionOk="0">
                  <a:moveTo>
                    <a:pt x="580" y="1"/>
                  </a:moveTo>
                  <a:cubicBezTo>
                    <a:pt x="472" y="1"/>
                    <a:pt x="362" y="39"/>
                    <a:pt x="267" y="123"/>
                  </a:cubicBezTo>
                  <a:cubicBezTo>
                    <a:pt x="0" y="423"/>
                    <a:pt x="201" y="890"/>
                    <a:pt x="601" y="890"/>
                  </a:cubicBezTo>
                  <a:cubicBezTo>
                    <a:pt x="834"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13"/>
            <p:cNvSpPr/>
            <p:nvPr/>
          </p:nvSpPr>
          <p:spPr>
            <a:xfrm>
              <a:off x="6225000" y="2627600"/>
              <a:ext cx="25875" cy="22450"/>
            </a:xfrm>
            <a:custGeom>
              <a:avLst/>
              <a:gdLst/>
              <a:ahLst/>
              <a:cxnLst/>
              <a:rect l="l" t="t" r="r" b="b"/>
              <a:pathLst>
                <a:path w="1035" h="898" extrusionOk="0">
                  <a:moveTo>
                    <a:pt x="600" y="1"/>
                  </a:moveTo>
                  <a:cubicBezTo>
                    <a:pt x="486" y="1"/>
                    <a:pt x="367" y="41"/>
                    <a:pt x="267" y="130"/>
                  </a:cubicBezTo>
                  <a:cubicBezTo>
                    <a:pt x="0" y="397"/>
                    <a:pt x="201" y="898"/>
                    <a:pt x="601" y="898"/>
                  </a:cubicBezTo>
                  <a:cubicBezTo>
                    <a:pt x="834"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13"/>
            <p:cNvSpPr/>
            <p:nvPr/>
          </p:nvSpPr>
          <p:spPr>
            <a:xfrm>
              <a:off x="6225000" y="2701200"/>
              <a:ext cx="25875" cy="22225"/>
            </a:xfrm>
            <a:custGeom>
              <a:avLst/>
              <a:gdLst/>
              <a:ahLst/>
              <a:cxnLst/>
              <a:rect l="l" t="t" r="r" b="b"/>
              <a:pathLst>
                <a:path w="1035" h="889" extrusionOk="0">
                  <a:moveTo>
                    <a:pt x="580" y="0"/>
                  </a:moveTo>
                  <a:cubicBezTo>
                    <a:pt x="472" y="0"/>
                    <a:pt x="362" y="38"/>
                    <a:pt x="267" y="122"/>
                  </a:cubicBezTo>
                  <a:cubicBezTo>
                    <a:pt x="0" y="422"/>
                    <a:pt x="201" y="889"/>
                    <a:pt x="601" y="889"/>
                  </a:cubicBezTo>
                  <a:cubicBezTo>
                    <a:pt x="834"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13"/>
            <p:cNvSpPr/>
            <p:nvPr/>
          </p:nvSpPr>
          <p:spPr>
            <a:xfrm>
              <a:off x="6225000" y="2774825"/>
              <a:ext cx="25875" cy="22000"/>
            </a:xfrm>
            <a:custGeom>
              <a:avLst/>
              <a:gdLst/>
              <a:ahLst/>
              <a:cxnLst/>
              <a:rect l="l" t="t" r="r" b="b"/>
              <a:pathLst>
                <a:path w="1035" h="880" extrusionOk="0">
                  <a:moveTo>
                    <a:pt x="600" y="1"/>
                  </a:moveTo>
                  <a:cubicBezTo>
                    <a:pt x="486" y="1"/>
                    <a:pt x="367" y="45"/>
                    <a:pt x="267" y="146"/>
                  </a:cubicBezTo>
                  <a:cubicBezTo>
                    <a:pt x="0" y="412"/>
                    <a:pt x="201" y="879"/>
                    <a:pt x="601" y="879"/>
                  </a:cubicBezTo>
                  <a:cubicBezTo>
                    <a:pt x="834"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13"/>
            <p:cNvSpPr/>
            <p:nvPr/>
          </p:nvSpPr>
          <p:spPr>
            <a:xfrm>
              <a:off x="6225000" y="2848800"/>
              <a:ext cx="25875" cy="22250"/>
            </a:xfrm>
            <a:custGeom>
              <a:avLst/>
              <a:gdLst/>
              <a:ahLst/>
              <a:cxnLst/>
              <a:rect l="l" t="t" r="r" b="b"/>
              <a:pathLst>
                <a:path w="1035" h="890" extrusionOk="0">
                  <a:moveTo>
                    <a:pt x="580" y="0"/>
                  </a:moveTo>
                  <a:cubicBezTo>
                    <a:pt x="472" y="0"/>
                    <a:pt x="362" y="38"/>
                    <a:pt x="267" y="122"/>
                  </a:cubicBezTo>
                  <a:cubicBezTo>
                    <a:pt x="0" y="422"/>
                    <a:pt x="201" y="889"/>
                    <a:pt x="601" y="889"/>
                  </a:cubicBezTo>
                  <a:cubicBezTo>
                    <a:pt x="834"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13"/>
            <p:cNvSpPr/>
            <p:nvPr/>
          </p:nvSpPr>
          <p:spPr>
            <a:xfrm>
              <a:off x="6225000" y="29224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13"/>
            <p:cNvSpPr/>
            <p:nvPr/>
          </p:nvSpPr>
          <p:spPr>
            <a:xfrm>
              <a:off x="6225000" y="2996400"/>
              <a:ext cx="25875" cy="22250"/>
            </a:xfrm>
            <a:custGeom>
              <a:avLst/>
              <a:gdLst/>
              <a:ahLst/>
              <a:cxnLst/>
              <a:rect l="l" t="t" r="r" b="b"/>
              <a:pathLst>
                <a:path w="1035" h="890" extrusionOk="0">
                  <a:moveTo>
                    <a:pt x="580" y="1"/>
                  </a:moveTo>
                  <a:cubicBezTo>
                    <a:pt x="472" y="1"/>
                    <a:pt x="362" y="38"/>
                    <a:pt x="267" y="122"/>
                  </a:cubicBezTo>
                  <a:cubicBezTo>
                    <a:pt x="0" y="389"/>
                    <a:pt x="201" y="889"/>
                    <a:pt x="601" y="889"/>
                  </a:cubicBezTo>
                  <a:cubicBezTo>
                    <a:pt x="834"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13"/>
            <p:cNvSpPr/>
            <p:nvPr/>
          </p:nvSpPr>
          <p:spPr>
            <a:xfrm>
              <a:off x="6225000" y="30700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13"/>
            <p:cNvSpPr/>
            <p:nvPr/>
          </p:nvSpPr>
          <p:spPr>
            <a:xfrm>
              <a:off x="6225000" y="3143975"/>
              <a:ext cx="25875" cy="22275"/>
            </a:xfrm>
            <a:custGeom>
              <a:avLst/>
              <a:gdLst/>
              <a:ahLst/>
              <a:cxnLst/>
              <a:rect l="l" t="t" r="r" b="b"/>
              <a:pathLst>
                <a:path w="1035" h="891" extrusionOk="0">
                  <a:moveTo>
                    <a:pt x="584" y="1"/>
                  </a:moveTo>
                  <a:cubicBezTo>
                    <a:pt x="475" y="1"/>
                    <a:pt x="363" y="38"/>
                    <a:pt x="267" y="123"/>
                  </a:cubicBezTo>
                  <a:cubicBezTo>
                    <a:pt x="0" y="390"/>
                    <a:pt x="201" y="891"/>
                    <a:pt x="601" y="891"/>
                  </a:cubicBezTo>
                  <a:cubicBezTo>
                    <a:pt x="834"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13"/>
            <p:cNvSpPr/>
            <p:nvPr/>
          </p:nvSpPr>
          <p:spPr>
            <a:xfrm>
              <a:off x="6225000" y="3217650"/>
              <a:ext cx="25875" cy="22000"/>
            </a:xfrm>
            <a:custGeom>
              <a:avLst/>
              <a:gdLst/>
              <a:ahLst/>
              <a:cxnLst/>
              <a:rect l="l" t="t" r="r" b="b"/>
              <a:pathLst>
                <a:path w="1035" h="880" extrusionOk="0">
                  <a:moveTo>
                    <a:pt x="600" y="1"/>
                  </a:moveTo>
                  <a:cubicBezTo>
                    <a:pt x="486" y="1"/>
                    <a:pt x="367" y="45"/>
                    <a:pt x="267" y="145"/>
                  </a:cubicBezTo>
                  <a:cubicBezTo>
                    <a:pt x="0" y="412"/>
                    <a:pt x="201" y="879"/>
                    <a:pt x="601" y="879"/>
                  </a:cubicBezTo>
                  <a:cubicBezTo>
                    <a:pt x="834"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13"/>
            <p:cNvSpPr/>
            <p:nvPr/>
          </p:nvSpPr>
          <p:spPr>
            <a:xfrm>
              <a:off x="6180800" y="2553575"/>
              <a:ext cx="25875" cy="22250"/>
            </a:xfrm>
            <a:custGeom>
              <a:avLst/>
              <a:gdLst/>
              <a:ahLst/>
              <a:cxnLst/>
              <a:rect l="l" t="t" r="r" b="b"/>
              <a:pathLst>
                <a:path w="1035" h="890" extrusionOk="0">
                  <a:moveTo>
                    <a:pt x="565" y="1"/>
                  </a:moveTo>
                  <a:cubicBezTo>
                    <a:pt x="458" y="1"/>
                    <a:pt x="351" y="39"/>
                    <a:pt x="267" y="123"/>
                  </a:cubicBezTo>
                  <a:cubicBezTo>
                    <a:pt x="1" y="423"/>
                    <a:pt x="167" y="890"/>
                    <a:pt x="568" y="890"/>
                  </a:cubicBezTo>
                  <a:cubicBezTo>
                    <a:pt x="834" y="890"/>
                    <a:pt x="1001"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13"/>
            <p:cNvSpPr/>
            <p:nvPr/>
          </p:nvSpPr>
          <p:spPr>
            <a:xfrm>
              <a:off x="6180800" y="2627600"/>
              <a:ext cx="25875" cy="22450"/>
            </a:xfrm>
            <a:custGeom>
              <a:avLst/>
              <a:gdLst/>
              <a:ahLst/>
              <a:cxnLst/>
              <a:rect l="l" t="t" r="r" b="b"/>
              <a:pathLst>
                <a:path w="1035" h="898" extrusionOk="0">
                  <a:moveTo>
                    <a:pt x="585" y="1"/>
                  </a:moveTo>
                  <a:cubicBezTo>
                    <a:pt x="471" y="1"/>
                    <a:pt x="356" y="41"/>
                    <a:pt x="267" y="130"/>
                  </a:cubicBezTo>
                  <a:cubicBezTo>
                    <a:pt x="1" y="397"/>
                    <a:pt x="167" y="898"/>
                    <a:pt x="568" y="898"/>
                  </a:cubicBezTo>
                  <a:cubicBezTo>
                    <a:pt x="834"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13"/>
            <p:cNvSpPr/>
            <p:nvPr/>
          </p:nvSpPr>
          <p:spPr>
            <a:xfrm>
              <a:off x="61808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13"/>
            <p:cNvSpPr/>
            <p:nvPr/>
          </p:nvSpPr>
          <p:spPr>
            <a:xfrm>
              <a:off x="6180800" y="2774825"/>
              <a:ext cx="25875" cy="22000"/>
            </a:xfrm>
            <a:custGeom>
              <a:avLst/>
              <a:gdLst/>
              <a:ahLst/>
              <a:cxnLst/>
              <a:rect l="l" t="t" r="r" b="b"/>
              <a:pathLst>
                <a:path w="1035" h="880" extrusionOk="0">
                  <a:moveTo>
                    <a:pt x="585" y="1"/>
                  </a:moveTo>
                  <a:cubicBezTo>
                    <a:pt x="471" y="1"/>
                    <a:pt x="356" y="45"/>
                    <a:pt x="267" y="146"/>
                  </a:cubicBezTo>
                  <a:cubicBezTo>
                    <a:pt x="1" y="412"/>
                    <a:pt x="167" y="879"/>
                    <a:pt x="568" y="879"/>
                  </a:cubicBezTo>
                  <a:cubicBezTo>
                    <a:pt x="834"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13"/>
            <p:cNvSpPr/>
            <p:nvPr/>
          </p:nvSpPr>
          <p:spPr>
            <a:xfrm>
              <a:off x="6180800" y="2848800"/>
              <a:ext cx="25875" cy="22250"/>
            </a:xfrm>
            <a:custGeom>
              <a:avLst/>
              <a:gdLst/>
              <a:ahLst/>
              <a:cxnLst/>
              <a:rect l="l" t="t" r="r" b="b"/>
              <a:pathLst>
                <a:path w="1035" h="890" extrusionOk="0">
                  <a:moveTo>
                    <a:pt x="565" y="0"/>
                  </a:moveTo>
                  <a:cubicBezTo>
                    <a:pt x="458" y="0"/>
                    <a:pt x="351" y="38"/>
                    <a:pt x="267" y="122"/>
                  </a:cubicBezTo>
                  <a:cubicBezTo>
                    <a:pt x="1" y="422"/>
                    <a:pt x="167" y="889"/>
                    <a:pt x="568" y="889"/>
                  </a:cubicBezTo>
                  <a:cubicBezTo>
                    <a:pt x="834" y="889"/>
                    <a:pt x="1001"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13"/>
            <p:cNvSpPr/>
            <p:nvPr/>
          </p:nvSpPr>
          <p:spPr>
            <a:xfrm>
              <a:off x="6180800" y="2922450"/>
              <a:ext cx="25875" cy="21975"/>
            </a:xfrm>
            <a:custGeom>
              <a:avLst/>
              <a:gdLst/>
              <a:ahLst/>
              <a:cxnLst/>
              <a:rect l="l" t="t" r="r" b="b"/>
              <a:pathLst>
                <a:path w="1035" h="879" extrusionOk="0">
                  <a:moveTo>
                    <a:pt x="585" y="0"/>
                  </a:moveTo>
                  <a:cubicBezTo>
                    <a:pt x="471" y="0"/>
                    <a:pt x="356" y="45"/>
                    <a:pt x="267" y="145"/>
                  </a:cubicBezTo>
                  <a:cubicBezTo>
                    <a:pt x="1" y="412"/>
                    <a:pt x="167" y="879"/>
                    <a:pt x="568" y="879"/>
                  </a:cubicBezTo>
                  <a:cubicBezTo>
                    <a:pt x="834" y="879"/>
                    <a:pt x="1001"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13"/>
            <p:cNvSpPr/>
            <p:nvPr/>
          </p:nvSpPr>
          <p:spPr>
            <a:xfrm>
              <a:off x="6180800" y="2996400"/>
              <a:ext cx="25875" cy="22250"/>
            </a:xfrm>
            <a:custGeom>
              <a:avLst/>
              <a:gdLst/>
              <a:ahLst/>
              <a:cxnLst/>
              <a:rect l="l" t="t" r="r" b="b"/>
              <a:pathLst>
                <a:path w="1035" h="890" extrusionOk="0">
                  <a:moveTo>
                    <a:pt x="565" y="1"/>
                  </a:moveTo>
                  <a:cubicBezTo>
                    <a:pt x="458" y="1"/>
                    <a:pt x="351" y="38"/>
                    <a:pt x="267" y="122"/>
                  </a:cubicBezTo>
                  <a:cubicBezTo>
                    <a:pt x="1" y="389"/>
                    <a:pt x="167" y="889"/>
                    <a:pt x="568" y="889"/>
                  </a:cubicBezTo>
                  <a:cubicBezTo>
                    <a:pt x="834"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13"/>
            <p:cNvSpPr/>
            <p:nvPr/>
          </p:nvSpPr>
          <p:spPr>
            <a:xfrm>
              <a:off x="61808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13"/>
            <p:cNvSpPr/>
            <p:nvPr/>
          </p:nvSpPr>
          <p:spPr>
            <a:xfrm>
              <a:off x="6180800" y="3143975"/>
              <a:ext cx="25875" cy="22275"/>
            </a:xfrm>
            <a:custGeom>
              <a:avLst/>
              <a:gdLst/>
              <a:ahLst/>
              <a:cxnLst/>
              <a:rect l="l" t="t" r="r" b="b"/>
              <a:pathLst>
                <a:path w="1035" h="891" extrusionOk="0">
                  <a:moveTo>
                    <a:pt x="570" y="1"/>
                  </a:moveTo>
                  <a:cubicBezTo>
                    <a:pt x="461" y="1"/>
                    <a:pt x="352" y="38"/>
                    <a:pt x="267" y="123"/>
                  </a:cubicBezTo>
                  <a:cubicBezTo>
                    <a:pt x="1" y="390"/>
                    <a:pt x="167" y="891"/>
                    <a:pt x="568" y="891"/>
                  </a:cubicBezTo>
                  <a:cubicBezTo>
                    <a:pt x="834"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13"/>
            <p:cNvSpPr/>
            <p:nvPr/>
          </p:nvSpPr>
          <p:spPr>
            <a:xfrm>
              <a:off x="6180800" y="3217650"/>
              <a:ext cx="25875" cy="22000"/>
            </a:xfrm>
            <a:custGeom>
              <a:avLst/>
              <a:gdLst/>
              <a:ahLst/>
              <a:cxnLst/>
              <a:rect l="l" t="t" r="r" b="b"/>
              <a:pathLst>
                <a:path w="1035" h="880" extrusionOk="0">
                  <a:moveTo>
                    <a:pt x="585" y="1"/>
                  </a:moveTo>
                  <a:cubicBezTo>
                    <a:pt x="471" y="1"/>
                    <a:pt x="356" y="45"/>
                    <a:pt x="267" y="145"/>
                  </a:cubicBezTo>
                  <a:cubicBezTo>
                    <a:pt x="1" y="412"/>
                    <a:pt x="167" y="879"/>
                    <a:pt x="568" y="879"/>
                  </a:cubicBezTo>
                  <a:cubicBezTo>
                    <a:pt x="834" y="879"/>
                    <a:pt x="1001"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13"/>
            <p:cNvSpPr/>
            <p:nvPr/>
          </p:nvSpPr>
          <p:spPr>
            <a:xfrm>
              <a:off x="6135775" y="2553575"/>
              <a:ext cx="25875" cy="22250"/>
            </a:xfrm>
            <a:custGeom>
              <a:avLst/>
              <a:gdLst/>
              <a:ahLst/>
              <a:cxnLst/>
              <a:rect l="l" t="t" r="r" b="b"/>
              <a:pathLst>
                <a:path w="1035" h="890" extrusionOk="0">
                  <a:moveTo>
                    <a:pt x="580" y="1"/>
                  </a:moveTo>
                  <a:cubicBezTo>
                    <a:pt x="472" y="1"/>
                    <a:pt x="361" y="39"/>
                    <a:pt x="267" y="123"/>
                  </a:cubicBezTo>
                  <a:cubicBezTo>
                    <a:pt x="0" y="423"/>
                    <a:pt x="200" y="890"/>
                    <a:pt x="601" y="890"/>
                  </a:cubicBezTo>
                  <a:cubicBezTo>
                    <a:pt x="834" y="890"/>
                    <a:pt x="1034" y="690"/>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13"/>
            <p:cNvSpPr/>
            <p:nvPr/>
          </p:nvSpPr>
          <p:spPr>
            <a:xfrm>
              <a:off x="6135775" y="2627600"/>
              <a:ext cx="25875" cy="22450"/>
            </a:xfrm>
            <a:custGeom>
              <a:avLst/>
              <a:gdLst/>
              <a:ahLst/>
              <a:cxnLst/>
              <a:rect l="l" t="t" r="r" b="b"/>
              <a:pathLst>
                <a:path w="1035" h="898" extrusionOk="0">
                  <a:moveTo>
                    <a:pt x="599" y="1"/>
                  </a:moveTo>
                  <a:cubicBezTo>
                    <a:pt x="486" y="1"/>
                    <a:pt x="367" y="41"/>
                    <a:pt x="267" y="130"/>
                  </a:cubicBezTo>
                  <a:cubicBezTo>
                    <a:pt x="0" y="397"/>
                    <a:pt x="200" y="864"/>
                    <a:pt x="601" y="898"/>
                  </a:cubicBezTo>
                  <a:cubicBezTo>
                    <a:pt x="834" y="898"/>
                    <a:pt x="1034" y="697"/>
                    <a:pt x="1034" y="431"/>
                  </a:cubicBezTo>
                  <a:cubicBezTo>
                    <a:pt x="1034" y="164"/>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13"/>
            <p:cNvSpPr/>
            <p:nvPr/>
          </p:nvSpPr>
          <p:spPr>
            <a:xfrm>
              <a:off x="6135775" y="2701200"/>
              <a:ext cx="25875" cy="22225"/>
            </a:xfrm>
            <a:custGeom>
              <a:avLst/>
              <a:gdLst/>
              <a:ahLst/>
              <a:cxnLst/>
              <a:rect l="l" t="t" r="r" b="b"/>
              <a:pathLst>
                <a:path w="1035" h="889" extrusionOk="0">
                  <a:moveTo>
                    <a:pt x="580" y="0"/>
                  </a:moveTo>
                  <a:cubicBezTo>
                    <a:pt x="472" y="0"/>
                    <a:pt x="361" y="38"/>
                    <a:pt x="267" y="122"/>
                  </a:cubicBezTo>
                  <a:cubicBezTo>
                    <a:pt x="0" y="422"/>
                    <a:pt x="200" y="889"/>
                    <a:pt x="601" y="889"/>
                  </a:cubicBezTo>
                  <a:cubicBezTo>
                    <a:pt x="834" y="889"/>
                    <a:pt x="1034" y="689"/>
                    <a:pt x="1034" y="455"/>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13"/>
            <p:cNvSpPr/>
            <p:nvPr/>
          </p:nvSpPr>
          <p:spPr>
            <a:xfrm>
              <a:off x="6135775" y="2774825"/>
              <a:ext cx="25875" cy="22000"/>
            </a:xfrm>
            <a:custGeom>
              <a:avLst/>
              <a:gdLst/>
              <a:ahLst/>
              <a:cxnLst/>
              <a:rect l="l" t="t" r="r" b="b"/>
              <a:pathLst>
                <a:path w="1035" h="880" extrusionOk="0">
                  <a:moveTo>
                    <a:pt x="599" y="1"/>
                  </a:moveTo>
                  <a:cubicBezTo>
                    <a:pt x="486" y="1"/>
                    <a:pt x="367" y="45"/>
                    <a:pt x="267" y="146"/>
                  </a:cubicBezTo>
                  <a:cubicBezTo>
                    <a:pt x="0" y="412"/>
                    <a:pt x="200" y="879"/>
                    <a:pt x="601" y="879"/>
                  </a:cubicBezTo>
                  <a:cubicBezTo>
                    <a:pt x="834" y="879"/>
                    <a:pt x="1034" y="679"/>
                    <a:pt x="1034" y="446"/>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13"/>
            <p:cNvSpPr/>
            <p:nvPr/>
          </p:nvSpPr>
          <p:spPr>
            <a:xfrm>
              <a:off x="6135775" y="2848800"/>
              <a:ext cx="25875" cy="22250"/>
            </a:xfrm>
            <a:custGeom>
              <a:avLst/>
              <a:gdLst/>
              <a:ahLst/>
              <a:cxnLst/>
              <a:rect l="l" t="t" r="r" b="b"/>
              <a:pathLst>
                <a:path w="1035" h="890" extrusionOk="0">
                  <a:moveTo>
                    <a:pt x="580" y="0"/>
                  </a:moveTo>
                  <a:cubicBezTo>
                    <a:pt x="472" y="0"/>
                    <a:pt x="361" y="38"/>
                    <a:pt x="267" y="122"/>
                  </a:cubicBezTo>
                  <a:cubicBezTo>
                    <a:pt x="0" y="422"/>
                    <a:pt x="200" y="889"/>
                    <a:pt x="601" y="889"/>
                  </a:cubicBezTo>
                  <a:cubicBezTo>
                    <a:pt x="834" y="889"/>
                    <a:pt x="1034" y="689"/>
                    <a:pt x="1034" y="456"/>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13"/>
            <p:cNvSpPr/>
            <p:nvPr/>
          </p:nvSpPr>
          <p:spPr>
            <a:xfrm>
              <a:off x="6135775" y="2922450"/>
              <a:ext cx="25875" cy="22075"/>
            </a:xfrm>
            <a:custGeom>
              <a:avLst/>
              <a:gdLst/>
              <a:ahLst/>
              <a:cxnLst/>
              <a:rect l="l" t="t" r="r" b="b"/>
              <a:pathLst>
                <a:path w="1035" h="883" extrusionOk="0">
                  <a:moveTo>
                    <a:pt x="599" y="0"/>
                  </a:moveTo>
                  <a:cubicBezTo>
                    <a:pt x="486" y="0"/>
                    <a:pt x="367" y="45"/>
                    <a:pt x="267" y="145"/>
                  </a:cubicBezTo>
                  <a:cubicBezTo>
                    <a:pt x="0" y="412"/>
                    <a:pt x="200" y="879"/>
                    <a:pt x="601" y="879"/>
                  </a:cubicBezTo>
                  <a:cubicBezTo>
                    <a:pt x="618" y="881"/>
                    <a:pt x="635" y="882"/>
                    <a:pt x="651" y="882"/>
                  </a:cubicBezTo>
                  <a:cubicBezTo>
                    <a:pt x="862" y="882"/>
                    <a:pt x="1034" y="692"/>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13"/>
            <p:cNvSpPr/>
            <p:nvPr/>
          </p:nvSpPr>
          <p:spPr>
            <a:xfrm>
              <a:off x="6135775" y="2996400"/>
              <a:ext cx="25875" cy="22250"/>
            </a:xfrm>
            <a:custGeom>
              <a:avLst/>
              <a:gdLst/>
              <a:ahLst/>
              <a:cxnLst/>
              <a:rect l="l" t="t" r="r" b="b"/>
              <a:pathLst>
                <a:path w="1035" h="890" extrusionOk="0">
                  <a:moveTo>
                    <a:pt x="580" y="1"/>
                  </a:moveTo>
                  <a:cubicBezTo>
                    <a:pt x="472" y="1"/>
                    <a:pt x="361" y="38"/>
                    <a:pt x="267" y="122"/>
                  </a:cubicBezTo>
                  <a:cubicBezTo>
                    <a:pt x="0" y="389"/>
                    <a:pt x="200" y="889"/>
                    <a:pt x="601" y="889"/>
                  </a:cubicBezTo>
                  <a:cubicBezTo>
                    <a:pt x="834" y="889"/>
                    <a:pt x="1034" y="689"/>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13"/>
            <p:cNvSpPr/>
            <p:nvPr/>
          </p:nvSpPr>
          <p:spPr>
            <a:xfrm>
              <a:off x="6135775" y="3070050"/>
              <a:ext cx="25875" cy="21975"/>
            </a:xfrm>
            <a:custGeom>
              <a:avLst/>
              <a:gdLst/>
              <a:ahLst/>
              <a:cxnLst/>
              <a:rect l="l" t="t" r="r" b="b"/>
              <a:pathLst>
                <a:path w="1035" h="879" extrusionOk="0">
                  <a:moveTo>
                    <a:pt x="599" y="0"/>
                  </a:moveTo>
                  <a:cubicBezTo>
                    <a:pt x="486" y="0"/>
                    <a:pt x="367" y="45"/>
                    <a:pt x="267" y="145"/>
                  </a:cubicBezTo>
                  <a:cubicBezTo>
                    <a:pt x="0" y="412"/>
                    <a:pt x="200" y="879"/>
                    <a:pt x="601" y="879"/>
                  </a:cubicBezTo>
                  <a:cubicBezTo>
                    <a:pt x="834" y="879"/>
                    <a:pt x="1034" y="679"/>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13"/>
            <p:cNvSpPr/>
            <p:nvPr/>
          </p:nvSpPr>
          <p:spPr>
            <a:xfrm>
              <a:off x="6135775" y="3143975"/>
              <a:ext cx="25875" cy="22275"/>
            </a:xfrm>
            <a:custGeom>
              <a:avLst/>
              <a:gdLst/>
              <a:ahLst/>
              <a:cxnLst/>
              <a:rect l="l" t="t" r="r" b="b"/>
              <a:pathLst>
                <a:path w="1035" h="891" extrusionOk="0">
                  <a:moveTo>
                    <a:pt x="584" y="1"/>
                  </a:moveTo>
                  <a:cubicBezTo>
                    <a:pt x="475" y="1"/>
                    <a:pt x="363" y="38"/>
                    <a:pt x="267" y="123"/>
                  </a:cubicBezTo>
                  <a:cubicBezTo>
                    <a:pt x="0" y="390"/>
                    <a:pt x="200" y="891"/>
                    <a:pt x="601" y="891"/>
                  </a:cubicBezTo>
                  <a:cubicBezTo>
                    <a:pt x="834" y="891"/>
                    <a:pt x="1034" y="690"/>
                    <a:pt x="1034" y="424"/>
                  </a:cubicBezTo>
                  <a:cubicBezTo>
                    <a:pt x="1034" y="173"/>
                    <a:pt x="817"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13"/>
            <p:cNvSpPr/>
            <p:nvPr/>
          </p:nvSpPr>
          <p:spPr>
            <a:xfrm>
              <a:off x="6135775" y="3217650"/>
              <a:ext cx="25875" cy="22000"/>
            </a:xfrm>
            <a:custGeom>
              <a:avLst/>
              <a:gdLst/>
              <a:ahLst/>
              <a:cxnLst/>
              <a:rect l="l" t="t" r="r" b="b"/>
              <a:pathLst>
                <a:path w="1035" h="880" extrusionOk="0">
                  <a:moveTo>
                    <a:pt x="599" y="1"/>
                  </a:moveTo>
                  <a:cubicBezTo>
                    <a:pt x="486" y="1"/>
                    <a:pt x="367" y="45"/>
                    <a:pt x="267" y="145"/>
                  </a:cubicBezTo>
                  <a:cubicBezTo>
                    <a:pt x="0" y="412"/>
                    <a:pt x="200" y="879"/>
                    <a:pt x="601" y="879"/>
                  </a:cubicBezTo>
                  <a:cubicBezTo>
                    <a:pt x="834" y="879"/>
                    <a:pt x="1034" y="679"/>
                    <a:pt x="1034" y="445"/>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13"/>
            <p:cNvSpPr/>
            <p:nvPr/>
          </p:nvSpPr>
          <p:spPr>
            <a:xfrm>
              <a:off x="6090725" y="2553575"/>
              <a:ext cx="26725" cy="22250"/>
            </a:xfrm>
            <a:custGeom>
              <a:avLst/>
              <a:gdLst/>
              <a:ahLst/>
              <a:cxnLst/>
              <a:rect l="l" t="t" r="r" b="b"/>
              <a:pathLst>
                <a:path w="1069" h="890" extrusionOk="0">
                  <a:moveTo>
                    <a:pt x="599" y="1"/>
                  </a:moveTo>
                  <a:cubicBezTo>
                    <a:pt x="492" y="1"/>
                    <a:pt x="385" y="39"/>
                    <a:pt x="301" y="123"/>
                  </a:cubicBezTo>
                  <a:cubicBezTo>
                    <a:pt x="1" y="423"/>
                    <a:pt x="234" y="890"/>
                    <a:pt x="601" y="890"/>
                  </a:cubicBezTo>
                  <a:cubicBezTo>
                    <a:pt x="868" y="890"/>
                    <a:pt x="1068" y="690"/>
                    <a:pt x="1068" y="456"/>
                  </a:cubicBezTo>
                  <a:cubicBezTo>
                    <a:pt x="1068" y="181"/>
                    <a:pt x="833"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13"/>
            <p:cNvSpPr/>
            <p:nvPr/>
          </p:nvSpPr>
          <p:spPr>
            <a:xfrm>
              <a:off x="6091575" y="2627600"/>
              <a:ext cx="25875" cy="22450"/>
            </a:xfrm>
            <a:custGeom>
              <a:avLst/>
              <a:gdLst/>
              <a:ahLst/>
              <a:cxnLst/>
              <a:rect l="l" t="t" r="r" b="b"/>
              <a:pathLst>
                <a:path w="1035" h="898" extrusionOk="0">
                  <a:moveTo>
                    <a:pt x="577" y="1"/>
                  </a:moveTo>
                  <a:cubicBezTo>
                    <a:pt x="467" y="1"/>
                    <a:pt x="356" y="41"/>
                    <a:pt x="267" y="130"/>
                  </a:cubicBezTo>
                  <a:cubicBezTo>
                    <a:pt x="0" y="397"/>
                    <a:pt x="200" y="898"/>
                    <a:pt x="567" y="898"/>
                  </a:cubicBezTo>
                  <a:cubicBezTo>
                    <a:pt x="834" y="898"/>
                    <a:pt x="1034" y="697"/>
                    <a:pt x="1034" y="431"/>
                  </a:cubicBezTo>
                  <a:cubicBezTo>
                    <a:pt x="1012" y="164"/>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13"/>
            <p:cNvSpPr/>
            <p:nvPr/>
          </p:nvSpPr>
          <p:spPr>
            <a:xfrm>
              <a:off x="6091575" y="2701200"/>
              <a:ext cx="25875" cy="22225"/>
            </a:xfrm>
            <a:custGeom>
              <a:avLst/>
              <a:gdLst/>
              <a:ahLst/>
              <a:cxnLst/>
              <a:rect l="l" t="t" r="r" b="b"/>
              <a:pathLst>
                <a:path w="1035" h="889" extrusionOk="0">
                  <a:moveTo>
                    <a:pt x="558" y="0"/>
                  </a:moveTo>
                  <a:cubicBezTo>
                    <a:pt x="454" y="0"/>
                    <a:pt x="351" y="38"/>
                    <a:pt x="267" y="122"/>
                  </a:cubicBezTo>
                  <a:cubicBezTo>
                    <a:pt x="0" y="422"/>
                    <a:pt x="200" y="889"/>
                    <a:pt x="567" y="889"/>
                  </a:cubicBezTo>
                  <a:cubicBezTo>
                    <a:pt x="834" y="889"/>
                    <a:pt x="1034" y="689"/>
                    <a:pt x="1034" y="455"/>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13"/>
            <p:cNvSpPr/>
            <p:nvPr/>
          </p:nvSpPr>
          <p:spPr>
            <a:xfrm>
              <a:off x="6091575" y="2774825"/>
              <a:ext cx="25875" cy="22000"/>
            </a:xfrm>
            <a:custGeom>
              <a:avLst/>
              <a:gdLst/>
              <a:ahLst/>
              <a:cxnLst/>
              <a:rect l="l" t="t" r="r" b="b"/>
              <a:pathLst>
                <a:path w="1035" h="880" extrusionOk="0">
                  <a:moveTo>
                    <a:pt x="577" y="1"/>
                  </a:moveTo>
                  <a:cubicBezTo>
                    <a:pt x="467" y="1"/>
                    <a:pt x="356" y="45"/>
                    <a:pt x="267" y="146"/>
                  </a:cubicBezTo>
                  <a:cubicBezTo>
                    <a:pt x="0" y="412"/>
                    <a:pt x="200" y="879"/>
                    <a:pt x="567" y="879"/>
                  </a:cubicBezTo>
                  <a:cubicBezTo>
                    <a:pt x="834" y="879"/>
                    <a:pt x="1034" y="679"/>
                    <a:pt x="1034" y="446"/>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13"/>
            <p:cNvSpPr/>
            <p:nvPr/>
          </p:nvSpPr>
          <p:spPr>
            <a:xfrm>
              <a:off x="6091575" y="2848800"/>
              <a:ext cx="25875" cy="22250"/>
            </a:xfrm>
            <a:custGeom>
              <a:avLst/>
              <a:gdLst/>
              <a:ahLst/>
              <a:cxnLst/>
              <a:rect l="l" t="t" r="r" b="b"/>
              <a:pathLst>
                <a:path w="1035" h="890" extrusionOk="0">
                  <a:moveTo>
                    <a:pt x="558" y="0"/>
                  </a:moveTo>
                  <a:cubicBezTo>
                    <a:pt x="454" y="0"/>
                    <a:pt x="351" y="38"/>
                    <a:pt x="267" y="122"/>
                  </a:cubicBezTo>
                  <a:cubicBezTo>
                    <a:pt x="0" y="422"/>
                    <a:pt x="200" y="889"/>
                    <a:pt x="567" y="889"/>
                  </a:cubicBezTo>
                  <a:cubicBezTo>
                    <a:pt x="834" y="889"/>
                    <a:pt x="1034" y="689"/>
                    <a:pt x="1034" y="456"/>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13"/>
            <p:cNvSpPr/>
            <p:nvPr/>
          </p:nvSpPr>
          <p:spPr>
            <a:xfrm>
              <a:off x="6090725" y="2922450"/>
              <a:ext cx="26725" cy="21975"/>
            </a:xfrm>
            <a:custGeom>
              <a:avLst/>
              <a:gdLst/>
              <a:ahLst/>
              <a:cxnLst/>
              <a:rect l="l" t="t" r="r" b="b"/>
              <a:pathLst>
                <a:path w="1069" h="879" extrusionOk="0">
                  <a:moveTo>
                    <a:pt x="619" y="0"/>
                  </a:moveTo>
                  <a:cubicBezTo>
                    <a:pt x="505" y="0"/>
                    <a:pt x="390" y="45"/>
                    <a:pt x="301" y="145"/>
                  </a:cubicBezTo>
                  <a:cubicBezTo>
                    <a:pt x="1" y="412"/>
                    <a:pt x="234" y="879"/>
                    <a:pt x="601" y="879"/>
                  </a:cubicBezTo>
                  <a:cubicBezTo>
                    <a:pt x="868" y="879"/>
                    <a:pt x="1068" y="678"/>
                    <a:pt x="1068" y="445"/>
                  </a:cubicBezTo>
                  <a:cubicBezTo>
                    <a:pt x="1068" y="178"/>
                    <a:pt x="846" y="0"/>
                    <a:pt x="61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13"/>
            <p:cNvSpPr/>
            <p:nvPr/>
          </p:nvSpPr>
          <p:spPr>
            <a:xfrm>
              <a:off x="6091575" y="2996400"/>
              <a:ext cx="25875" cy="22250"/>
            </a:xfrm>
            <a:custGeom>
              <a:avLst/>
              <a:gdLst/>
              <a:ahLst/>
              <a:cxnLst/>
              <a:rect l="l" t="t" r="r" b="b"/>
              <a:pathLst>
                <a:path w="1035" h="890" extrusionOk="0">
                  <a:moveTo>
                    <a:pt x="558" y="1"/>
                  </a:moveTo>
                  <a:cubicBezTo>
                    <a:pt x="454" y="1"/>
                    <a:pt x="351" y="38"/>
                    <a:pt x="267" y="122"/>
                  </a:cubicBezTo>
                  <a:cubicBezTo>
                    <a:pt x="0" y="422"/>
                    <a:pt x="200" y="889"/>
                    <a:pt x="567" y="889"/>
                  </a:cubicBezTo>
                  <a:cubicBezTo>
                    <a:pt x="834" y="889"/>
                    <a:pt x="1034" y="689"/>
                    <a:pt x="1034" y="456"/>
                  </a:cubicBezTo>
                  <a:cubicBezTo>
                    <a:pt x="1012" y="181"/>
                    <a:pt x="784" y="1"/>
                    <a:pt x="55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13"/>
            <p:cNvSpPr/>
            <p:nvPr/>
          </p:nvSpPr>
          <p:spPr>
            <a:xfrm>
              <a:off x="6091575" y="3070050"/>
              <a:ext cx="25875" cy="21975"/>
            </a:xfrm>
            <a:custGeom>
              <a:avLst/>
              <a:gdLst/>
              <a:ahLst/>
              <a:cxnLst/>
              <a:rect l="l" t="t" r="r" b="b"/>
              <a:pathLst>
                <a:path w="1035" h="879" extrusionOk="0">
                  <a:moveTo>
                    <a:pt x="577" y="0"/>
                  </a:moveTo>
                  <a:cubicBezTo>
                    <a:pt x="467" y="0"/>
                    <a:pt x="356" y="45"/>
                    <a:pt x="267" y="145"/>
                  </a:cubicBezTo>
                  <a:cubicBezTo>
                    <a:pt x="0" y="412"/>
                    <a:pt x="200" y="879"/>
                    <a:pt x="567" y="879"/>
                  </a:cubicBezTo>
                  <a:cubicBezTo>
                    <a:pt x="834" y="879"/>
                    <a:pt x="1034" y="679"/>
                    <a:pt x="1034" y="445"/>
                  </a:cubicBezTo>
                  <a:cubicBezTo>
                    <a:pt x="1012" y="178"/>
                    <a:pt x="797" y="0"/>
                    <a:pt x="577"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13"/>
            <p:cNvSpPr/>
            <p:nvPr/>
          </p:nvSpPr>
          <p:spPr>
            <a:xfrm>
              <a:off x="6091575" y="3143975"/>
              <a:ext cx="25875" cy="22275"/>
            </a:xfrm>
            <a:custGeom>
              <a:avLst/>
              <a:gdLst/>
              <a:ahLst/>
              <a:cxnLst/>
              <a:rect l="l" t="t" r="r" b="b"/>
              <a:pathLst>
                <a:path w="1035" h="891" extrusionOk="0">
                  <a:moveTo>
                    <a:pt x="562" y="1"/>
                  </a:moveTo>
                  <a:cubicBezTo>
                    <a:pt x="457" y="1"/>
                    <a:pt x="352" y="38"/>
                    <a:pt x="267" y="123"/>
                  </a:cubicBezTo>
                  <a:cubicBezTo>
                    <a:pt x="0" y="390"/>
                    <a:pt x="200" y="891"/>
                    <a:pt x="567" y="891"/>
                  </a:cubicBezTo>
                  <a:cubicBezTo>
                    <a:pt x="834" y="891"/>
                    <a:pt x="1034" y="690"/>
                    <a:pt x="1034" y="424"/>
                  </a:cubicBezTo>
                  <a:cubicBezTo>
                    <a:pt x="1012" y="173"/>
                    <a:pt x="787" y="1"/>
                    <a:pt x="562"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13"/>
            <p:cNvSpPr/>
            <p:nvPr/>
          </p:nvSpPr>
          <p:spPr>
            <a:xfrm>
              <a:off x="6091575" y="3217650"/>
              <a:ext cx="25875" cy="22000"/>
            </a:xfrm>
            <a:custGeom>
              <a:avLst/>
              <a:gdLst/>
              <a:ahLst/>
              <a:cxnLst/>
              <a:rect l="l" t="t" r="r" b="b"/>
              <a:pathLst>
                <a:path w="1035" h="880" extrusionOk="0">
                  <a:moveTo>
                    <a:pt x="577" y="1"/>
                  </a:moveTo>
                  <a:cubicBezTo>
                    <a:pt x="467" y="1"/>
                    <a:pt x="356" y="45"/>
                    <a:pt x="267" y="145"/>
                  </a:cubicBezTo>
                  <a:cubicBezTo>
                    <a:pt x="0" y="412"/>
                    <a:pt x="200" y="879"/>
                    <a:pt x="567" y="879"/>
                  </a:cubicBezTo>
                  <a:cubicBezTo>
                    <a:pt x="834" y="879"/>
                    <a:pt x="1034" y="679"/>
                    <a:pt x="1034" y="445"/>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13"/>
            <p:cNvSpPr/>
            <p:nvPr/>
          </p:nvSpPr>
          <p:spPr>
            <a:xfrm>
              <a:off x="6046550" y="2553575"/>
              <a:ext cx="25875" cy="22250"/>
            </a:xfrm>
            <a:custGeom>
              <a:avLst/>
              <a:gdLst/>
              <a:ahLst/>
              <a:cxnLst/>
              <a:rect l="l" t="t" r="r" b="b"/>
              <a:pathLst>
                <a:path w="1035" h="890" extrusionOk="0">
                  <a:moveTo>
                    <a:pt x="590" y="1"/>
                  </a:moveTo>
                  <a:cubicBezTo>
                    <a:pt x="488" y="1"/>
                    <a:pt x="384" y="39"/>
                    <a:pt x="300" y="123"/>
                  </a:cubicBezTo>
                  <a:cubicBezTo>
                    <a:pt x="0" y="423"/>
                    <a:pt x="200" y="890"/>
                    <a:pt x="600" y="890"/>
                  </a:cubicBezTo>
                  <a:cubicBezTo>
                    <a:pt x="834" y="890"/>
                    <a:pt x="1034" y="690"/>
                    <a:pt x="1034" y="456"/>
                  </a:cubicBezTo>
                  <a:cubicBezTo>
                    <a:pt x="1034" y="181"/>
                    <a:pt x="814"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13"/>
            <p:cNvSpPr/>
            <p:nvPr/>
          </p:nvSpPr>
          <p:spPr>
            <a:xfrm>
              <a:off x="6046550" y="2627500"/>
              <a:ext cx="30025" cy="22550"/>
            </a:xfrm>
            <a:custGeom>
              <a:avLst/>
              <a:gdLst/>
              <a:ahLst/>
              <a:cxnLst/>
              <a:rect l="l" t="t" r="r" b="b"/>
              <a:pathLst>
                <a:path w="1201" h="902" extrusionOk="0">
                  <a:moveTo>
                    <a:pt x="600" y="1"/>
                  </a:moveTo>
                  <a:cubicBezTo>
                    <a:pt x="0" y="1"/>
                    <a:pt x="0" y="902"/>
                    <a:pt x="600" y="902"/>
                  </a:cubicBezTo>
                  <a:cubicBezTo>
                    <a:pt x="1201" y="902"/>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13"/>
            <p:cNvSpPr/>
            <p:nvPr/>
          </p:nvSpPr>
          <p:spPr>
            <a:xfrm>
              <a:off x="6046550" y="2701200"/>
              <a:ext cx="25875" cy="22225"/>
            </a:xfrm>
            <a:custGeom>
              <a:avLst/>
              <a:gdLst/>
              <a:ahLst/>
              <a:cxnLst/>
              <a:rect l="l" t="t" r="r" b="b"/>
              <a:pathLst>
                <a:path w="1035" h="889" extrusionOk="0">
                  <a:moveTo>
                    <a:pt x="590" y="0"/>
                  </a:moveTo>
                  <a:cubicBezTo>
                    <a:pt x="488" y="0"/>
                    <a:pt x="384" y="38"/>
                    <a:pt x="300" y="122"/>
                  </a:cubicBezTo>
                  <a:cubicBezTo>
                    <a:pt x="0" y="422"/>
                    <a:pt x="200" y="889"/>
                    <a:pt x="600" y="889"/>
                  </a:cubicBezTo>
                  <a:cubicBezTo>
                    <a:pt x="834" y="889"/>
                    <a:pt x="1034" y="689"/>
                    <a:pt x="1034" y="455"/>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13"/>
            <p:cNvSpPr/>
            <p:nvPr/>
          </p:nvSpPr>
          <p:spPr>
            <a:xfrm>
              <a:off x="6046550" y="2774825"/>
              <a:ext cx="25875" cy="22000"/>
            </a:xfrm>
            <a:custGeom>
              <a:avLst/>
              <a:gdLst/>
              <a:ahLst/>
              <a:cxnLst/>
              <a:rect l="l" t="t" r="r" b="b"/>
              <a:pathLst>
                <a:path w="1035" h="880" extrusionOk="0">
                  <a:moveTo>
                    <a:pt x="609" y="1"/>
                  </a:moveTo>
                  <a:cubicBezTo>
                    <a:pt x="500" y="1"/>
                    <a:pt x="389" y="45"/>
                    <a:pt x="300" y="146"/>
                  </a:cubicBezTo>
                  <a:cubicBezTo>
                    <a:pt x="0" y="412"/>
                    <a:pt x="200" y="879"/>
                    <a:pt x="600" y="879"/>
                  </a:cubicBezTo>
                  <a:cubicBezTo>
                    <a:pt x="834" y="879"/>
                    <a:pt x="1034" y="679"/>
                    <a:pt x="1034" y="446"/>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13"/>
            <p:cNvSpPr/>
            <p:nvPr/>
          </p:nvSpPr>
          <p:spPr>
            <a:xfrm>
              <a:off x="6046550" y="2848800"/>
              <a:ext cx="25875" cy="22250"/>
            </a:xfrm>
            <a:custGeom>
              <a:avLst/>
              <a:gdLst/>
              <a:ahLst/>
              <a:cxnLst/>
              <a:rect l="l" t="t" r="r" b="b"/>
              <a:pathLst>
                <a:path w="1035" h="890" extrusionOk="0">
                  <a:moveTo>
                    <a:pt x="590" y="0"/>
                  </a:moveTo>
                  <a:cubicBezTo>
                    <a:pt x="488" y="0"/>
                    <a:pt x="384" y="38"/>
                    <a:pt x="300" y="122"/>
                  </a:cubicBezTo>
                  <a:cubicBezTo>
                    <a:pt x="0" y="422"/>
                    <a:pt x="200" y="889"/>
                    <a:pt x="600" y="889"/>
                  </a:cubicBezTo>
                  <a:cubicBezTo>
                    <a:pt x="834" y="889"/>
                    <a:pt x="1034" y="689"/>
                    <a:pt x="1034" y="456"/>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13"/>
            <p:cNvSpPr/>
            <p:nvPr/>
          </p:nvSpPr>
          <p:spPr>
            <a:xfrm>
              <a:off x="6046550" y="29224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13"/>
            <p:cNvSpPr/>
            <p:nvPr/>
          </p:nvSpPr>
          <p:spPr>
            <a:xfrm>
              <a:off x="6046550" y="2996100"/>
              <a:ext cx="30025" cy="22550"/>
            </a:xfrm>
            <a:custGeom>
              <a:avLst/>
              <a:gdLst/>
              <a:ahLst/>
              <a:cxnLst/>
              <a:rect l="l" t="t" r="r" b="b"/>
              <a:pathLst>
                <a:path w="1201" h="902" extrusionOk="0">
                  <a:moveTo>
                    <a:pt x="600" y="1"/>
                  </a:moveTo>
                  <a:cubicBezTo>
                    <a:pt x="0" y="1"/>
                    <a:pt x="0" y="901"/>
                    <a:pt x="600" y="901"/>
                  </a:cubicBezTo>
                  <a:cubicBezTo>
                    <a:pt x="1201" y="901"/>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13"/>
            <p:cNvSpPr/>
            <p:nvPr/>
          </p:nvSpPr>
          <p:spPr>
            <a:xfrm>
              <a:off x="6046550" y="30700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13"/>
            <p:cNvSpPr/>
            <p:nvPr/>
          </p:nvSpPr>
          <p:spPr>
            <a:xfrm>
              <a:off x="6046550" y="3143975"/>
              <a:ext cx="25875" cy="22275"/>
            </a:xfrm>
            <a:custGeom>
              <a:avLst/>
              <a:gdLst/>
              <a:ahLst/>
              <a:cxnLst/>
              <a:rect l="l" t="t" r="r" b="b"/>
              <a:pathLst>
                <a:path w="1035" h="891" extrusionOk="0">
                  <a:moveTo>
                    <a:pt x="594" y="1"/>
                  </a:moveTo>
                  <a:cubicBezTo>
                    <a:pt x="490" y="1"/>
                    <a:pt x="385" y="38"/>
                    <a:pt x="300" y="123"/>
                  </a:cubicBezTo>
                  <a:cubicBezTo>
                    <a:pt x="0" y="390"/>
                    <a:pt x="200" y="891"/>
                    <a:pt x="600" y="891"/>
                  </a:cubicBezTo>
                  <a:cubicBezTo>
                    <a:pt x="834" y="891"/>
                    <a:pt x="1034" y="690"/>
                    <a:pt x="1034" y="424"/>
                  </a:cubicBezTo>
                  <a:cubicBezTo>
                    <a:pt x="1034" y="173"/>
                    <a:pt x="817" y="1"/>
                    <a:pt x="59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13"/>
            <p:cNvSpPr/>
            <p:nvPr/>
          </p:nvSpPr>
          <p:spPr>
            <a:xfrm>
              <a:off x="6046550" y="3217650"/>
              <a:ext cx="25875" cy="22000"/>
            </a:xfrm>
            <a:custGeom>
              <a:avLst/>
              <a:gdLst/>
              <a:ahLst/>
              <a:cxnLst/>
              <a:rect l="l" t="t" r="r" b="b"/>
              <a:pathLst>
                <a:path w="1035" h="880" extrusionOk="0">
                  <a:moveTo>
                    <a:pt x="609" y="1"/>
                  </a:moveTo>
                  <a:cubicBezTo>
                    <a:pt x="500" y="1"/>
                    <a:pt x="389" y="45"/>
                    <a:pt x="300" y="145"/>
                  </a:cubicBezTo>
                  <a:cubicBezTo>
                    <a:pt x="0" y="412"/>
                    <a:pt x="200" y="879"/>
                    <a:pt x="600" y="879"/>
                  </a:cubicBezTo>
                  <a:cubicBezTo>
                    <a:pt x="834" y="879"/>
                    <a:pt x="1034" y="679"/>
                    <a:pt x="1034" y="445"/>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13"/>
            <p:cNvSpPr/>
            <p:nvPr/>
          </p:nvSpPr>
          <p:spPr>
            <a:xfrm>
              <a:off x="6002350" y="2553575"/>
              <a:ext cx="25875" cy="22250"/>
            </a:xfrm>
            <a:custGeom>
              <a:avLst/>
              <a:gdLst/>
              <a:ahLst/>
              <a:cxnLst/>
              <a:rect l="l" t="t" r="r" b="b"/>
              <a:pathLst>
                <a:path w="1035" h="890" extrusionOk="0">
                  <a:moveTo>
                    <a:pt x="565" y="1"/>
                  </a:moveTo>
                  <a:cubicBezTo>
                    <a:pt x="458" y="1"/>
                    <a:pt x="351" y="39"/>
                    <a:pt x="267" y="123"/>
                  </a:cubicBezTo>
                  <a:cubicBezTo>
                    <a:pt x="0" y="423"/>
                    <a:pt x="200" y="890"/>
                    <a:pt x="567" y="890"/>
                  </a:cubicBezTo>
                  <a:cubicBezTo>
                    <a:pt x="834" y="890"/>
                    <a:pt x="1034" y="690"/>
                    <a:pt x="1034" y="456"/>
                  </a:cubicBezTo>
                  <a:cubicBezTo>
                    <a:pt x="1034"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13"/>
            <p:cNvSpPr/>
            <p:nvPr/>
          </p:nvSpPr>
          <p:spPr>
            <a:xfrm>
              <a:off x="6002350" y="2627500"/>
              <a:ext cx="29200" cy="22550"/>
            </a:xfrm>
            <a:custGeom>
              <a:avLst/>
              <a:gdLst/>
              <a:ahLst/>
              <a:cxnLst/>
              <a:rect l="l" t="t" r="r" b="b"/>
              <a:pathLst>
                <a:path w="1168" h="902" extrusionOk="0">
                  <a:moveTo>
                    <a:pt x="567" y="1"/>
                  </a:moveTo>
                  <a:cubicBezTo>
                    <a:pt x="0" y="1"/>
                    <a:pt x="0" y="902"/>
                    <a:pt x="567" y="902"/>
                  </a:cubicBezTo>
                  <a:cubicBezTo>
                    <a:pt x="1168" y="902"/>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13"/>
            <p:cNvSpPr/>
            <p:nvPr/>
          </p:nvSpPr>
          <p:spPr>
            <a:xfrm>
              <a:off x="6002350" y="2701200"/>
              <a:ext cx="25875" cy="22225"/>
            </a:xfrm>
            <a:custGeom>
              <a:avLst/>
              <a:gdLst/>
              <a:ahLst/>
              <a:cxnLst/>
              <a:rect l="l" t="t" r="r" b="b"/>
              <a:pathLst>
                <a:path w="1035" h="889" extrusionOk="0">
                  <a:moveTo>
                    <a:pt x="565" y="0"/>
                  </a:moveTo>
                  <a:cubicBezTo>
                    <a:pt x="458" y="0"/>
                    <a:pt x="351" y="38"/>
                    <a:pt x="267" y="122"/>
                  </a:cubicBezTo>
                  <a:cubicBezTo>
                    <a:pt x="0" y="422"/>
                    <a:pt x="200" y="889"/>
                    <a:pt x="567" y="889"/>
                  </a:cubicBezTo>
                  <a:cubicBezTo>
                    <a:pt x="834" y="889"/>
                    <a:pt x="1034" y="689"/>
                    <a:pt x="1034" y="455"/>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13"/>
            <p:cNvSpPr/>
            <p:nvPr/>
          </p:nvSpPr>
          <p:spPr>
            <a:xfrm>
              <a:off x="6002350" y="2774825"/>
              <a:ext cx="25875" cy="22000"/>
            </a:xfrm>
            <a:custGeom>
              <a:avLst/>
              <a:gdLst/>
              <a:ahLst/>
              <a:cxnLst/>
              <a:rect l="l" t="t" r="r" b="b"/>
              <a:pathLst>
                <a:path w="1035" h="880" extrusionOk="0">
                  <a:moveTo>
                    <a:pt x="585" y="1"/>
                  </a:moveTo>
                  <a:cubicBezTo>
                    <a:pt x="471" y="1"/>
                    <a:pt x="356" y="45"/>
                    <a:pt x="267" y="146"/>
                  </a:cubicBezTo>
                  <a:cubicBezTo>
                    <a:pt x="0" y="412"/>
                    <a:pt x="200" y="879"/>
                    <a:pt x="567" y="879"/>
                  </a:cubicBezTo>
                  <a:cubicBezTo>
                    <a:pt x="834" y="879"/>
                    <a:pt x="1034" y="679"/>
                    <a:pt x="1034" y="446"/>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13"/>
            <p:cNvSpPr/>
            <p:nvPr/>
          </p:nvSpPr>
          <p:spPr>
            <a:xfrm>
              <a:off x="6002350" y="2848800"/>
              <a:ext cx="25875" cy="22250"/>
            </a:xfrm>
            <a:custGeom>
              <a:avLst/>
              <a:gdLst/>
              <a:ahLst/>
              <a:cxnLst/>
              <a:rect l="l" t="t" r="r" b="b"/>
              <a:pathLst>
                <a:path w="1035" h="890" extrusionOk="0">
                  <a:moveTo>
                    <a:pt x="565" y="0"/>
                  </a:moveTo>
                  <a:cubicBezTo>
                    <a:pt x="458" y="0"/>
                    <a:pt x="351" y="38"/>
                    <a:pt x="267" y="122"/>
                  </a:cubicBezTo>
                  <a:cubicBezTo>
                    <a:pt x="0" y="422"/>
                    <a:pt x="200" y="889"/>
                    <a:pt x="567" y="889"/>
                  </a:cubicBezTo>
                  <a:cubicBezTo>
                    <a:pt x="834" y="889"/>
                    <a:pt x="1034" y="689"/>
                    <a:pt x="1034" y="456"/>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13"/>
            <p:cNvSpPr/>
            <p:nvPr/>
          </p:nvSpPr>
          <p:spPr>
            <a:xfrm>
              <a:off x="6002350" y="29224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8"/>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13"/>
            <p:cNvSpPr/>
            <p:nvPr/>
          </p:nvSpPr>
          <p:spPr>
            <a:xfrm>
              <a:off x="6002350" y="2996100"/>
              <a:ext cx="29200" cy="22550"/>
            </a:xfrm>
            <a:custGeom>
              <a:avLst/>
              <a:gdLst/>
              <a:ahLst/>
              <a:cxnLst/>
              <a:rect l="l" t="t" r="r" b="b"/>
              <a:pathLst>
                <a:path w="1168" h="902" extrusionOk="0">
                  <a:moveTo>
                    <a:pt x="567" y="1"/>
                  </a:moveTo>
                  <a:cubicBezTo>
                    <a:pt x="0" y="1"/>
                    <a:pt x="0" y="901"/>
                    <a:pt x="567" y="901"/>
                  </a:cubicBezTo>
                  <a:cubicBezTo>
                    <a:pt x="1168" y="901"/>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13"/>
            <p:cNvSpPr/>
            <p:nvPr/>
          </p:nvSpPr>
          <p:spPr>
            <a:xfrm>
              <a:off x="6002350" y="30700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9"/>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13"/>
            <p:cNvSpPr/>
            <p:nvPr/>
          </p:nvSpPr>
          <p:spPr>
            <a:xfrm>
              <a:off x="6002350" y="3143975"/>
              <a:ext cx="25875" cy="22275"/>
            </a:xfrm>
            <a:custGeom>
              <a:avLst/>
              <a:gdLst/>
              <a:ahLst/>
              <a:cxnLst/>
              <a:rect l="l" t="t" r="r" b="b"/>
              <a:pathLst>
                <a:path w="1035" h="891" extrusionOk="0">
                  <a:moveTo>
                    <a:pt x="569" y="1"/>
                  </a:moveTo>
                  <a:cubicBezTo>
                    <a:pt x="461" y="1"/>
                    <a:pt x="352" y="38"/>
                    <a:pt x="267" y="123"/>
                  </a:cubicBezTo>
                  <a:cubicBezTo>
                    <a:pt x="0" y="390"/>
                    <a:pt x="200" y="891"/>
                    <a:pt x="567" y="891"/>
                  </a:cubicBezTo>
                  <a:cubicBezTo>
                    <a:pt x="834" y="891"/>
                    <a:pt x="1034" y="690"/>
                    <a:pt x="1034" y="424"/>
                  </a:cubicBezTo>
                  <a:cubicBezTo>
                    <a:pt x="1034" y="173"/>
                    <a:pt x="802" y="1"/>
                    <a:pt x="56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13"/>
            <p:cNvSpPr/>
            <p:nvPr/>
          </p:nvSpPr>
          <p:spPr>
            <a:xfrm>
              <a:off x="6002350" y="3217650"/>
              <a:ext cx="25875" cy="22000"/>
            </a:xfrm>
            <a:custGeom>
              <a:avLst/>
              <a:gdLst/>
              <a:ahLst/>
              <a:cxnLst/>
              <a:rect l="l" t="t" r="r" b="b"/>
              <a:pathLst>
                <a:path w="1035" h="880" extrusionOk="0">
                  <a:moveTo>
                    <a:pt x="585" y="1"/>
                  </a:moveTo>
                  <a:cubicBezTo>
                    <a:pt x="471" y="1"/>
                    <a:pt x="356" y="45"/>
                    <a:pt x="267" y="145"/>
                  </a:cubicBezTo>
                  <a:cubicBezTo>
                    <a:pt x="0" y="412"/>
                    <a:pt x="200" y="879"/>
                    <a:pt x="567" y="879"/>
                  </a:cubicBezTo>
                  <a:cubicBezTo>
                    <a:pt x="834" y="879"/>
                    <a:pt x="1034" y="679"/>
                    <a:pt x="1034" y="445"/>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13"/>
            <p:cNvSpPr/>
            <p:nvPr/>
          </p:nvSpPr>
          <p:spPr>
            <a:xfrm>
              <a:off x="5957300" y="2553575"/>
              <a:ext cx="25875" cy="22250"/>
            </a:xfrm>
            <a:custGeom>
              <a:avLst/>
              <a:gdLst/>
              <a:ahLst/>
              <a:cxnLst/>
              <a:rect l="l" t="t" r="r" b="b"/>
              <a:pathLst>
                <a:path w="1035" h="890" extrusionOk="0">
                  <a:moveTo>
                    <a:pt x="591" y="1"/>
                  </a:moveTo>
                  <a:cubicBezTo>
                    <a:pt x="488" y="1"/>
                    <a:pt x="385" y="39"/>
                    <a:pt x="301" y="123"/>
                  </a:cubicBezTo>
                  <a:cubicBezTo>
                    <a:pt x="1" y="423"/>
                    <a:pt x="201" y="890"/>
                    <a:pt x="601" y="890"/>
                  </a:cubicBezTo>
                  <a:cubicBezTo>
                    <a:pt x="835" y="890"/>
                    <a:pt x="1035"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13"/>
            <p:cNvSpPr/>
            <p:nvPr/>
          </p:nvSpPr>
          <p:spPr>
            <a:xfrm>
              <a:off x="5957300"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13"/>
            <p:cNvSpPr/>
            <p:nvPr/>
          </p:nvSpPr>
          <p:spPr>
            <a:xfrm>
              <a:off x="5957300" y="2700900"/>
              <a:ext cx="30050" cy="22525"/>
            </a:xfrm>
            <a:custGeom>
              <a:avLst/>
              <a:gdLst/>
              <a:ahLst/>
              <a:cxnLst/>
              <a:rect l="l" t="t" r="r" b="b"/>
              <a:pathLst>
                <a:path w="1202" h="901" extrusionOk="0">
                  <a:moveTo>
                    <a:pt x="601" y="0"/>
                  </a:moveTo>
                  <a:cubicBezTo>
                    <a:pt x="1" y="0"/>
                    <a:pt x="1" y="901"/>
                    <a:pt x="601" y="901"/>
                  </a:cubicBezTo>
                  <a:cubicBezTo>
                    <a:pt x="1202" y="901"/>
                    <a:pt x="1202" y="0"/>
                    <a:pt x="60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13"/>
            <p:cNvSpPr/>
            <p:nvPr/>
          </p:nvSpPr>
          <p:spPr>
            <a:xfrm>
              <a:off x="5961475" y="2775125"/>
              <a:ext cx="21700" cy="21700"/>
            </a:xfrm>
            <a:custGeom>
              <a:avLst/>
              <a:gdLst/>
              <a:ahLst/>
              <a:cxnLst/>
              <a:rect l="l" t="t" r="r" b="b"/>
              <a:pathLst>
                <a:path w="868" h="868" extrusionOk="0">
                  <a:moveTo>
                    <a:pt x="434" y="0"/>
                  </a:moveTo>
                  <a:cubicBezTo>
                    <a:pt x="201" y="0"/>
                    <a:pt x="1" y="200"/>
                    <a:pt x="1" y="434"/>
                  </a:cubicBezTo>
                  <a:cubicBezTo>
                    <a:pt x="1" y="667"/>
                    <a:pt x="201" y="867"/>
                    <a:pt x="434" y="867"/>
                  </a:cubicBezTo>
                  <a:cubicBezTo>
                    <a:pt x="668" y="867"/>
                    <a:pt x="868" y="667"/>
                    <a:pt x="868" y="434"/>
                  </a:cubicBezTo>
                  <a:cubicBezTo>
                    <a:pt x="868" y="200"/>
                    <a:pt x="668"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13"/>
            <p:cNvSpPr/>
            <p:nvPr/>
          </p:nvSpPr>
          <p:spPr>
            <a:xfrm>
              <a:off x="5957300"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13"/>
            <p:cNvSpPr/>
            <p:nvPr/>
          </p:nvSpPr>
          <p:spPr>
            <a:xfrm>
              <a:off x="5957300" y="29224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8"/>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13"/>
            <p:cNvSpPr/>
            <p:nvPr/>
          </p:nvSpPr>
          <p:spPr>
            <a:xfrm>
              <a:off x="5961475" y="2996100"/>
              <a:ext cx="21700" cy="22550"/>
            </a:xfrm>
            <a:custGeom>
              <a:avLst/>
              <a:gdLst/>
              <a:ahLst/>
              <a:cxnLst/>
              <a:rect l="l" t="t" r="r" b="b"/>
              <a:pathLst>
                <a:path w="868" h="902" extrusionOk="0">
                  <a:moveTo>
                    <a:pt x="434" y="1"/>
                  </a:moveTo>
                  <a:cubicBezTo>
                    <a:pt x="201" y="1"/>
                    <a:pt x="1" y="201"/>
                    <a:pt x="1" y="434"/>
                  </a:cubicBezTo>
                  <a:cubicBezTo>
                    <a:pt x="1" y="701"/>
                    <a:pt x="201" y="901"/>
                    <a:pt x="434" y="901"/>
                  </a:cubicBezTo>
                  <a:cubicBezTo>
                    <a:pt x="668" y="901"/>
                    <a:pt x="868" y="701"/>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13"/>
            <p:cNvSpPr/>
            <p:nvPr/>
          </p:nvSpPr>
          <p:spPr>
            <a:xfrm>
              <a:off x="5957300" y="3070325"/>
              <a:ext cx="30050" cy="21700"/>
            </a:xfrm>
            <a:custGeom>
              <a:avLst/>
              <a:gdLst/>
              <a:ahLst/>
              <a:cxnLst/>
              <a:rect l="l" t="t" r="r" b="b"/>
              <a:pathLst>
                <a:path w="1202" h="868" extrusionOk="0">
                  <a:moveTo>
                    <a:pt x="601" y="1"/>
                  </a:moveTo>
                  <a:cubicBezTo>
                    <a:pt x="1" y="1"/>
                    <a:pt x="1" y="868"/>
                    <a:pt x="601" y="868"/>
                  </a:cubicBezTo>
                  <a:cubicBezTo>
                    <a:pt x="1202" y="868"/>
                    <a:pt x="1202"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13"/>
            <p:cNvSpPr/>
            <p:nvPr/>
          </p:nvSpPr>
          <p:spPr>
            <a:xfrm>
              <a:off x="5957300"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13"/>
            <p:cNvSpPr/>
            <p:nvPr/>
          </p:nvSpPr>
          <p:spPr>
            <a:xfrm>
              <a:off x="5961475" y="3217925"/>
              <a:ext cx="21700" cy="21725"/>
            </a:xfrm>
            <a:custGeom>
              <a:avLst/>
              <a:gdLst/>
              <a:ahLst/>
              <a:cxnLst/>
              <a:rect l="l" t="t" r="r" b="b"/>
              <a:pathLst>
                <a:path w="868" h="869" extrusionOk="0">
                  <a:moveTo>
                    <a:pt x="434" y="1"/>
                  </a:moveTo>
                  <a:cubicBezTo>
                    <a:pt x="201" y="1"/>
                    <a:pt x="1" y="201"/>
                    <a:pt x="1" y="434"/>
                  </a:cubicBezTo>
                  <a:cubicBezTo>
                    <a:pt x="1" y="668"/>
                    <a:pt x="201" y="868"/>
                    <a:pt x="434" y="868"/>
                  </a:cubicBezTo>
                  <a:cubicBezTo>
                    <a:pt x="668" y="868"/>
                    <a:pt x="868" y="668"/>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13"/>
            <p:cNvSpPr/>
            <p:nvPr/>
          </p:nvSpPr>
          <p:spPr>
            <a:xfrm>
              <a:off x="5913100" y="2553575"/>
              <a:ext cx="25875" cy="22250"/>
            </a:xfrm>
            <a:custGeom>
              <a:avLst/>
              <a:gdLst/>
              <a:ahLst/>
              <a:cxnLst/>
              <a:rect l="l" t="t" r="r" b="b"/>
              <a:pathLst>
                <a:path w="1035" h="890" extrusionOk="0">
                  <a:moveTo>
                    <a:pt x="565" y="1"/>
                  </a:moveTo>
                  <a:cubicBezTo>
                    <a:pt x="458" y="1"/>
                    <a:pt x="352" y="39"/>
                    <a:pt x="268" y="123"/>
                  </a:cubicBezTo>
                  <a:cubicBezTo>
                    <a:pt x="1" y="423"/>
                    <a:pt x="201"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13"/>
            <p:cNvSpPr/>
            <p:nvPr/>
          </p:nvSpPr>
          <p:spPr>
            <a:xfrm>
              <a:off x="5913100" y="2627600"/>
              <a:ext cx="25875" cy="22450"/>
            </a:xfrm>
            <a:custGeom>
              <a:avLst/>
              <a:gdLst/>
              <a:ahLst/>
              <a:cxnLst/>
              <a:rect l="l" t="t" r="r" b="b"/>
              <a:pathLst>
                <a:path w="1035" h="898" extrusionOk="0">
                  <a:moveTo>
                    <a:pt x="585" y="1"/>
                  </a:moveTo>
                  <a:cubicBezTo>
                    <a:pt x="472" y="1"/>
                    <a:pt x="357" y="41"/>
                    <a:pt x="268" y="130"/>
                  </a:cubicBezTo>
                  <a:cubicBezTo>
                    <a:pt x="1" y="397"/>
                    <a:pt x="201" y="864"/>
                    <a:pt x="568" y="898"/>
                  </a:cubicBezTo>
                  <a:cubicBezTo>
                    <a:pt x="835" y="898"/>
                    <a:pt x="1035" y="697"/>
                    <a:pt x="1035" y="431"/>
                  </a:cubicBezTo>
                  <a:cubicBezTo>
                    <a:pt x="1035" y="164"/>
                    <a:pt x="813"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13"/>
            <p:cNvSpPr/>
            <p:nvPr/>
          </p:nvSpPr>
          <p:spPr>
            <a:xfrm>
              <a:off x="59131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13"/>
            <p:cNvSpPr/>
            <p:nvPr/>
          </p:nvSpPr>
          <p:spPr>
            <a:xfrm>
              <a:off x="5916450" y="2775125"/>
              <a:ext cx="22525" cy="21700"/>
            </a:xfrm>
            <a:custGeom>
              <a:avLst/>
              <a:gdLst/>
              <a:ahLst/>
              <a:cxnLst/>
              <a:rect l="l" t="t" r="r" b="b"/>
              <a:pathLst>
                <a:path w="901" h="868" extrusionOk="0">
                  <a:moveTo>
                    <a:pt x="434" y="0"/>
                  </a:moveTo>
                  <a:cubicBezTo>
                    <a:pt x="200" y="0"/>
                    <a:pt x="0" y="200"/>
                    <a:pt x="0" y="434"/>
                  </a:cubicBezTo>
                  <a:cubicBezTo>
                    <a:pt x="0" y="667"/>
                    <a:pt x="200" y="867"/>
                    <a:pt x="434" y="867"/>
                  </a:cubicBezTo>
                  <a:cubicBezTo>
                    <a:pt x="701" y="867"/>
                    <a:pt x="901" y="667"/>
                    <a:pt x="901" y="434"/>
                  </a:cubicBezTo>
                  <a:cubicBezTo>
                    <a:pt x="901"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13"/>
            <p:cNvSpPr/>
            <p:nvPr/>
          </p:nvSpPr>
          <p:spPr>
            <a:xfrm>
              <a:off x="5913100" y="2848800"/>
              <a:ext cx="25875" cy="22250"/>
            </a:xfrm>
            <a:custGeom>
              <a:avLst/>
              <a:gdLst/>
              <a:ahLst/>
              <a:cxnLst/>
              <a:rect l="l" t="t" r="r" b="b"/>
              <a:pathLst>
                <a:path w="1035" h="890" extrusionOk="0">
                  <a:moveTo>
                    <a:pt x="565" y="0"/>
                  </a:moveTo>
                  <a:cubicBezTo>
                    <a:pt x="458" y="0"/>
                    <a:pt x="352" y="38"/>
                    <a:pt x="268" y="122"/>
                  </a:cubicBezTo>
                  <a:cubicBezTo>
                    <a:pt x="1" y="422"/>
                    <a:pt x="201"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13"/>
            <p:cNvSpPr/>
            <p:nvPr/>
          </p:nvSpPr>
          <p:spPr>
            <a:xfrm>
              <a:off x="5913100" y="2922450"/>
              <a:ext cx="25875" cy="21975"/>
            </a:xfrm>
            <a:custGeom>
              <a:avLst/>
              <a:gdLst/>
              <a:ahLst/>
              <a:cxnLst/>
              <a:rect l="l" t="t" r="r" b="b"/>
              <a:pathLst>
                <a:path w="1035" h="879" extrusionOk="0">
                  <a:moveTo>
                    <a:pt x="585" y="0"/>
                  </a:moveTo>
                  <a:cubicBezTo>
                    <a:pt x="472" y="0"/>
                    <a:pt x="357" y="45"/>
                    <a:pt x="268" y="145"/>
                  </a:cubicBezTo>
                  <a:cubicBezTo>
                    <a:pt x="1" y="412"/>
                    <a:pt x="201" y="879"/>
                    <a:pt x="568" y="879"/>
                  </a:cubicBezTo>
                  <a:cubicBezTo>
                    <a:pt x="835" y="879"/>
                    <a:pt x="1035" y="678"/>
                    <a:pt x="1035" y="445"/>
                  </a:cubicBezTo>
                  <a:cubicBezTo>
                    <a:pt x="1035" y="178"/>
                    <a:pt x="813"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13"/>
            <p:cNvSpPr/>
            <p:nvPr/>
          </p:nvSpPr>
          <p:spPr>
            <a:xfrm>
              <a:off x="5916450" y="2996100"/>
              <a:ext cx="22525" cy="22550"/>
            </a:xfrm>
            <a:custGeom>
              <a:avLst/>
              <a:gdLst/>
              <a:ahLst/>
              <a:cxnLst/>
              <a:rect l="l" t="t" r="r" b="b"/>
              <a:pathLst>
                <a:path w="901" h="902" extrusionOk="0">
                  <a:moveTo>
                    <a:pt x="434" y="1"/>
                  </a:moveTo>
                  <a:cubicBezTo>
                    <a:pt x="200" y="1"/>
                    <a:pt x="0" y="201"/>
                    <a:pt x="0" y="434"/>
                  </a:cubicBezTo>
                  <a:cubicBezTo>
                    <a:pt x="0" y="701"/>
                    <a:pt x="200" y="901"/>
                    <a:pt x="434" y="901"/>
                  </a:cubicBezTo>
                  <a:cubicBezTo>
                    <a:pt x="701" y="901"/>
                    <a:pt x="901" y="701"/>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13"/>
            <p:cNvSpPr/>
            <p:nvPr/>
          </p:nvSpPr>
          <p:spPr>
            <a:xfrm>
              <a:off x="59131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13"/>
            <p:cNvSpPr/>
            <p:nvPr/>
          </p:nvSpPr>
          <p:spPr>
            <a:xfrm>
              <a:off x="5913100" y="3143975"/>
              <a:ext cx="25875" cy="22275"/>
            </a:xfrm>
            <a:custGeom>
              <a:avLst/>
              <a:gdLst/>
              <a:ahLst/>
              <a:cxnLst/>
              <a:rect l="l" t="t" r="r" b="b"/>
              <a:pathLst>
                <a:path w="1035" h="891" extrusionOk="0">
                  <a:moveTo>
                    <a:pt x="570" y="1"/>
                  </a:moveTo>
                  <a:cubicBezTo>
                    <a:pt x="461" y="1"/>
                    <a:pt x="353" y="38"/>
                    <a:pt x="268" y="123"/>
                  </a:cubicBezTo>
                  <a:cubicBezTo>
                    <a:pt x="1" y="390"/>
                    <a:pt x="201"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13"/>
            <p:cNvSpPr/>
            <p:nvPr/>
          </p:nvSpPr>
          <p:spPr>
            <a:xfrm>
              <a:off x="5916450" y="3217925"/>
              <a:ext cx="22525" cy="21725"/>
            </a:xfrm>
            <a:custGeom>
              <a:avLst/>
              <a:gdLst/>
              <a:ahLst/>
              <a:cxnLst/>
              <a:rect l="l" t="t" r="r" b="b"/>
              <a:pathLst>
                <a:path w="901" h="869" extrusionOk="0">
                  <a:moveTo>
                    <a:pt x="434" y="1"/>
                  </a:moveTo>
                  <a:cubicBezTo>
                    <a:pt x="200" y="1"/>
                    <a:pt x="0" y="201"/>
                    <a:pt x="0" y="434"/>
                  </a:cubicBezTo>
                  <a:cubicBezTo>
                    <a:pt x="0" y="668"/>
                    <a:pt x="200" y="868"/>
                    <a:pt x="434" y="868"/>
                  </a:cubicBezTo>
                  <a:cubicBezTo>
                    <a:pt x="701" y="868"/>
                    <a:pt x="901" y="668"/>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13"/>
            <p:cNvSpPr/>
            <p:nvPr/>
          </p:nvSpPr>
          <p:spPr>
            <a:xfrm>
              <a:off x="586807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35"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13"/>
            <p:cNvSpPr/>
            <p:nvPr/>
          </p:nvSpPr>
          <p:spPr>
            <a:xfrm>
              <a:off x="5868075" y="2627600"/>
              <a:ext cx="25875" cy="22450"/>
            </a:xfrm>
            <a:custGeom>
              <a:avLst/>
              <a:gdLst/>
              <a:ahLst/>
              <a:cxnLst/>
              <a:rect l="l" t="t" r="r" b="b"/>
              <a:pathLst>
                <a:path w="1035" h="898" extrusionOk="0">
                  <a:moveTo>
                    <a:pt x="610" y="1"/>
                  </a:moveTo>
                  <a:cubicBezTo>
                    <a:pt x="501" y="1"/>
                    <a:pt x="390" y="41"/>
                    <a:pt x="301" y="130"/>
                  </a:cubicBezTo>
                  <a:cubicBezTo>
                    <a:pt x="1" y="397"/>
                    <a:pt x="201" y="898"/>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13"/>
            <p:cNvSpPr/>
            <p:nvPr/>
          </p:nvSpPr>
          <p:spPr>
            <a:xfrm>
              <a:off x="586807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13"/>
            <p:cNvSpPr/>
            <p:nvPr/>
          </p:nvSpPr>
          <p:spPr>
            <a:xfrm>
              <a:off x="586807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13"/>
            <p:cNvSpPr/>
            <p:nvPr/>
          </p:nvSpPr>
          <p:spPr>
            <a:xfrm>
              <a:off x="586807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13"/>
            <p:cNvSpPr/>
            <p:nvPr/>
          </p:nvSpPr>
          <p:spPr>
            <a:xfrm>
              <a:off x="586807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18" y="881"/>
                    <a:pt x="635" y="882"/>
                    <a:pt x="652" y="882"/>
                  </a:cubicBezTo>
                  <a:cubicBezTo>
                    <a:pt x="867"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13"/>
            <p:cNvSpPr/>
            <p:nvPr/>
          </p:nvSpPr>
          <p:spPr>
            <a:xfrm>
              <a:off x="586807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13"/>
            <p:cNvSpPr/>
            <p:nvPr/>
          </p:nvSpPr>
          <p:spPr>
            <a:xfrm>
              <a:off x="586807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13"/>
            <p:cNvSpPr/>
            <p:nvPr/>
          </p:nvSpPr>
          <p:spPr>
            <a:xfrm>
              <a:off x="586807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13"/>
            <p:cNvSpPr/>
            <p:nvPr/>
          </p:nvSpPr>
          <p:spPr>
            <a:xfrm>
              <a:off x="586807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13"/>
            <p:cNvSpPr/>
            <p:nvPr/>
          </p:nvSpPr>
          <p:spPr>
            <a:xfrm>
              <a:off x="5823875" y="2553575"/>
              <a:ext cx="25875" cy="22250"/>
            </a:xfrm>
            <a:custGeom>
              <a:avLst/>
              <a:gdLst/>
              <a:ahLst/>
              <a:cxnLst/>
              <a:rect l="l" t="t" r="r" b="b"/>
              <a:pathLst>
                <a:path w="1035" h="890" extrusionOk="0">
                  <a:moveTo>
                    <a:pt x="565" y="1"/>
                  </a:moveTo>
                  <a:cubicBezTo>
                    <a:pt x="458" y="1"/>
                    <a:pt x="351" y="39"/>
                    <a:pt x="268" y="123"/>
                  </a:cubicBezTo>
                  <a:cubicBezTo>
                    <a:pt x="1" y="423"/>
                    <a:pt x="201" y="890"/>
                    <a:pt x="601"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13"/>
            <p:cNvSpPr/>
            <p:nvPr/>
          </p:nvSpPr>
          <p:spPr>
            <a:xfrm>
              <a:off x="5823875" y="2627600"/>
              <a:ext cx="25875" cy="22450"/>
            </a:xfrm>
            <a:custGeom>
              <a:avLst/>
              <a:gdLst/>
              <a:ahLst/>
              <a:cxnLst/>
              <a:rect l="l" t="t" r="r" b="b"/>
              <a:pathLst>
                <a:path w="1035" h="898" extrusionOk="0">
                  <a:moveTo>
                    <a:pt x="585" y="1"/>
                  </a:moveTo>
                  <a:cubicBezTo>
                    <a:pt x="471" y="1"/>
                    <a:pt x="357" y="41"/>
                    <a:pt x="268" y="130"/>
                  </a:cubicBezTo>
                  <a:cubicBezTo>
                    <a:pt x="1" y="397"/>
                    <a:pt x="201" y="898"/>
                    <a:pt x="601" y="898"/>
                  </a:cubicBezTo>
                  <a:cubicBezTo>
                    <a:pt x="835"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13"/>
            <p:cNvSpPr/>
            <p:nvPr/>
          </p:nvSpPr>
          <p:spPr>
            <a:xfrm>
              <a:off x="5823875" y="2701200"/>
              <a:ext cx="25875" cy="22225"/>
            </a:xfrm>
            <a:custGeom>
              <a:avLst/>
              <a:gdLst/>
              <a:ahLst/>
              <a:cxnLst/>
              <a:rect l="l" t="t" r="r" b="b"/>
              <a:pathLst>
                <a:path w="1035" h="889" extrusionOk="0">
                  <a:moveTo>
                    <a:pt x="565" y="0"/>
                  </a:moveTo>
                  <a:cubicBezTo>
                    <a:pt x="458" y="0"/>
                    <a:pt x="351" y="38"/>
                    <a:pt x="268" y="122"/>
                  </a:cubicBezTo>
                  <a:cubicBezTo>
                    <a:pt x="1" y="422"/>
                    <a:pt x="201" y="889"/>
                    <a:pt x="601" y="889"/>
                  </a:cubicBezTo>
                  <a:cubicBezTo>
                    <a:pt x="835" y="889"/>
                    <a:pt x="1035"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13"/>
            <p:cNvSpPr/>
            <p:nvPr/>
          </p:nvSpPr>
          <p:spPr>
            <a:xfrm>
              <a:off x="5823875" y="2774825"/>
              <a:ext cx="25875" cy="22000"/>
            </a:xfrm>
            <a:custGeom>
              <a:avLst/>
              <a:gdLst/>
              <a:ahLst/>
              <a:cxnLst/>
              <a:rect l="l" t="t" r="r" b="b"/>
              <a:pathLst>
                <a:path w="1035" h="880" extrusionOk="0">
                  <a:moveTo>
                    <a:pt x="585" y="1"/>
                  </a:moveTo>
                  <a:cubicBezTo>
                    <a:pt x="471" y="1"/>
                    <a:pt x="357" y="45"/>
                    <a:pt x="268" y="146"/>
                  </a:cubicBezTo>
                  <a:cubicBezTo>
                    <a:pt x="1" y="412"/>
                    <a:pt x="201" y="879"/>
                    <a:pt x="601" y="879"/>
                  </a:cubicBezTo>
                  <a:cubicBezTo>
                    <a:pt x="835"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13"/>
            <p:cNvSpPr/>
            <p:nvPr/>
          </p:nvSpPr>
          <p:spPr>
            <a:xfrm>
              <a:off x="5823875" y="2848800"/>
              <a:ext cx="25875" cy="22250"/>
            </a:xfrm>
            <a:custGeom>
              <a:avLst/>
              <a:gdLst/>
              <a:ahLst/>
              <a:cxnLst/>
              <a:rect l="l" t="t" r="r" b="b"/>
              <a:pathLst>
                <a:path w="1035" h="890" extrusionOk="0">
                  <a:moveTo>
                    <a:pt x="565" y="0"/>
                  </a:moveTo>
                  <a:cubicBezTo>
                    <a:pt x="458" y="0"/>
                    <a:pt x="351" y="38"/>
                    <a:pt x="268" y="122"/>
                  </a:cubicBezTo>
                  <a:cubicBezTo>
                    <a:pt x="1" y="422"/>
                    <a:pt x="201" y="889"/>
                    <a:pt x="601"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13"/>
            <p:cNvSpPr/>
            <p:nvPr/>
          </p:nvSpPr>
          <p:spPr>
            <a:xfrm>
              <a:off x="5823875" y="29224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13"/>
            <p:cNvSpPr/>
            <p:nvPr/>
          </p:nvSpPr>
          <p:spPr>
            <a:xfrm>
              <a:off x="5823875" y="2996400"/>
              <a:ext cx="25875" cy="22250"/>
            </a:xfrm>
            <a:custGeom>
              <a:avLst/>
              <a:gdLst/>
              <a:ahLst/>
              <a:cxnLst/>
              <a:rect l="l" t="t" r="r" b="b"/>
              <a:pathLst>
                <a:path w="1035" h="890" extrusionOk="0">
                  <a:moveTo>
                    <a:pt x="565" y="1"/>
                  </a:moveTo>
                  <a:cubicBezTo>
                    <a:pt x="458" y="1"/>
                    <a:pt x="351" y="38"/>
                    <a:pt x="268" y="122"/>
                  </a:cubicBezTo>
                  <a:cubicBezTo>
                    <a:pt x="1" y="422"/>
                    <a:pt x="201" y="889"/>
                    <a:pt x="601" y="889"/>
                  </a:cubicBezTo>
                  <a:cubicBezTo>
                    <a:pt x="835"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13"/>
            <p:cNvSpPr/>
            <p:nvPr/>
          </p:nvSpPr>
          <p:spPr>
            <a:xfrm>
              <a:off x="5823875" y="30700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13"/>
            <p:cNvSpPr/>
            <p:nvPr/>
          </p:nvSpPr>
          <p:spPr>
            <a:xfrm>
              <a:off x="5823875" y="3143975"/>
              <a:ext cx="25875" cy="22275"/>
            </a:xfrm>
            <a:custGeom>
              <a:avLst/>
              <a:gdLst/>
              <a:ahLst/>
              <a:cxnLst/>
              <a:rect l="l" t="t" r="r" b="b"/>
              <a:pathLst>
                <a:path w="1035" h="891" extrusionOk="0">
                  <a:moveTo>
                    <a:pt x="570" y="1"/>
                  </a:moveTo>
                  <a:cubicBezTo>
                    <a:pt x="461" y="1"/>
                    <a:pt x="352" y="38"/>
                    <a:pt x="268" y="123"/>
                  </a:cubicBezTo>
                  <a:cubicBezTo>
                    <a:pt x="1" y="390"/>
                    <a:pt x="201" y="891"/>
                    <a:pt x="601"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13"/>
            <p:cNvSpPr/>
            <p:nvPr/>
          </p:nvSpPr>
          <p:spPr>
            <a:xfrm>
              <a:off x="5823875" y="3217650"/>
              <a:ext cx="25875" cy="22000"/>
            </a:xfrm>
            <a:custGeom>
              <a:avLst/>
              <a:gdLst/>
              <a:ahLst/>
              <a:cxnLst/>
              <a:rect l="l" t="t" r="r" b="b"/>
              <a:pathLst>
                <a:path w="1035" h="880" extrusionOk="0">
                  <a:moveTo>
                    <a:pt x="585" y="1"/>
                  </a:moveTo>
                  <a:cubicBezTo>
                    <a:pt x="471" y="1"/>
                    <a:pt x="357" y="45"/>
                    <a:pt x="268" y="145"/>
                  </a:cubicBezTo>
                  <a:cubicBezTo>
                    <a:pt x="1" y="412"/>
                    <a:pt x="201" y="879"/>
                    <a:pt x="601" y="879"/>
                  </a:cubicBezTo>
                  <a:cubicBezTo>
                    <a:pt x="835" y="879"/>
                    <a:pt x="1035"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13"/>
            <p:cNvSpPr/>
            <p:nvPr/>
          </p:nvSpPr>
          <p:spPr>
            <a:xfrm>
              <a:off x="5778850" y="2553575"/>
              <a:ext cx="25875" cy="22250"/>
            </a:xfrm>
            <a:custGeom>
              <a:avLst/>
              <a:gdLst/>
              <a:ahLst/>
              <a:cxnLst/>
              <a:rect l="l" t="t" r="r" b="b"/>
              <a:pathLst>
                <a:path w="1035" h="890" extrusionOk="0">
                  <a:moveTo>
                    <a:pt x="590" y="1"/>
                  </a:moveTo>
                  <a:cubicBezTo>
                    <a:pt x="488" y="1"/>
                    <a:pt x="384" y="39"/>
                    <a:pt x="301" y="123"/>
                  </a:cubicBezTo>
                  <a:cubicBezTo>
                    <a:pt x="0" y="423"/>
                    <a:pt x="201" y="890"/>
                    <a:pt x="601" y="890"/>
                  </a:cubicBezTo>
                  <a:cubicBezTo>
                    <a:pt x="834" y="890"/>
                    <a:pt x="1034" y="690"/>
                    <a:pt x="1034" y="456"/>
                  </a:cubicBezTo>
                  <a:cubicBezTo>
                    <a:pt x="1034" y="181"/>
                    <a:pt x="815"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13"/>
            <p:cNvSpPr/>
            <p:nvPr/>
          </p:nvSpPr>
          <p:spPr>
            <a:xfrm>
              <a:off x="5778850" y="2627500"/>
              <a:ext cx="30050" cy="22550"/>
            </a:xfrm>
            <a:custGeom>
              <a:avLst/>
              <a:gdLst/>
              <a:ahLst/>
              <a:cxnLst/>
              <a:rect l="l" t="t" r="r" b="b"/>
              <a:pathLst>
                <a:path w="1202" h="902" extrusionOk="0">
                  <a:moveTo>
                    <a:pt x="601" y="1"/>
                  </a:moveTo>
                  <a:cubicBezTo>
                    <a:pt x="0" y="1"/>
                    <a:pt x="0" y="902"/>
                    <a:pt x="601" y="902"/>
                  </a:cubicBezTo>
                  <a:cubicBezTo>
                    <a:pt x="1201" y="902"/>
                    <a:pt x="1201"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13"/>
            <p:cNvSpPr/>
            <p:nvPr/>
          </p:nvSpPr>
          <p:spPr>
            <a:xfrm>
              <a:off x="5778850" y="2701200"/>
              <a:ext cx="25875" cy="22225"/>
            </a:xfrm>
            <a:custGeom>
              <a:avLst/>
              <a:gdLst/>
              <a:ahLst/>
              <a:cxnLst/>
              <a:rect l="l" t="t" r="r" b="b"/>
              <a:pathLst>
                <a:path w="1035" h="889" extrusionOk="0">
                  <a:moveTo>
                    <a:pt x="590" y="0"/>
                  </a:moveTo>
                  <a:cubicBezTo>
                    <a:pt x="488" y="0"/>
                    <a:pt x="384" y="38"/>
                    <a:pt x="301" y="122"/>
                  </a:cubicBezTo>
                  <a:cubicBezTo>
                    <a:pt x="0" y="422"/>
                    <a:pt x="201" y="889"/>
                    <a:pt x="601" y="889"/>
                  </a:cubicBezTo>
                  <a:cubicBezTo>
                    <a:pt x="834" y="889"/>
                    <a:pt x="1034" y="689"/>
                    <a:pt x="1034" y="455"/>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13"/>
            <p:cNvSpPr/>
            <p:nvPr/>
          </p:nvSpPr>
          <p:spPr>
            <a:xfrm>
              <a:off x="578302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667" y="867"/>
                    <a:pt x="867" y="667"/>
                    <a:pt x="867" y="434"/>
                  </a:cubicBezTo>
                  <a:cubicBezTo>
                    <a:pt x="867" y="200"/>
                    <a:pt x="667"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13"/>
            <p:cNvSpPr/>
            <p:nvPr/>
          </p:nvSpPr>
          <p:spPr>
            <a:xfrm>
              <a:off x="5778850" y="2848800"/>
              <a:ext cx="25875" cy="22250"/>
            </a:xfrm>
            <a:custGeom>
              <a:avLst/>
              <a:gdLst/>
              <a:ahLst/>
              <a:cxnLst/>
              <a:rect l="l" t="t" r="r" b="b"/>
              <a:pathLst>
                <a:path w="1035" h="890" extrusionOk="0">
                  <a:moveTo>
                    <a:pt x="590" y="0"/>
                  </a:moveTo>
                  <a:cubicBezTo>
                    <a:pt x="488" y="0"/>
                    <a:pt x="384" y="38"/>
                    <a:pt x="301" y="122"/>
                  </a:cubicBezTo>
                  <a:cubicBezTo>
                    <a:pt x="0" y="422"/>
                    <a:pt x="201" y="889"/>
                    <a:pt x="601" y="889"/>
                  </a:cubicBezTo>
                  <a:cubicBezTo>
                    <a:pt x="834" y="889"/>
                    <a:pt x="1034" y="689"/>
                    <a:pt x="1034" y="456"/>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13"/>
            <p:cNvSpPr/>
            <p:nvPr/>
          </p:nvSpPr>
          <p:spPr>
            <a:xfrm>
              <a:off x="5778850" y="29224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13"/>
            <p:cNvSpPr/>
            <p:nvPr/>
          </p:nvSpPr>
          <p:spPr>
            <a:xfrm>
              <a:off x="578302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667" y="901"/>
                    <a:pt x="867" y="701"/>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13"/>
            <p:cNvSpPr/>
            <p:nvPr/>
          </p:nvSpPr>
          <p:spPr>
            <a:xfrm>
              <a:off x="5778850" y="30700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13"/>
            <p:cNvSpPr/>
            <p:nvPr/>
          </p:nvSpPr>
          <p:spPr>
            <a:xfrm>
              <a:off x="5778850" y="3143975"/>
              <a:ext cx="25875" cy="22275"/>
            </a:xfrm>
            <a:custGeom>
              <a:avLst/>
              <a:gdLst/>
              <a:ahLst/>
              <a:cxnLst/>
              <a:rect l="l" t="t" r="r" b="b"/>
              <a:pathLst>
                <a:path w="1035" h="891" extrusionOk="0">
                  <a:moveTo>
                    <a:pt x="595" y="1"/>
                  </a:moveTo>
                  <a:cubicBezTo>
                    <a:pt x="491" y="1"/>
                    <a:pt x="386" y="38"/>
                    <a:pt x="301" y="123"/>
                  </a:cubicBezTo>
                  <a:cubicBezTo>
                    <a:pt x="0" y="390"/>
                    <a:pt x="201" y="891"/>
                    <a:pt x="601" y="891"/>
                  </a:cubicBezTo>
                  <a:cubicBezTo>
                    <a:pt x="834" y="891"/>
                    <a:pt x="1034" y="690"/>
                    <a:pt x="1034" y="424"/>
                  </a:cubicBezTo>
                  <a:cubicBezTo>
                    <a:pt x="1034" y="173"/>
                    <a:pt x="817"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13"/>
            <p:cNvSpPr/>
            <p:nvPr/>
          </p:nvSpPr>
          <p:spPr>
            <a:xfrm>
              <a:off x="578302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667" y="868"/>
                    <a:pt x="867" y="668"/>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81" name="Google Shape;1681;p13"/>
          <p:cNvSpPr txBox="1">
            <a:spLocks noGrp="1"/>
          </p:cNvSpPr>
          <p:nvPr>
            <p:ph type="title"/>
          </p:nvPr>
        </p:nvSpPr>
        <p:spPr>
          <a:xfrm>
            <a:off x="711725" y="435639"/>
            <a:ext cx="7720500" cy="5295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36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sp>
        <p:nvSpPr>
          <p:cNvPr id="1682" name="Google Shape;1682;p13"/>
          <p:cNvSpPr txBox="1">
            <a:spLocks noGrp="1"/>
          </p:cNvSpPr>
          <p:nvPr>
            <p:ph type="title" idx="2"/>
          </p:nvPr>
        </p:nvSpPr>
        <p:spPr>
          <a:xfrm>
            <a:off x="1639625" y="1445325"/>
            <a:ext cx="2529900" cy="3753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sz="2400"/>
            </a:lvl1pPr>
            <a:lvl2pPr lvl="1">
              <a:spcBef>
                <a:spcPts val="0"/>
              </a:spcBef>
              <a:spcAft>
                <a:spcPts val="0"/>
              </a:spcAft>
              <a:buSzPts val="2800"/>
              <a:buNone/>
              <a:defRPr>
                <a:latin typeface="Anonymous Pro"/>
                <a:ea typeface="Anonymous Pro"/>
                <a:cs typeface="Anonymous Pro"/>
                <a:sym typeface="Anonymous Pro"/>
              </a:defRPr>
            </a:lvl2pPr>
            <a:lvl3pPr lvl="2">
              <a:spcBef>
                <a:spcPts val="0"/>
              </a:spcBef>
              <a:spcAft>
                <a:spcPts val="0"/>
              </a:spcAft>
              <a:buSzPts val="2800"/>
              <a:buNone/>
              <a:defRPr>
                <a:latin typeface="Anonymous Pro"/>
                <a:ea typeface="Anonymous Pro"/>
                <a:cs typeface="Anonymous Pro"/>
                <a:sym typeface="Anonymous Pro"/>
              </a:defRPr>
            </a:lvl3pPr>
            <a:lvl4pPr lvl="3">
              <a:spcBef>
                <a:spcPts val="0"/>
              </a:spcBef>
              <a:spcAft>
                <a:spcPts val="0"/>
              </a:spcAft>
              <a:buSzPts val="2800"/>
              <a:buNone/>
              <a:defRPr>
                <a:latin typeface="Anonymous Pro"/>
                <a:ea typeface="Anonymous Pro"/>
                <a:cs typeface="Anonymous Pro"/>
                <a:sym typeface="Anonymous Pro"/>
              </a:defRPr>
            </a:lvl4pPr>
            <a:lvl5pPr lvl="4">
              <a:spcBef>
                <a:spcPts val="0"/>
              </a:spcBef>
              <a:spcAft>
                <a:spcPts val="0"/>
              </a:spcAft>
              <a:buSzPts val="2800"/>
              <a:buNone/>
              <a:defRPr>
                <a:latin typeface="Anonymous Pro"/>
                <a:ea typeface="Anonymous Pro"/>
                <a:cs typeface="Anonymous Pro"/>
                <a:sym typeface="Anonymous Pro"/>
              </a:defRPr>
            </a:lvl5pPr>
            <a:lvl6pPr lvl="5">
              <a:spcBef>
                <a:spcPts val="0"/>
              </a:spcBef>
              <a:spcAft>
                <a:spcPts val="0"/>
              </a:spcAft>
              <a:buSzPts val="2800"/>
              <a:buNone/>
              <a:defRPr>
                <a:latin typeface="Anonymous Pro"/>
                <a:ea typeface="Anonymous Pro"/>
                <a:cs typeface="Anonymous Pro"/>
                <a:sym typeface="Anonymous Pro"/>
              </a:defRPr>
            </a:lvl6pPr>
            <a:lvl7pPr lvl="6">
              <a:spcBef>
                <a:spcPts val="0"/>
              </a:spcBef>
              <a:spcAft>
                <a:spcPts val="0"/>
              </a:spcAft>
              <a:buSzPts val="2800"/>
              <a:buNone/>
              <a:defRPr>
                <a:latin typeface="Anonymous Pro"/>
                <a:ea typeface="Anonymous Pro"/>
                <a:cs typeface="Anonymous Pro"/>
                <a:sym typeface="Anonymous Pro"/>
              </a:defRPr>
            </a:lvl7pPr>
            <a:lvl8pPr lvl="7">
              <a:spcBef>
                <a:spcPts val="0"/>
              </a:spcBef>
              <a:spcAft>
                <a:spcPts val="0"/>
              </a:spcAft>
              <a:buSzPts val="2800"/>
              <a:buNone/>
              <a:defRPr>
                <a:latin typeface="Anonymous Pro"/>
                <a:ea typeface="Anonymous Pro"/>
                <a:cs typeface="Anonymous Pro"/>
                <a:sym typeface="Anonymous Pro"/>
              </a:defRPr>
            </a:lvl8pPr>
            <a:lvl9pPr lvl="8">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3" name="Google Shape;1683;p13"/>
          <p:cNvSpPr txBox="1">
            <a:spLocks noGrp="1"/>
          </p:cNvSpPr>
          <p:nvPr>
            <p:ph type="subTitle" idx="1"/>
          </p:nvPr>
        </p:nvSpPr>
        <p:spPr>
          <a:xfrm>
            <a:off x="1639624" y="2010775"/>
            <a:ext cx="2592000" cy="7617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1800"/>
              <a:buNone/>
              <a:defRPr sz="1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84" name="Google Shape;1684;p13"/>
          <p:cNvSpPr txBox="1">
            <a:spLocks noGrp="1"/>
          </p:cNvSpPr>
          <p:nvPr>
            <p:ph type="title" idx="3" hasCustomPrompt="1"/>
          </p:nvPr>
        </p:nvSpPr>
        <p:spPr>
          <a:xfrm>
            <a:off x="814251" y="138924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85" name="Google Shape;1685;p13"/>
          <p:cNvSpPr txBox="1">
            <a:spLocks noGrp="1"/>
          </p:cNvSpPr>
          <p:nvPr>
            <p:ph type="title" idx="4"/>
          </p:nvPr>
        </p:nvSpPr>
        <p:spPr>
          <a:xfrm>
            <a:off x="5529850" y="144532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6" name="Google Shape;1686;p13"/>
          <p:cNvSpPr txBox="1">
            <a:spLocks noGrp="1"/>
          </p:cNvSpPr>
          <p:nvPr>
            <p:ph type="subTitle" idx="5"/>
          </p:nvPr>
        </p:nvSpPr>
        <p:spPr>
          <a:xfrm>
            <a:off x="5529849" y="201077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87" name="Google Shape;1687;p13"/>
          <p:cNvSpPr txBox="1">
            <a:spLocks noGrp="1"/>
          </p:cNvSpPr>
          <p:nvPr>
            <p:ph type="title" idx="6" hasCustomPrompt="1"/>
          </p:nvPr>
        </p:nvSpPr>
        <p:spPr>
          <a:xfrm>
            <a:off x="4704526" y="138924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88" name="Google Shape;1688;p13"/>
          <p:cNvSpPr txBox="1">
            <a:spLocks noGrp="1"/>
          </p:cNvSpPr>
          <p:nvPr>
            <p:ph type="title" idx="7"/>
          </p:nvPr>
        </p:nvSpPr>
        <p:spPr>
          <a:xfrm>
            <a:off x="1639626" y="301167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9" name="Google Shape;1689;p13"/>
          <p:cNvSpPr txBox="1">
            <a:spLocks noGrp="1"/>
          </p:cNvSpPr>
          <p:nvPr>
            <p:ph type="subTitle" idx="8"/>
          </p:nvPr>
        </p:nvSpPr>
        <p:spPr>
          <a:xfrm>
            <a:off x="1639624" y="357712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90" name="Google Shape;1690;p13"/>
          <p:cNvSpPr txBox="1">
            <a:spLocks noGrp="1"/>
          </p:cNvSpPr>
          <p:nvPr>
            <p:ph type="title" idx="9" hasCustomPrompt="1"/>
          </p:nvPr>
        </p:nvSpPr>
        <p:spPr>
          <a:xfrm>
            <a:off x="814251" y="295929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91" name="Google Shape;1691;p13"/>
          <p:cNvSpPr txBox="1">
            <a:spLocks noGrp="1"/>
          </p:cNvSpPr>
          <p:nvPr>
            <p:ph type="title" idx="13"/>
          </p:nvPr>
        </p:nvSpPr>
        <p:spPr>
          <a:xfrm>
            <a:off x="5529850" y="301167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92" name="Google Shape;1692;p13"/>
          <p:cNvSpPr txBox="1">
            <a:spLocks noGrp="1"/>
          </p:cNvSpPr>
          <p:nvPr>
            <p:ph type="subTitle" idx="14"/>
          </p:nvPr>
        </p:nvSpPr>
        <p:spPr>
          <a:xfrm>
            <a:off x="5529849" y="357712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93" name="Google Shape;1693;p13"/>
          <p:cNvSpPr txBox="1">
            <a:spLocks noGrp="1"/>
          </p:cNvSpPr>
          <p:nvPr>
            <p:ph type="title" idx="15" hasCustomPrompt="1"/>
          </p:nvPr>
        </p:nvSpPr>
        <p:spPr>
          <a:xfrm>
            <a:off x="4704526" y="295929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94" name="Google Shape;1694;p13"/>
          <p:cNvSpPr/>
          <p:nvPr/>
        </p:nvSpPr>
        <p:spPr>
          <a:xfrm rot="5400000">
            <a:off x="7361627" y="163952"/>
            <a:ext cx="662240" cy="1346829"/>
          </a:xfrm>
          <a:custGeom>
            <a:avLst/>
            <a:gdLst/>
            <a:ahLst/>
            <a:cxnLst/>
            <a:rect l="l" t="t" r="r" b="b"/>
            <a:pathLst>
              <a:path w="13778" h="28021" extrusionOk="0">
                <a:moveTo>
                  <a:pt x="1" y="1"/>
                </a:moveTo>
                <a:lnTo>
                  <a:pt x="1" y="28021"/>
                </a:lnTo>
                <a:cubicBezTo>
                  <a:pt x="7640" y="27887"/>
                  <a:pt x="13777" y="21649"/>
                  <a:pt x="13777" y="14011"/>
                </a:cubicBezTo>
                <a:cubicBezTo>
                  <a:pt x="13777" y="6372"/>
                  <a:pt x="7640" y="134"/>
                  <a:pt x="1" y="1"/>
                </a:cubicBezTo>
                <a:close/>
              </a:path>
            </a:pathLst>
          </a:custGeom>
          <a:solidFill>
            <a:schemeClr val="accen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13"/>
          <p:cNvSpPr/>
          <p:nvPr/>
        </p:nvSpPr>
        <p:spPr>
          <a:xfrm flipH="1">
            <a:off x="5453655" y="893480"/>
            <a:ext cx="1155867" cy="274994"/>
          </a:xfrm>
          <a:custGeom>
            <a:avLst/>
            <a:gdLst/>
            <a:ahLst/>
            <a:cxnLst/>
            <a:rect l="l" t="t" r="r" b="b"/>
            <a:pathLst>
              <a:path w="19915" h="4738" extrusionOk="0">
                <a:moveTo>
                  <a:pt x="5404" y="1"/>
                </a:moveTo>
                <a:cubicBezTo>
                  <a:pt x="3903" y="1"/>
                  <a:pt x="3136" y="1102"/>
                  <a:pt x="2569" y="1936"/>
                </a:cubicBezTo>
                <a:cubicBezTo>
                  <a:pt x="1968" y="2803"/>
                  <a:pt x="1602" y="3270"/>
                  <a:pt x="901" y="3270"/>
                </a:cubicBezTo>
                <a:cubicBezTo>
                  <a:pt x="0" y="3337"/>
                  <a:pt x="0" y="4671"/>
                  <a:pt x="901" y="4738"/>
                </a:cubicBezTo>
                <a:cubicBezTo>
                  <a:pt x="2402" y="4738"/>
                  <a:pt x="3169" y="3637"/>
                  <a:pt x="3736" y="2769"/>
                </a:cubicBezTo>
                <a:cubicBezTo>
                  <a:pt x="4337" y="1902"/>
                  <a:pt x="4704" y="1435"/>
                  <a:pt x="5404" y="1435"/>
                </a:cubicBezTo>
                <a:cubicBezTo>
                  <a:pt x="6138" y="1435"/>
                  <a:pt x="6472" y="1902"/>
                  <a:pt x="7072" y="2769"/>
                </a:cubicBezTo>
                <a:cubicBezTo>
                  <a:pt x="7706" y="3637"/>
                  <a:pt x="8440" y="4738"/>
                  <a:pt x="9941" y="4738"/>
                </a:cubicBezTo>
                <a:cubicBezTo>
                  <a:pt x="11475" y="4738"/>
                  <a:pt x="12242" y="3637"/>
                  <a:pt x="12810" y="2769"/>
                </a:cubicBezTo>
                <a:cubicBezTo>
                  <a:pt x="13410" y="1902"/>
                  <a:pt x="13777" y="1435"/>
                  <a:pt x="14477" y="1435"/>
                </a:cubicBezTo>
                <a:cubicBezTo>
                  <a:pt x="15178" y="1435"/>
                  <a:pt x="15545" y="1902"/>
                  <a:pt x="16145" y="2769"/>
                </a:cubicBezTo>
                <a:cubicBezTo>
                  <a:pt x="16746" y="3637"/>
                  <a:pt x="17480" y="4738"/>
                  <a:pt x="19014" y="4738"/>
                </a:cubicBezTo>
                <a:cubicBezTo>
                  <a:pt x="19915" y="4671"/>
                  <a:pt x="19915" y="3337"/>
                  <a:pt x="19014" y="3270"/>
                </a:cubicBezTo>
                <a:cubicBezTo>
                  <a:pt x="18280" y="3270"/>
                  <a:pt x="17947" y="2836"/>
                  <a:pt x="17346" y="1936"/>
                </a:cubicBezTo>
                <a:cubicBezTo>
                  <a:pt x="16746" y="1068"/>
                  <a:pt x="15978" y="1"/>
                  <a:pt x="14477" y="1"/>
                </a:cubicBezTo>
                <a:cubicBezTo>
                  <a:pt x="12976" y="1"/>
                  <a:pt x="12209" y="1102"/>
                  <a:pt x="11609" y="1936"/>
                </a:cubicBezTo>
                <a:cubicBezTo>
                  <a:pt x="11042" y="2803"/>
                  <a:pt x="10675" y="3270"/>
                  <a:pt x="9941" y="3270"/>
                </a:cubicBezTo>
                <a:cubicBezTo>
                  <a:pt x="9240" y="3270"/>
                  <a:pt x="8873" y="2836"/>
                  <a:pt x="8273" y="1936"/>
                </a:cubicBezTo>
                <a:cubicBezTo>
                  <a:pt x="7673" y="1068"/>
                  <a:pt x="6939" y="1"/>
                  <a:pt x="5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071660126"/>
      </p:ext>
    </p:extLst>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of contents">
  <p:cSld name="1_Table of contents">
    <p:spTree>
      <p:nvGrpSpPr>
        <p:cNvPr id="1" name="Shape 1539"/>
        <p:cNvGrpSpPr/>
        <p:nvPr/>
      </p:nvGrpSpPr>
      <p:grpSpPr>
        <a:xfrm>
          <a:off x="0" y="0"/>
          <a:ext cx="0" cy="0"/>
          <a:chOff x="0" y="0"/>
          <a:chExt cx="0" cy="0"/>
        </a:xfrm>
      </p:grpSpPr>
      <p:grpSp>
        <p:nvGrpSpPr>
          <p:cNvPr id="1540" name="Google Shape;1540;p13"/>
          <p:cNvGrpSpPr/>
          <p:nvPr/>
        </p:nvGrpSpPr>
        <p:grpSpPr>
          <a:xfrm>
            <a:off x="382587" y="2683267"/>
            <a:ext cx="1877408" cy="2124431"/>
            <a:chOff x="5778850" y="2553575"/>
            <a:chExt cx="606300" cy="686075"/>
          </a:xfrm>
        </p:grpSpPr>
        <p:sp>
          <p:nvSpPr>
            <p:cNvPr id="1541" name="Google Shape;1541;p13"/>
            <p:cNvSpPr/>
            <p:nvPr/>
          </p:nvSpPr>
          <p:spPr>
            <a:xfrm>
              <a:off x="635842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68"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13"/>
            <p:cNvSpPr/>
            <p:nvPr/>
          </p:nvSpPr>
          <p:spPr>
            <a:xfrm>
              <a:off x="6358425"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13"/>
            <p:cNvSpPr/>
            <p:nvPr/>
          </p:nvSpPr>
          <p:spPr>
            <a:xfrm>
              <a:off x="635842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13"/>
            <p:cNvSpPr/>
            <p:nvPr/>
          </p:nvSpPr>
          <p:spPr>
            <a:xfrm>
              <a:off x="635842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13"/>
            <p:cNvSpPr/>
            <p:nvPr/>
          </p:nvSpPr>
          <p:spPr>
            <a:xfrm>
              <a:off x="635842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13"/>
            <p:cNvSpPr/>
            <p:nvPr/>
          </p:nvSpPr>
          <p:spPr>
            <a:xfrm>
              <a:off x="635842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21" y="881"/>
                    <a:pt x="640" y="882"/>
                    <a:pt x="659" y="882"/>
                  </a:cubicBezTo>
                  <a:cubicBezTo>
                    <a:pt x="896"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13"/>
            <p:cNvSpPr/>
            <p:nvPr/>
          </p:nvSpPr>
          <p:spPr>
            <a:xfrm>
              <a:off x="635842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13"/>
            <p:cNvSpPr/>
            <p:nvPr/>
          </p:nvSpPr>
          <p:spPr>
            <a:xfrm>
              <a:off x="635842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13"/>
            <p:cNvSpPr/>
            <p:nvPr/>
          </p:nvSpPr>
          <p:spPr>
            <a:xfrm>
              <a:off x="635842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13"/>
            <p:cNvSpPr/>
            <p:nvPr/>
          </p:nvSpPr>
          <p:spPr>
            <a:xfrm>
              <a:off x="635842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13"/>
            <p:cNvSpPr/>
            <p:nvPr/>
          </p:nvSpPr>
          <p:spPr>
            <a:xfrm>
              <a:off x="6314225" y="2553575"/>
              <a:ext cx="25875" cy="22250"/>
            </a:xfrm>
            <a:custGeom>
              <a:avLst/>
              <a:gdLst/>
              <a:ahLst/>
              <a:cxnLst/>
              <a:rect l="l" t="t" r="r" b="b"/>
              <a:pathLst>
                <a:path w="1035" h="890" extrusionOk="0">
                  <a:moveTo>
                    <a:pt x="580" y="1"/>
                  </a:moveTo>
                  <a:cubicBezTo>
                    <a:pt x="472" y="1"/>
                    <a:pt x="362" y="39"/>
                    <a:pt x="268" y="123"/>
                  </a:cubicBezTo>
                  <a:cubicBezTo>
                    <a:pt x="1" y="423"/>
                    <a:pt x="201" y="890"/>
                    <a:pt x="601" y="890"/>
                  </a:cubicBezTo>
                  <a:cubicBezTo>
                    <a:pt x="835"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13"/>
            <p:cNvSpPr/>
            <p:nvPr/>
          </p:nvSpPr>
          <p:spPr>
            <a:xfrm>
              <a:off x="6314225" y="2627600"/>
              <a:ext cx="25875" cy="22450"/>
            </a:xfrm>
            <a:custGeom>
              <a:avLst/>
              <a:gdLst/>
              <a:ahLst/>
              <a:cxnLst/>
              <a:rect l="l" t="t" r="r" b="b"/>
              <a:pathLst>
                <a:path w="1035" h="898" extrusionOk="0">
                  <a:moveTo>
                    <a:pt x="600" y="1"/>
                  </a:moveTo>
                  <a:cubicBezTo>
                    <a:pt x="486" y="1"/>
                    <a:pt x="368" y="41"/>
                    <a:pt x="268" y="130"/>
                  </a:cubicBezTo>
                  <a:cubicBezTo>
                    <a:pt x="1" y="397"/>
                    <a:pt x="201" y="898"/>
                    <a:pt x="601" y="898"/>
                  </a:cubicBezTo>
                  <a:cubicBezTo>
                    <a:pt x="835"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13"/>
            <p:cNvSpPr/>
            <p:nvPr/>
          </p:nvSpPr>
          <p:spPr>
            <a:xfrm>
              <a:off x="6314225" y="2701200"/>
              <a:ext cx="25875" cy="22225"/>
            </a:xfrm>
            <a:custGeom>
              <a:avLst/>
              <a:gdLst/>
              <a:ahLst/>
              <a:cxnLst/>
              <a:rect l="l" t="t" r="r" b="b"/>
              <a:pathLst>
                <a:path w="1035" h="889" extrusionOk="0">
                  <a:moveTo>
                    <a:pt x="580" y="0"/>
                  </a:moveTo>
                  <a:cubicBezTo>
                    <a:pt x="472" y="0"/>
                    <a:pt x="362" y="38"/>
                    <a:pt x="268" y="122"/>
                  </a:cubicBezTo>
                  <a:cubicBezTo>
                    <a:pt x="1" y="422"/>
                    <a:pt x="201" y="889"/>
                    <a:pt x="601" y="889"/>
                  </a:cubicBezTo>
                  <a:cubicBezTo>
                    <a:pt x="835"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13"/>
            <p:cNvSpPr/>
            <p:nvPr/>
          </p:nvSpPr>
          <p:spPr>
            <a:xfrm>
              <a:off x="6314225" y="2774825"/>
              <a:ext cx="25875" cy="22000"/>
            </a:xfrm>
            <a:custGeom>
              <a:avLst/>
              <a:gdLst/>
              <a:ahLst/>
              <a:cxnLst/>
              <a:rect l="l" t="t" r="r" b="b"/>
              <a:pathLst>
                <a:path w="1035" h="880" extrusionOk="0">
                  <a:moveTo>
                    <a:pt x="600" y="1"/>
                  </a:moveTo>
                  <a:cubicBezTo>
                    <a:pt x="486" y="1"/>
                    <a:pt x="368" y="45"/>
                    <a:pt x="268" y="146"/>
                  </a:cubicBezTo>
                  <a:cubicBezTo>
                    <a:pt x="1" y="412"/>
                    <a:pt x="201" y="879"/>
                    <a:pt x="601" y="879"/>
                  </a:cubicBezTo>
                  <a:cubicBezTo>
                    <a:pt x="835"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13"/>
            <p:cNvSpPr/>
            <p:nvPr/>
          </p:nvSpPr>
          <p:spPr>
            <a:xfrm>
              <a:off x="6314225" y="2848800"/>
              <a:ext cx="25875" cy="22250"/>
            </a:xfrm>
            <a:custGeom>
              <a:avLst/>
              <a:gdLst/>
              <a:ahLst/>
              <a:cxnLst/>
              <a:rect l="l" t="t" r="r" b="b"/>
              <a:pathLst>
                <a:path w="1035" h="890" extrusionOk="0">
                  <a:moveTo>
                    <a:pt x="580" y="0"/>
                  </a:moveTo>
                  <a:cubicBezTo>
                    <a:pt x="472" y="0"/>
                    <a:pt x="362" y="38"/>
                    <a:pt x="268" y="122"/>
                  </a:cubicBezTo>
                  <a:cubicBezTo>
                    <a:pt x="1" y="422"/>
                    <a:pt x="201" y="889"/>
                    <a:pt x="601" y="889"/>
                  </a:cubicBezTo>
                  <a:cubicBezTo>
                    <a:pt x="835"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13"/>
            <p:cNvSpPr/>
            <p:nvPr/>
          </p:nvSpPr>
          <p:spPr>
            <a:xfrm>
              <a:off x="6314225" y="29224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13"/>
            <p:cNvSpPr/>
            <p:nvPr/>
          </p:nvSpPr>
          <p:spPr>
            <a:xfrm>
              <a:off x="6314225" y="2996400"/>
              <a:ext cx="25875" cy="22250"/>
            </a:xfrm>
            <a:custGeom>
              <a:avLst/>
              <a:gdLst/>
              <a:ahLst/>
              <a:cxnLst/>
              <a:rect l="l" t="t" r="r" b="b"/>
              <a:pathLst>
                <a:path w="1035" h="890" extrusionOk="0">
                  <a:moveTo>
                    <a:pt x="580" y="1"/>
                  </a:moveTo>
                  <a:cubicBezTo>
                    <a:pt x="472" y="1"/>
                    <a:pt x="362" y="38"/>
                    <a:pt x="268" y="122"/>
                  </a:cubicBezTo>
                  <a:cubicBezTo>
                    <a:pt x="1" y="422"/>
                    <a:pt x="201" y="889"/>
                    <a:pt x="601" y="889"/>
                  </a:cubicBezTo>
                  <a:cubicBezTo>
                    <a:pt x="835"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13"/>
            <p:cNvSpPr/>
            <p:nvPr/>
          </p:nvSpPr>
          <p:spPr>
            <a:xfrm>
              <a:off x="6314225" y="30700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13"/>
            <p:cNvSpPr/>
            <p:nvPr/>
          </p:nvSpPr>
          <p:spPr>
            <a:xfrm>
              <a:off x="6314225" y="3143975"/>
              <a:ext cx="25875" cy="22275"/>
            </a:xfrm>
            <a:custGeom>
              <a:avLst/>
              <a:gdLst/>
              <a:ahLst/>
              <a:cxnLst/>
              <a:rect l="l" t="t" r="r" b="b"/>
              <a:pathLst>
                <a:path w="1035" h="891" extrusionOk="0">
                  <a:moveTo>
                    <a:pt x="584" y="1"/>
                  </a:moveTo>
                  <a:cubicBezTo>
                    <a:pt x="476" y="1"/>
                    <a:pt x="363" y="38"/>
                    <a:pt x="268" y="123"/>
                  </a:cubicBezTo>
                  <a:cubicBezTo>
                    <a:pt x="1" y="390"/>
                    <a:pt x="201" y="891"/>
                    <a:pt x="601" y="891"/>
                  </a:cubicBezTo>
                  <a:cubicBezTo>
                    <a:pt x="835"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13"/>
            <p:cNvSpPr/>
            <p:nvPr/>
          </p:nvSpPr>
          <p:spPr>
            <a:xfrm>
              <a:off x="6314225" y="3217650"/>
              <a:ext cx="25875" cy="22000"/>
            </a:xfrm>
            <a:custGeom>
              <a:avLst/>
              <a:gdLst/>
              <a:ahLst/>
              <a:cxnLst/>
              <a:rect l="l" t="t" r="r" b="b"/>
              <a:pathLst>
                <a:path w="1035" h="880" extrusionOk="0">
                  <a:moveTo>
                    <a:pt x="600" y="1"/>
                  </a:moveTo>
                  <a:cubicBezTo>
                    <a:pt x="486" y="1"/>
                    <a:pt x="368" y="45"/>
                    <a:pt x="268" y="145"/>
                  </a:cubicBezTo>
                  <a:cubicBezTo>
                    <a:pt x="1" y="412"/>
                    <a:pt x="201" y="879"/>
                    <a:pt x="601" y="879"/>
                  </a:cubicBezTo>
                  <a:cubicBezTo>
                    <a:pt x="835"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13"/>
            <p:cNvSpPr/>
            <p:nvPr/>
          </p:nvSpPr>
          <p:spPr>
            <a:xfrm>
              <a:off x="6270025" y="2553575"/>
              <a:ext cx="25875" cy="22250"/>
            </a:xfrm>
            <a:custGeom>
              <a:avLst/>
              <a:gdLst/>
              <a:ahLst/>
              <a:cxnLst/>
              <a:rect l="l" t="t" r="r" b="b"/>
              <a:pathLst>
                <a:path w="1035" h="890" extrusionOk="0">
                  <a:moveTo>
                    <a:pt x="565" y="1"/>
                  </a:moveTo>
                  <a:cubicBezTo>
                    <a:pt x="458" y="1"/>
                    <a:pt x="351" y="39"/>
                    <a:pt x="268" y="123"/>
                  </a:cubicBezTo>
                  <a:cubicBezTo>
                    <a:pt x="1" y="423"/>
                    <a:pt x="168"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13"/>
            <p:cNvSpPr/>
            <p:nvPr/>
          </p:nvSpPr>
          <p:spPr>
            <a:xfrm>
              <a:off x="6270025" y="2627500"/>
              <a:ext cx="29225" cy="22550"/>
            </a:xfrm>
            <a:custGeom>
              <a:avLst/>
              <a:gdLst/>
              <a:ahLst/>
              <a:cxnLst/>
              <a:rect l="l" t="t" r="r" b="b"/>
              <a:pathLst>
                <a:path w="1169" h="902" extrusionOk="0">
                  <a:moveTo>
                    <a:pt x="568" y="1"/>
                  </a:moveTo>
                  <a:cubicBezTo>
                    <a:pt x="1" y="1"/>
                    <a:pt x="1" y="902"/>
                    <a:pt x="568" y="902"/>
                  </a:cubicBezTo>
                  <a:cubicBezTo>
                    <a:pt x="1168" y="902"/>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13"/>
            <p:cNvSpPr/>
            <p:nvPr/>
          </p:nvSpPr>
          <p:spPr>
            <a:xfrm>
              <a:off x="6270025" y="2701200"/>
              <a:ext cx="25875" cy="22225"/>
            </a:xfrm>
            <a:custGeom>
              <a:avLst/>
              <a:gdLst/>
              <a:ahLst/>
              <a:cxnLst/>
              <a:rect l="l" t="t" r="r" b="b"/>
              <a:pathLst>
                <a:path w="1035" h="889" extrusionOk="0">
                  <a:moveTo>
                    <a:pt x="565" y="0"/>
                  </a:moveTo>
                  <a:cubicBezTo>
                    <a:pt x="458" y="0"/>
                    <a:pt x="351" y="38"/>
                    <a:pt x="268" y="122"/>
                  </a:cubicBezTo>
                  <a:cubicBezTo>
                    <a:pt x="1" y="422"/>
                    <a:pt x="168" y="889"/>
                    <a:pt x="568" y="889"/>
                  </a:cubicBezTo>
                  <a:cubicBezTo>
                    <a:pt x="835" y="889"/>
                    <a:pt x="1002"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13"/>
            <p:cNvSpPr/>
            <p:nvPr/>
          </p:nvSpPr>
          <p:spPr>
            <a:xfrm>
              <a:off x="627337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701" y="867"/>
                    <a:pt x="868" y="667"/>
                    <a:pt x="868" y="434"/>
                  </a:cubicBezTo>
                  <a:cubicBezTo>
                    <a:pt x="868"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13"/>
            <p:cNvSpPr/>
            <p:nvPr/>
          </p:nvSpPr>
          <p:spPr>
            <a:xfrm>
              <a:off x="6270025" y="2848800"/>
              <a:ext cx="25875" cy="22250"/>
            </a:xfrm>
            <a:custGeom>
              <a:avLst/>
              <a:gdLst/>
              <a:ahLst/>
              <a:cxnLst/>
              <a:rect l="l" t="t" r="r" b="b"/>
              <a:pathLst>
                <a:path w="1035" h="890" extrusionOk="0">
                  <a:moveTo>
                    <a:pt x="565" y="0"/>
                  </a:moveTo>
                  <a:cubicBezTo>
                    <a:pt x="458" y="0"/>
                    <a:pt x="351" y="38"/>
                    <a:pt x="268" y="122"/>
                  </a:cubicBezTo>
                  <a:cubicBezTo>
                    <a:pt x="1" y="422"/>
                    <a:pt x="168"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13"/>
            <p:cNvSpPr/>
            <p:nvPr/>
          </p:nvSpPr>
          <p:spPr>
            <a:xfrm>
              <a:off x="6270025" y="29224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13"/>
            <p:cNvSpPr/>
            <p:nvPr/>
          </p:nvSpPr>
          <p:spPr>
            <a:xfrm>
              <a:off x="627337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701" y="901"/>
                    <a:pt x="868" y="701"/>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13"/>
            <p:cNvSpPr/>
            <p:nvPr/>
          </p:nvSpPr>
          <p:spPr>
            <a:xfrm>
              <a:off x="6270025" y="30700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13"/>
            <p:cNvSpPr/>
            <p:nvPr/>
          </p:nvSpPr>
          <p:spPr>
            <a:xfrm>
              <a:off x="6270025" y="3143975"/>
              <a:ext cx="25875" cy="22275"/>
            </a:xfrm>
            <a:custGeom>
              <a:avLst/>
              <a:gdLst/>
              <a:ahLst/>
              <a:cxnLst/>
              <a:rect l="l" t="t" r="r" b="b"/>
              <a:pathLst>
                <a:path w="1035" h="891" extrusionOk="0">
                  <a:moveTo>
                    <a:pt x="570" y="1"/>
                  </a:moveTo>
                  <a:cubicBezTo>
                    <a:pt x="461" y="1"/>
                    <a:pt x="353" y="38"/>
                    <a:pt x="268" y="123"/>
                  </a:cubicBezTo>
                  <a:cubicBezTo>
                    <a:pt x="1" y="390"/>
                    <a:pt x="168"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13"/>
            <p:cNvSpPr/>
            <p:nvPr/>
          </p:nvSpPr>
          <p:spPr>
            <a:xfrm>
              <a:off x="627337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701" y="868"/>
                    <a:pt x="868" y="668"/>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13"/>
            <p:cNvSpPr/>
            <p:nvPr/>
          </p:nvSpPr>
          <p:spPr>
            <a:xfrm>
              <a:off x="6225000" y="2553575"/>
              <a:ext cx="25875" cy="22250"/>
            </a:xfrm>
            <a:custGeom>
              <a:avLst/>
              <a:gdLst/>
              <a:ahLst/>
              <a:cxnLst/>
              <a:rect l="l" t="t" r="r" b="b"/>
              <a:pathLst>
                <a:path w="1035" h="890" extrusionOk="0">
                  <a:moveTo>
                    <a:pt x="580" y="1"/>
                  </a:moveTo>
                  <a:cubicBezTo>
                    <a:pt x="472" y="1"/>
                    <a:pt x="362" y="39"/>
                    <a:pt x="267" y="123"/>
                  </a:cubicBezTo>
                  <a:cubicBezTo>
                    <a:pt x="0" y="423"/>
                    <a:pt x="201" y="890"/>
                    <a:pt x="601" y="890"/>
                  </a:cubicBezTo>
                  <a:cubicBezTo>
                    <a:pt x="834"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13"/>
            <p:cNvSpPr/>
            <p:nvPr/>
          </p:nvSpPr>
          <p:spPr>
            <a:xfrm>
              <a:off x="6225000" y="2627600"/>
              <a:ext cx="25875" cy="22450"/>
            </a:xfrm>
            <a:custGeom>
              <a:avLst/>
              <a:gdLst/>
              <a:ahLst/>
              <a:cxnLst/>
              <a:rect l="l" t="t" r="r" b="b"/>
              <a:pathLst>
                <a:path w="1035" h="898" extrusionOk="0">
                  <a:moveTo>
                    <a:pt x="600" y="1"/>
                  </a:moveTo>
                  <a:cubicBezTo>
                    <a:pt x="486" y="1"/>
                    <a:pt x="367" y="41"/>
                    <a:pt x="267" y="130"/>
                  </a:cubicBezTo>
                  <a:cubicBezTo>
                    <a:pt x="0" y="397"/>
                    <a:pt x="201" y="898"/>
                    <a:pt x="601" y="898"/>
                  </a:cubicBezTo>
                  <a:cubicBezTo>
                    <a:pt x="834"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13"/>
            <p:cNvSpPr/>
            <p:nvPr/>
          </p:nvSpPr>
          <p:spPr>
            <a:xfrm>
              <a:off x="6225000" y="2701200"/>
              <a:ext cx="25875" cy="22225"/>
            </a:xfrm>
            <a:custGeom>
              <a:avLst/>
              <a:gdLst/>
              <a:ahLst/>
              <a:cxnLst/>
              <a:rect l="l" t="t" r="r" b="b"/>
              <a:pathLst>
                <a:path w="1035" h="889" extrusionOk="0">
                  <a:moveTo>
                    <a:pt x="580" y="0"/>
                  </a:moveTo>
                  <a:cubicBezTo>
                    <a:pt x="472" y="0"/>
                    <a:pt x="362" y="38"/>
                    <a:pt x="267" y="122"/>
                  </a:cubicBezTo>
                  <a:cubicBezTo>
                    <a:pt x="0" y="422"/>
                    <a:pt x="201" y="889"/>
                    <a:pt x="601" y="889"/>
                  </a:cubicBezTo>
                  <a:cubicBezTo>
                    <a:pt x="834"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13"/>
            <p:cNvSpPr/>
            <p:nvPr/>
          </p:nvSpPr>
          <p:spPr>
            <a:xfrm>
              <a:off x="6225000" y="2774825"/>
              <a:ext cx="25875" cy="22000"/>
            </a:xfrm>
            <a:custGeom>
              <a:avLst/>
              <a:gdLst/>
              <a:ahLst/>
              <a:cxnLst/>
              <a:rect l="l" t="t" r="r" b="b"/>
              <a:pathLst>
                <a:path w="1035" h="880" extrusionOk="0">
                  <a:moveTo>
                    <a:pt x="600" y="1"/>
                  </a:moveTo>
                  <a:cubicBezTo>
                    <a:pt x="486" y="1"/>
                    <a:pt x="367" y="45"/>
                    <a:pt x="267" y="146"/>
                  </a:cubicBezTo>
                  <a:cubicBezTo>
                    <a:pt x="0" y="412"/>
                    <a:pt x="201" y="879"/>
                    <a:pt x="601" y="879"/>
                  </a:cubicBezTo>
                  <a:cubicBezTo>
                    <a:pt x="834"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13"/>
            <p:cNvSpPr/>
            <p:nvPr/>
          </p:nvSpPr>
          <p:spPr>
            <a:xfrm>
              <a:off x="6225000" y="2848800"/>
              <a:ext cx="25875" cy="22250"/>
            </a:xfrm>
            <a:custGeom>
              <a:avLst/>
              <a:gdLst/>
              <a:ahLst/>
              <a:cxnLst/>
              <a:rect l="l" t="t" r="r" b="b"/>
              <a:pathLst>
                <a:path w="1035" h="890" extrusionOk="0">
                  <a:moveTo>
                    <a:pt x="580" y="0"/>
                  </a:moveTo>
                  <a:cubicBezTo>
                    <a:pt x="472" y="0"/>
                    <a:pt x="362" y="38"/>
                    <a:pt x="267" y="122"/>
                  </a:cubicBezTo>
                  <a:cubicBezTo>
                    <a:pt x="0" y="422"/>
                    <a:pt x="201" y="889"/>
                    <a:pt x="601" y="889"/>
                  </a:cubicBezTo>
                  <a:cubicBezTo>
                    <a:pt x="834"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13"/>
            <p:cNvSpPr/>
            <p:nvPr/>
          </p:nvSpPr>
          <p:spPr>
            <a:xfrm>
              <a:off x="6225000" y="29224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13"/>
            <p:cNvSpPr/>
            <p:nvPr/>
          </p:nvSpPr>
          <p:spPr>
            <a:xfrm>
              <a:off x="6225000" y="2996400"/>
              <a:ext cx="25875" cy="22250"/>
            </a:xfrm>
            <a:custGeom>
              <a:avLst/>
              <a:gdLst/>
              <a:ahLst/>
              <a:cxnLst/>
              <a:rect l="l" t="t" r="r" b="b"/>
              <a:pathLst>
                <a:path w="1035" h="890" extrusionOk="0">
                  <a:moveTo>
                    <a:pt x="580" y="1"/>
                  </a:moveTo>
                  <a:cubicBezTo>
                    <a:pt x="472" y="1"/>
                    <a:pt x="362" y="38"/>
                    <a:pt x="267" y="122"/>
                  </a:cubicBezTo>
                  <a:cubicBezTo>
                    <a:pt x="0" y="389"/>
                    <a:pt x="201" y="889"/>
                    <a:pt x="601" y="889"/>
                  </a:cubicBezTo>
                  <a:cubicBezTo>
                    <a:pt x="834"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13"/>
            <p:cNvSpPr/>
            <p:nvPr/>
          </p:nvSpPr>
          <p:spPr>
            <a:xfrm>
              <a:off x="6225000" y="30700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13"/>
            <p:cNvSpPr/>
            <p:nvPr/>
          </p:nvSpPr>
          <p:spPr>
            <a:xfrm>
              <a:off x="6225000" y="3143975"/>
              <a:ext cx="25875" cy="22275"/>
            </a:xfrm>
            <a:custGeom>
              <a:avLst/>
              <a:gdLst/>
              <a:ahLst/>
              <a:cxnLst/>
              <a:rect l="l" t="t" r="r" b="b"/>
              <a:pathLst>
                <a:path w="1035" h="891" extrusionOk="0">
                  <a:moveTo>
                    <a:pt x="584" y="1"/>
                  </a:moveTo>
                  <a:cubicBezTo>
                    <a:pt x="475" y="1"/>
                    <a:pt x="363" y="38"/>
                    <a:pt x="267" y="123"/>
                  </a:cubicBezTo>
                  <a:cubicBezTo>
                    <a:pt x="0" y="390"/>
                    <a:pt x="201" y="891"/>
                    <a:pt x="601" y="891"/>
                  </a:cubicBezTo>
                  <a:cubicBezTo>
                    <a:pt x="834"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13"/>
            <p:cNvSpPr/>
            <p:nvPr/>
          </p:nvSpPr>
          <p:spPr>
            <a:xfrm>
              <a:off x="6225000" y="3217650"/>
              <a:ext cx="25875" cy="22000"/>
            </a:xfrm>
            <a:custGeom>
              <a:avLst/>
              <a:gdLst/>
              <a:ahLst/>
              <a:cxnLst/>
              <a:rect l="l" t="t" r="r" b="b"/>
              <a:pathLst>
                <a:path w="1035" h="880" extrusionOk="0">
                  <a:moveTo>
                    <a:pt x="600" y="1"/>
                  </a:moveTo>
                  <a:cubicBezTo>
                    <a:pt x="486" y="1"/>
                    <a:pt x="367" y="45"/>
                    <a:pt x="267" y="145"/>
                  </a:cubicBezTo>
                  <a:cubicBezTo>
                    <a:pt x="0" y="412"/>
                    <a:pt x="201" y="879"/>
                    <a:pt x="601" y="879"/>
                  </a:cubicBezTo>
                  <a:cubicBezTo>
                    <a:pt x="834"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13"/>
            <p:cNvSpPr/>
            <p:nvPr/>
          </p:nvSpPr>
          <p:spPr>
            <a:xfrm>
              <a:off x="6180800" y="2553575"/>
              <a:ext cx="25875" cy="22250"/>
            </a:xfrm>
            <a:custGeom>
              <a:avLst/>
              <a:gdLst/>
              <a:ahLst/>
              <a:cxnLst/>
              <a:rect l="l" t="t" r="r" b="b"/>
              <a:pathLst>
                <a:path w="1035" h="890" extrusionOk="0">
                  <a:moveTo>
                    <a:pt x="565" y="1"/>
                  </a:moveTo>
                  <a:cubicBezTo>
                    <a:pt x="458" y="1"/>
                    <a:pt x="351" y="39"/>
                    <a:pt x="267" y="123"/>
                  </a:cubicBezTo>
                  <a:cubicBezTo>
                    <a:pt x="1" y="423"/>
                    <a:pt x="167" y="890"/>
                    <a:pt x="568" y="890"/>
                  </a:cubicBezTo>
                  <a:cubicBezTo>
                    <a:pt x="834" y="890"/>
                    <a:pt x="1001"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13"/>
            <p:cNvSpPr/>
            <p:nvPr/>
          </p:nvSpPr>
          <p:spPr>
            <a:xfrm>
              <a:off x="6180800" y="2627600"/>
              <a:ext cx="25875" cy="22450"/>
            </a:xfrm>
            <a:custGeom>
              <a:avLst/>
              <a:gdLst/>
              <a:ahLst/>
              <a:cxnLst/>
              <a:rect l="l" t="t" r="r" b="b"/>
              <a:pathLst>
                <a:path w="1035" h="898" extrusionOk="0">
                  <a:moveTo>
                    <a:pt x="585" y="1"/>
                  </a:moveTo>
                  <a:cubicBezTo>
                    <a:pt x="471" y="1"/>
                    <a:pt x="356" y="41"/>
                    <a:pt x="267" y="130"/>
                  </a:cubicBezTo>
                  <a:cubicBezTo>
                    <a:pt x="1" y="397"/>
                    <a:pt x="167" y="898"/>
                    <a:pt x="568" y="898"/>
                  </a:cubicBezTo>
                  <a:cubicBezTo>
                    <a:pt x="834"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13"/>
            <p:cNvSpPr/>
            <p:nvPr/>
          </p:nvSpPr>
          <p:spPr>
            <a:xfrm>
              <a:off x="61808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13"/>
            <p:cNvSpPr/>
            <p:nvPr/>
          </p:nvSpPr>
          <p:spPr>
            <a:xfrm>
              <a:off x="6180800" y="2774825"/>
              <a:ext cx="25875" cy="22000"/>
            </a:xfrm>
            <a:custGeom>
              <a:avLst/>
              <a:gdLst/>
              <a:ahLst/>
              <a:cxnLst/>
              <a:rect l="l" t="t" r="r" b="b"/>
              <a:pathLst>
                <a:path w="1035" h="880" extrusionOk="0">
                  <a:moveTo>
                    <a:pt x="585" y="1"/>
                  </a:moveTo>
                  <a:cubicBezTo>
                    <a:pt x="471" y="1"/>
                    <a:pt x="356" y="45"/>
                    <a:pt x="267" y="146"/>
                  </a:cubicBezTo>
                  <a:cubicBezTo>
                    <a:pt x="1" y="412"/>
                    <a:pt x="167" y="879"/>
                    <a:pt x="568" y="879"/>
                  </a:cubicBezTo>
                  <a:cubicBezTo>
                    <a:pt x="834"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13"/>
            <p:cNvSpPr/>
            <p:nvPr/>
          </p:nvSpPr>
          <p:spPr>
            <a:xfrm>
              <a:off x="6180800" y="2848800"/>
              <a:ext cx="25875" cy="22250"/>
            </a:xfrm>
            <a:custGeom>
              <a:avLst/>
              <a:gdLst/>
              <a:ahLst/>
              <a:cxnLst/>
              <a:rect l="l" t="t" r="r" b="b"/>
              <a:pathLst>
                <a:path w="1035" h="890" extrusionOk="0">
                  <a:moveTo>
                    <a:pt x="565" y="0"/>
                  </a:moveTo>
                  <a:cubicBezTo>
                    <a:pt x="458" y="0"/>
                    <a:pt x="351" y="38"/>
                    <a:pt x="267" y="122"/>
                  </a:cubicBezTo>
                  <a:cubicBezTo>
                    <a:pt x="1" y="422"/>
                    <a:pt x="167" y="889"/>
                    <a:pt x="568" y="889"/>
                  </a:cubicBezTo>
                  <a:cubicBezTo>
                    <a:pt x="834" y="889"/>
                    <a:pt x="1001"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13"/>
            <p:cNvSpPr/>
            <p:nvPr/>
          </p:nvSpPr>
          <p:spPr>
            <a:xfrm>
              <a:off x="6180800" y="2922450"/>
              <a:ext cx="25875" cy="21975"/>
            </a:xfrm>
            <a:custGeom>
              <a:avLst/>
              <a:gdLst/>
              <a:ahLst/>
              <a:cxnLst/>
              <a:rect l="l" t="t" r="r" b="b"/>
              <a:pathLst>
                <a:path w="1035" h="879" extrusionOk="0">
                  <a:moveTo>
                    <a:pt x="585" y="0"/>
                  </a:moveTo>
                  <a:cubicBezTo>
                    <a:pt x="471" y="0"/>
                    <a:pt x="356" y="45"/>
                    <a:pt x="267" y="145"/>
                  </a:cubicBezTo>
                  <a:cubicBezTo>
                    <a:pt x="1" y="412"/>
                    <a:pt x="167" y="879"/>
                    <a:pt x="568" y="879"/>
                  </a:cubicBezTo>
                  <a:cubicBezTo>
                    <a:pt x="834" y="879"/>
                    <a:pt x="1001"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13"/>
            <p:cNvSpPr/>
            <p:nvPr/>
          </p:nvSpPr>
          <p:spPr>
            <a:xfrm>
              <a:off x="6180800" y="2996400"/>
              <a:ext cx="25875" cy="22250"/>
            </a:xfrm>
            <a:custGeom>
              <a:avLst/>
              <a:gdLst/>
              <a:ahLst/>
              <a:cxnLst/>
              <a:rect l="l" t="t" r="r" b="b"/>
              <a:pathLst>
                <a:path w="1035" h="890" extrusionOk="0">
                  <a:moveTo>
                    <a:pt x="565" y="1"/>
                  </a:moveTo>
                  <a:cubicBezTo>
                    <a:pt x="458" y="1"/>
                    <a:pt x="351" y="38"/>
                    <a:pt x="267" y="122"/>
                  </a:cubicBezTo>
                  <a:cubicBezTo>
                    <a:pt x="1" y="389"/>
                    <a:pt x="167" y="889"/>
                    <a:pt x="568" y="889"/>
                  </a:cubicBezTo>
                  <a:cubicBezTo>
                    <a:pt x="834"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13"/>
            <p:cNvSpPr/>
            <p:nvPr/>
          </p:nvSpPr>
          <p:spPr>
            <a:xfrm>
              <a:off x="61808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13"/>
            <p:cNvSpPr/>
            <p:nvPr/>
          </p:nvSpPr>
          <p:spPr>
            <a:xfrm>
              <a:off x="6180800" y="3143975"/>
              <a:ext cx="25875" cy="22275"/>
            </a:xfrm>
            <a:custGeom>
              <a:avLst/>
              <a:gdLst/>
              <a:ahLst/>
              <a:cxnLst/>
              <a:rect l="l" t="t" r="r" b="b"/>
              <a:pathLst>
                <a:path w="1035" h="891" extrusionOk="0">
                  <a:moveTo>
                    <a:pt x="570" y="1"/>
                  </a:moveTo>
                  <a:cubicBezTo>
                    <a:pt x="461" y="1"/>
                    <a:pt x="352" y="38"/>
                    <a:pt x="267" y="123"/>
                  </a:cubicBezTo>
                  <a:cubicBezTo>
                    <a:pt x="1" y="390"/>
                    <a:pt x="167" y="891"/>
                    <a:pt x="568" y="891"/>
                  </a:cubicBezTo>
                  <a:cubicBezTo>
                    <a:pt x="834"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13"/>
            <p:cNvSpPr/>
            <p:nvPr/>
          </p:nvSpPr>
          <p:spPr>
            <a:xfrm>
              <a:off x="6180800" y="3217650"/>
              <a:ext cx="25875" cy="22000"/>
            </a:xfrm>
            <a:custGeom>
              <a:avLst/>
              <a:gdLst/>
              <a:ahLst/>
              <a:cxnLst/>
              <a:rect l="l" t="t" r="r" b="b"/>
              <a:pathLst>
                <a:path w="1035" h="880" extrusionOk="0">
                  <a:moveTo>
                    <a:pt x="585" y="1"/>
                  </a:moveTo>
                  <a:cubicBezTo>
                    <a:pt x="471" y="1"/>
                    <a:pt x="356" y="45"/>
                    <a:pt x="267" y="145"/>
                  </a:cubicBezTo>
                  <a:cubicBezTo>
                    <a:pt x="1" y="412"/>
                    <a:pt x="167" y="879"/>
                    <a:pt x="568" y="879"/>
                  </a:cubicBezTo>
                  <a:cubicBezTo>
                    <a:pt x="834" y="879"/>
                    <a:pt x="1001"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13"/>
            <p:cNvSpPr/>
            <p:nvPr/>
          </p:nvSpPr>
          <p:spPr>
            <a:xfrm>
              <a:off x="6135775" y="2553575"/>
              <a:ext cx="25875" cy="22250"/>
            </a:xfrm>
            <a:custGeom>
              <a:avLst/>
              <a:gdLst/>
              <a:ahLst/>
              <a:cxnLst/>
              <a:rect l="l" t="t" r="r" b="b"/>
              <a:pathLst>
                <a:path w="1035" h="890" extrusionOk="0">
                  <a:moveTo>
                    <a:pt x="580" y="1"/>
                  </a:moveTo>
                  <a:cubicBezTo>
                    <a:pt x="472" y="1"/>
                    <a:pt x="361" y="39"/>
                    <a:pt x="267" y="123"/>
                  </a:cubicBezTo>
                  <a:cubicBezTo>
                    <a:pt x="0" y="423"/>
                    <a:pt x="200" y="890"/>
                    <a:pt x="601" y="890"/>
                  </a:cubicBezTo>
                  <a:cubicBezTo>
                    <a:pt x="834" y="890"/>
                    <a:pt x="1034" y="690"/>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13"/>
            <p:cNvSpPr/>
            <p:nvPr/>
          </p:nvSpPr>
          <p:spPr>
            <a:xfrm>
              <a:off x="6135775" y="2627600"/>
              <a:ext cx="25875" cy="22450"/>
            </a:xfrm>
            <a:custGeom>
              <a:avLst/>
              <a:gdLst/>
              <a:ahLst/>
              <a:cxnLst/>
              <a:rect l="l" t="t" r="r" b="b"/>
              <a:pathLst>
                <a:path w="1035" h="898" extrusionOk="0">
                  <a:moveTo>
                    <a:pt x="599" y="1"/>
                  </a:moveTo>
                  <a:cubicBezTo>
                    <a:pt x="486" y="1"/>
                    <a:pt x="367" y="41"/>
                    <a:pt x="267" y="130"/>
                  </a:cubicBezTo>
                  <a:cubicBezTo>
                    <a:pt x="0" y="397"/>
                    <a:pt x="200" y="864"/>
                    <a:pt x="601" y="898"/>
                  </a:cubicBezTo>
                  <a:cubicBezTo>
                    <a:pt x="834" y="898"/>
                    <a:pt x="1034" y="697"/>
                    <a:pt x="1034" y="431"/>
                  </a:cubicBezTo>
                  <a:cubicBezTo>
                    <a:pt x="1034" y="164"/>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13"/>
            <p:cNvSpPr/>
            <p:nvPr/>
          </p:nvSpPr>
          <p:spPr>
            <a:xfrm>
              <a:off x="6135775" y="2701200"/>
              <a:ext cx="25875" cy="22225"/>
            </a:xfrm>
            <a:custGeom>
              <a:avLst/>
              <a:gdLst/>
              <a:ahLst/>
              <a:cxnLst/>
              <a:rect l="l" t="t" r="r" b="b"/>
              <a:pathLst>
                <a:path w="1035" h="889" extrusionOk="0">
                  <a:moveTo>
                    <a:pt x="580" y="0"/>
                  </a:moveTo>
                  <a:cubicBezTo>
                    <a:pt x="472" y="0"/>
                    <a:pt x="361" y="38"/>
                    <a:pt x="267" y="122"/>
                  </a:cubicBezTo>
                  <a:cubicBezTo>
                    <a:pt x="0" y="422"/>
                    <a:pt x="200" y="889"/>
                    <a:pt x="601" y="889"/>
                  </a:cubicBezTo>
                  <a:cubicBezTo>
                    <a:pt x="834" y="889"/>
                    <a:pt x="1034" y="689"/>
                    <a:pt x="1034" y="455"/>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13"/>
            <p:cNvSpPr/>
            <p:nvPr/>
          </p:nvSpPr>
          <p:spPr>
            <a:xfrm>
              <a:off x="6135775" y="2774825"/>
              <a:ext cx="25875" cy="22000"/>
            </a:xfrm>
            <a:custGeom>
              <a:avLst/>
              <a:gdLst/>
              <a:ahLst/>
              <a:cxnLst/>
              <a:rect l="l" t="t" r="r" b="b"/>
              <a:pathLst>
                <a:path w="1035" h="880" extrusionOk="0">
                  <a:moveTo>
                    <a:pt x="599" y="1"/>
                  </a:moveTo>
                  <a:cubicBezTo>
                    <a:pt x="486" y="1"/>
                    <a:pt x="367" y="45"/>
                    <a:pt x="267" y="146"/>
                  </a:cubicBezTo>
                  <a:cubicBezTo>
                    <a:pt x="0" y="412"/>
                    <a:pt x="200" y="879"/>
                    <a:pt x="601" y="879"/>
                  </a:cubicBezTo>
                  <a:cubicBezTo>
                    <a:pt x="834" y="879"/>
                    <a:pt x="1034" y="679"/>
                    <a:pt x="1034" y="446"/>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13"/>
            <p:cNvSpPr/>
            <p:nvPr/>
          </p:nvSpPr>
          <p:spPr>
            <a:xfrm>
              <a:off x="6135775" y="2848800"/>
              <a:ext cx="25875" cy="22250"/>
            </a:xfrm>
            <a:custGeom>
              <a:avLst/>
              <a:gdLst/>
              <a:ahLst/>
              <a:cxnLst/>
              <a:rect l="l" t="t" r="r" b="b"/>
              <a:pathLst>
                <a:path w="1035" h="890" extrusionOk="0">
                  <a:moveTo>
                    <a:pt x="580" y="0"/>
                  </a:moveTo>
                  <a:cubicBezTo>
                    <a:pt x="472" y="0"/>
                    <a:pt x="361" y="38"/>
                    <a:pt x="267" y="122"/>
                  </a:cubicBezTo>
                  <a:cubicBezTo>
                    <a:pt x="0" y="422"/>
                    <a:pt x="200" y="889"/>
                    <a:pt x="601" y="889"/>
                  </a:cubicBezTo>
                  <a:cubicBezTo>
                    <a:pt x="834" y="889"/>
                    <a:pt x="1034" y="689"/>
                    <a:pt x="1034" y="456"/>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13"/>
            <p:cNvSpPr/>
            <p:nvPr/>
          </p:nvSpPr>
          <p:spPr>
            <a:xfrm>
              <a:off x="6135775" y="2922450"/>
              <a:ext cx="25875" cy="22075"/>
            </a:xfrm>
            <a:custGeom>
              <a:avLst/>
              <a:gdLst/>
              <a:ahLst/>
              <a:cxnLst/>
              <a:rect l="l" t="t" r="r" b="b"/>
              <a:pathLst>
                <a:path w="1035" h="883" extrusionOk="0">
                  <a:moveTo>
                    <a:pt x="599" y="0"/>
                  </a:moveTo>
                  <a:cubicBezTo>
                    <a:pt x="486" y="0"/>
                    <a:pt x="367" y="45"/>
                    <a:pt x="267" y="145"/>
                  </a:cubicBezTo>
                  <a:cubicBezTo>
                    <a:pt x="0" y="412"/>
                    <a:pt x="200" y="879"/>
                    <a:pt x="601" y="879"/>
                  </a:cubicBezTo>
                  <a:cubicBezTo>
                    <a:pt x="618" y="881"/>
                    <a:pt x="635" y="882"/>
                    <a:pt x="651" y="882"/>
                  </a:cubicBezTo>
                  <a:cubicBezTo>
                    <a:pt x="862" y="882"/>
                    <a:pt x="1034" y="692"/>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13"/>
            <p:cNvSpPr/>
            <p:nvPr/>
          </p:nvSpPr>
          <p:spPr>
            <a:xfrm>
              <a:off x="6135775" y="2996400"/>
              <a:ext cx="25875" cy="22250"/>
            </a:xfrm>
            <a:custGeom>
              <a:avLst/>
              <a:gdLst/>
              <a:ahLst/>
              <a:cxnLst/>
              <a:rect l="l" t="t" r="r" b="b"/>
              <a:pathLst>
                <a:path w="1035" h="890" extrusionOk="0">
                  <a:moveTo>
                    <a:pt x="580" y="1"/>
                  </a:moveTo>
                  <a:cubicBezTo>
                    <a:pt x="472" y="1"/>
                    <a:pt x="361" y="38"/>
                    <a:pt x="267" y="122"/>
                  </a:cubicBezTo>
                  <a:cubicBezTo>
                    <a:pt x="0" y="389"/>
                    <a:pt x="200" y="889"/>
                    <a:pt x="601" y="889"/>
                  </a:cubicBezTo>
                  <a:cubicBezTo>
                    <a:pt x="834" y="889"/>
                    <a:pt x="1034" y="689"/>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13"/>
            <p:cNvSpPr/>
            <p:nvPr/>
          </p:nvSpPr>
          <p:spPr>
            <a:xfrm>
              <a:off x="6135775" y="3070050"/>
              <a:ext cx="25875" cy="21975"/>
            </a:xfrm>
            <a:custGeom>
              <a:avLst/>
              <a:gdLst/>
              <a:ahLst/>
              <a:cxnLst/>
              <a:rect l="l" t="t" r="r" b="b"/>
              <a:pathLst>
                <a:path w="1035" h="879" extrusionOk="0">
                  <a:moveTo>
                    <a:pt x="599" y="0"/>
                  </a:moveTo>
                  <a:cubicBezTo>
                    <a:pt x="486" y="0"/>
                    <a:pt x="367" y="45"/>
                    <a:pt x="267" y="145"/>
                  </a:cubicBezTo>
                  <a:cubicBezTo>
                    <a:pt x="0" y="412"/>
                    <a:pt x="200" y="879"/>
                    <a:pt x="601" y="879"/>
                  </a:cubicBezTo>
                  <a:cubicBezTo>
                    <a:pt x="834" y="879"/>
                    <a:pt x="1034" y="679"/>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13"/>
            <p:cNvSpPr/>
            <p:nvPr/>
          </p:nvSpPr>
          <p:spPr>
            <a:xfrm>
              <a:off x="6135775" y="3143975"/>
              <a:ext cx="25875" cy="22275"/>
            </a:xfrm>
            <a:custGeom>
              <a:avLst/>
              <a:gdLst/>
              <a:ahLst/>
              <a:cxnLst/>
              <a:rect l="l" t="t" r="r" b="b"/>
              <a:pathLst>
                <a:path w="1035" h="891" extrusionOk="0">
                  <a:moveTo>
                    <a:pt x="584" y="1"/>
                  </a:moveTo>
                  <a:cubicBezTo>
                    <a:pt x="475" y="1"/>
                    <a:pt x="363" y="38"/>
                    <a:pt x="267" y="123"/>
                  </a:cubicBezTo>
                  <a:cubicBezTo>
                    <a:pt x="0" y="390"/>
                    <a:pt x="200" y="891"/>
                    <a:pt x="601" y="891"/>
                  </a:cubicBezTo>
                  <a:cubicBezTo>
                    <a:pt x="834" y="891"/>
                    <a:pt x="1034" y="690"/>
                    <a:pt x="1034" y="424"/>
                  </a:cubicBezTo>
                  <a:cubicBezTo>
                    <a:pt x="1034" y="173"/>
                    <a:pt x="817"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13"/>
            <p:cNvSpPr/>
            <p:nvPr/>
          </p:nvSpPr>
          <p:spPr>
            <a:xfrm>
              <a:off x="6135775" y="3217650"/>
              <a:ext cx="25875" cy="22000"/>
            </a:xfrm>
            <a:custGeom>
              <a:avLst/>
              <a:gdLst/>
              <a:ahLst/>
              <a:cxnLst/>
              <a:rect l="l" t="t" r="r" b="b"/>
              <a:pathLst>
                <a:path w="1035" h="880" extrusionOk="0">
                  <a:moveTo>
                    <a:pt x="599" y="1"/>
                  </a:moveTo>
                  <a:cubicBezTo>
                    <a:pt x="486" y="1"/>
                    <a:pt x="367" y="45"/>
                    <a:pt x="267" y="145"/>
                  </a:cubicBezTo>
                  <a:cubicBezTo>
                    <a:pt x="0" y="412"/>
                    <a:pt x="200" y="879"/>
                    <a:pt x="601" y="879"/>
                  </a:cubicBezTo>
                  <a:cubicBezTo>
                    <a:pt x="834" y="879"/>
                    <a:pt x="1034" y="679"/>
                    <a:pt x="1034" y="445"/>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13"/>
            <p:cNvSpPr/>
            <p:nvPr/>
          </p:nvSpPr>
          <p:spPr>
            <a:xfrm>
              <a:off x="6090725" y="2553575"/>
              <a:ext cx="26725" cy="22250"/>
            </a:xfrm>
            <a:custGeom>
              <a:avLst/>
              <a:gdLst/>
              <a:ahLst/>
              <a:cxnLst/>
              <a:rect l="l" t="t" r="r" b="b"/>
              <a:pathLst>
                <a:path w="1069" h="890" extrusionOk="0">
                  <a:moveTo>
                    <a:pt x="599" y="1"/>
                  </a:moveTo>
                  <a:cubicBezTo>
                    <a:pt x="492" y="1"/>
                    <a:pt x="385" y="39"/>
                    <a:pt x="301" y="123"/>
                  </a:cubicBezTo>
                  <a:cubicBezTo>
                    <a:pt x="1" y="423"/>
                    <a:pt x="234" y="890"/>
                    <a:pt x="601" y="890"/>
                  </a:cubicBezTo>
                  <a:cubicBezTo>
                    <a:pt x="868" y="890"/>
                    <a:pt x="1068" y="690"/>
                    <a:pt x="1068" y="456"/>
                  </a:cubicBezTo>
                  <a:cubicBezTo>
                    <a:pt x="1068" y="181"/>
                    <a:pt x="833"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13"/>
            <p:cNvSpPr/>
            <p:nvPr/>
          </p:nvSpPr>
          <p:spPr>
            <a:xfrm>
              <a:off x="6091575" y="2627600"/>
              <a:ext cx="25875" cy="22450"/>
            </a:xfrm>
            <a:custGeom>
              <a:avLst/>
              <a:gdLst/>
              <a:ahLst/>
              <a:cxnLst/>
              <a:rect l="l" t="t" r="r" b="b"/>
              <a:pathLst>
                <a:path w="1035" h="898" extrusionOk="0">
                  <a:moveTo>
                    <a:pt x="577" y="1"/>
                  </a:moveTo>
                  <a:cubicBezTo>
                    <a:pt x="467" y="1"/>
                    <a:pt x="356" y="41"/>
                    <a:pt x="267" y="130"/>
                  </a:cubicBezTo>
                  <a:cubicBezTo>
                    <a:pt x="0" y="397"/>
                    <a:pt x="200" y="898"/>
                    <a:pt x="567" y="898"/>
                  </a:cubicBezTo>
                  <a:cubicBezTo>
                    <a:pt x="834" y="898"/>
                    <a:pt x="1034" y="697"/>
                    <a:pt x="1034" y="431"/>
                  </a:cubicBezTo>
                  <a:cubicBezTo>
                    <a:pt x="1012" y="164"/>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13"/>
            <p:cNvSpPr/>
            <p:nvPr/>
          </p:nvSpPr>
          <p:spPr>
            <a:xfrm>
              <a:off x="6091575" y="2701200"/>
              <a:ext cx="25875" cy="22225"/>
            </a:xfrm>
            <a:custGeom>
              <a:avLst/>
              <a:gdLst/>
              <a:ahLst/>
              <a:cxnLst/>
              <a:rect l="l" t="t" r="r" b="b"/>
              <a:pathLst>
                <a:path w="1035" h="889" extrusionOk="0">
                  <a:moveTo>
                    <a:pt x="558" y="0"/>
                  </a:moveTo>
                  <a:cubicBezTo>
                    <a:pt x="454" y="0"/>
                    <a:pt x="351" y="38"/>
                    <a:pt x="267" y="122"/>
                  </a:cubicBezTo>
                  <a:cubicBezTo>
                    <a:pt x="0" y="422"/>
                    <a:pt x="200" y="889"/>
                    <a:pt x="567" y="889"/>
                  </a:cubicBezTo>
                  <a:cubicBezTo>
                    <a:pt x="834" y="889"/>
                    <a:pt x="1034" y="689"/>
                    <a:pt x="1034" y="455"/>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13"/>
            <p:cNvSpPr/>
            <p:nvPr/>
          </p:nvSpPr>
          <p:spPr>
            <a:xfrm>
              <a:off x="6091575" y="2774825"/>
              <a:ext cx="25875" cy="22000"/>
            </a:xfrm>
            <a:custGeom>
              <a:avLst/>
              <a:gdLst/>
              <a:ahLst/>
              <a:cxnLst/>
              <a:rect l="l" t="t" r="r" b="b"/>
              <a:pathLst>
                <a:path w="1035" h="880" extrusionOk="0">
                  <a:moveTo>
                    <a:pt x="577" y="1"/>
                  </a:moveTo>
                  <a:cubicBezTo>
                    <a:pt x="467" y="1"/>
                    <a:pt x="356" y="45"/>
                    <a:pt x="267" y="146"/>
                  </a:cubicBezTo>
                  <a:cubicBezTo>
                    <a:pt x="0" y="412"/>
                    <a:pt x="200" y="879"/>
                    <a:pt x="567" y="879"/>
                  </a:cubicBezTo>
                  <a:cubicBezTo>
                    <a:pt x="834" y="879"/>
                    <a:pt x="1034" y="679"/>
                    <a:pt x="1034" y="446"/>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13"/>
            <p:cNvSpPr/>
            <p:nvPr/>
          </p:nvSpPr>
          <p:spPr>
            <a:xfrm>
              <a:off x="6091575" y="2848800"/>
              <a:ext cx="25875" cy="22250"/>
            </a:xfrm>
            <a:custGeom>
              <a:avLst/>
              <a:gdLst/>
              <a:ahLst/>
              <a:cxnLst/>
              <a:rect l="l" t="t" r="r" b="b"/>
              <a:pathLst>
                <a:path w="1035" h="890" extrusionOk="0">
                  <a:moveTo>
                    <a:pt x="558" y="0"/>
                  </a:moveTo>
                  <a:cubicBezTo>
                    <a:pt x="454" y="0"/>
                    <a:pt x="351" y="38"/>
                    <a:pt x="267" y="122"/>
                  </a:cubicBezTo>
                  <a:cubicBezTo>
                    <a:pt x="0" y="422"/>
                    <a:pt x="200" y="889"/>
                    <a:pt x="567" y="889"/>
                  </a:cubicBezTo>
                  <a:cubicBezTo>
                    <a:pt x="834" y="889"/>
                    <a:pt x="1034" y="689"/>
                    <a:pt x="1034" y="456"/>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13"/>
            <p:cNvSpPr/>
            <p:nvPr/>
          </p:nvSpPr>
          <p:spPr>
            <a:xfrm>
              <a:off x="6090725" y="2922450"/>
              <a:ext cx="26725" cy="21975"/>
            </a:xfrm>
            <a:custGeom>
              <a:avLst/>
              <a:gdLst/>
              <a:ahLst/>
              <a:cxnLst/>
              <a:rect l="l" t="t" r="r" b="b"/>
              <a:pathLst>
                <a:path w="1069" h="879" extrusionOk="0">
                  <a:moveTo>
                    <a:pt x="619" y="0"/>
                  </a:moveTo>
                  <a:cubicBezTo>
                    <a:pt x="505" y="0"/>
                    <a:pt x="390" y="45"/>
                    <a:pt x="301" y="145"/>
                  </a:cubicBezTo>
                  <a:cubicBezTo>
                    <a:pt x="1" y="412"/>
                    <a:pt x="234" y="879"/>
                    <a:pt x="601" y="879"/>
                  </a:cubicBezTo>
                  <a:cubicBezTo>
                    <a:pt x="868" y="879"/>
                    <a:pt x="1068" y="678"/>
                    <a:pt x="1068" y="445"/>
                  </a:cubicBezTo>
                  <a:cubicBezTo>
                    <a:pt x="1068" y="178"/>
                    <a:pt x="846" y="0"/>
                    <a:pt x="61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13"/>
            <p:cNvSpPr/>
            <p:nvPr/>
          </p:nvSpPr>
          <p:spPr>
            <a:xfrm>
              <a:off x="6091575" y="2996400"/>
              <a:ext cx="25875" cy="22250"/>
            </a:xfrm>
            <a:custGeom>
              <a:avLst/>
              <a:gdLst/>
              <a:ahLst/>
              <a:cxnLst/>
              <a:rect l="l" t="t" r="r" b="b"/>
              <a:pathLst>
                <a:path w="1035" h="890" extrusionOk="0">
                  <a:moveTo>
                    <a:pt x="558" y="1"/>
                  </a:moveTo>
                  <a:cubicBezTo>
                    <a:pt x="454" y="1"/>
                    <a:pt x="351" y="38"/>
                    <a:pt x="267" y="122"/>
                  </a:cubicBezTo>
                  <a:cubicBezTo>
                    <a:pt x="0" y="422"/>
                    <a:pt x="200" y="889"/>
                    <a:pt x="567" y="889"/>
                  </a:cubicBezTo>
                  <a:cubicBezTo>
                    <a:pt x="834" y="889"/>
                    <a:pt x="1034" y="689"/>
                    <a:pt x="1034" y="456"/>
                  </a:cubicBezTo>
                  <a:cubicBezTo>
                    <a:pt x="1012" y="181"/>
                    <a:pt x="784" y="1"/>
                    <a:pt x="55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13"/>
            <p:cNvSpPr/>
            <p:nvPr/>
          </p:nvSpPr>
          <p:spPr>
            <a:xfrm>
              <a:off x="6091575" y="3070050"/>
              <a:ext cx="25875" cy="21975"/>
            </a:xfrm>
            <a:custGeom>
              <a:avLst/>
              <a:gdLst/>
              <a:ahLst/>
              <a:cxnLst/>
              <a:rect l="l" t="t" r="r" b="b"/>
              <a:pathLst>
                <a:path w="1035" h="879" extrusionOk="0">
                  <a:moveTo>
                    <a:pt x="577" y="0"/>
                  </a:moveTo>
                  <a:cubicBezTo>
                    <a:pt x="467" y="0"/>
                    <a:pt x="356" y="45"/>
                    <a:pt x="267" y="145"/>
                  </a:cubicBezTo>
                  <a:cubicBezTo>
                    <a:pt x="0" y="412"/>
                    <a:pt x="200" y="879"/>
                    <a:pt x="567" y="879"/>
                  </a:cubicBezTo>
                  <a:cubicBezTo>
                    <a:pt x="834" y="879"/>
                    <a:pt x="1034" y="679"/>
                    <a:pt x="1034" y="445"/>
                  </a:cubicBezTo>
                  <a:cubicBezTo>
                    <a:pt x="1012" y="178"/>
                    <a:pt x="797" y="0"/>
                    <a:pt x="577"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13"/>
            <p:cNvSpPr/>
            <p:nvPr/>
          </p:nvSpPr>
          <p:spPr>
            <a:xfrm>
              <a:off x="6091575" y="3143975"/>
              <a:ext cx="25875" cy="22275"/>
            </a:xfrm>
            <a:custGeom>
              <a:avLst/>
              <a:gdLst/>
              <a:ahLst/>
              <a:cxnLst/>
              <a:rect l="l" t="t" r="r" b="b"/>
              <a:pathLst>
                <a:path w="1035" h="891" extrusionOk="0">
                  <a:moveTo>
                    <a:pt x="562" y="1"/>
                  </a:moveTo>
                  <a:cubicBezTo>
                    <a:pt x="457" y="1"/>
                    <a:pt x="352" y="38"/>
                    <a:pt x="267" y="123"/>
                  </a:cubicBezTo>
                  <a:cubicBezTo>
                    <a:pt x="0" y="390"/>
                    <a:pt x="200" y="891"/>
                    <a:pt x="567" y="891"/>
                  </a:cubicBezTo>
                  <a:cubicBezTo>
                    <a:pt x="834" y="891"/>
                    <a:pt x="1034" y="690"/>
                    <a:pt x="1034" y="424"/>
                  </a:cubicBezTo>
                  <a:cubicBezTo>
                    <a:pt x="1012" y="173"/>
                    <a:pt x="787" y="1"/>
                    <a:pt x="562"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13"/>
            <p:cNvSpPr/>
            <p:nvPr/>
          </p:nvSpPr>
          <p:spPr>
            <a:xfrm>
              <a:off x="6091575" y="3217650"/>
              <a:ext cx="25875" cy="22000"/>
            </a:xfrm>
            <a:custGeom>
              <a:avLst/>
              <a:gdLst/>
              <a:ahLst/>
              <a:cxnLst/>
              <a:rect l="l" t="t" r="r" b="b"/>
              <a:pathLst>
                <a:path w="1035" h="880" extrusionOk="0">
                  <a:moveTo>
                    <a:pt x="577" y="1"/>
                  </a:moveTo>
                  <a:cubicBezTo>
                    <a:pt x="467" y="1"/>
                    <a:pt x="356" y="45"/>
                    <a:pt x="267" y="145"/>
                  </a:cubicBezTo>
                  <a:cubicBezTo>
                    <a:pt x="0" y="412"/>
                    <a:pt x="200" y="879"/>
                    <a:pt x="567" y="879"/>
                  </a:cubicBezTo>
                  <a:cubicBezTo>
                    <a:pt x="834" y="879"/>
                    <a:pt x="1034" y="679"/>
                    <a:pt x="1034" y="445"/>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13"/>
            <p:cNvSpPr/>
            <p:nvPr/>
          </p:nvSpPr>
          <p:spPr>
            <a:xfrm>
              <a:off x="6046550" y="2553575"/>
              <a:ext cx="25875" cy="22250"/>
            </a:xfrm>
            <a:custGeom>
              <a:avLst/>
              <a:gdLst/>
              <a:ahLst/>
              <a:cxnLst/>
              <a:rect l="l" t="t" r="r" b="b"/>
              <a:pathLst>
                <a:path w="1035" h="890" extrusionOk="0">
                  <a:moveTo>
                    <a:pt x="590" y="1"/>
                  </a:moveTo>
                  <a:cubicBezTo>
                    <a:pt x="488" y="1"/>
                    <a:pt x="384" y="39"/>
                    <a:pt x="300" y="123"/>
                  </a:cubicBezTo>
                  <a:cubicBezTo>
                    <a:pt x="0" y="423"/>
                    <a:pt x="200" y="890"/>
                    <a:pt x="600" y="890"/>
                  </a:cubicBezTo>
                  <a:cubicBezTo>
                    <a:pt x="834" y="890"/>
                    <a:pt x="1034" y="690"/>
                    <a:pt x="1034" y="456"/>
                  </a:cubicBezTo>
                  <a:cubicBezTo>
                    <a:pt x="1034" y="181"/>
                    <a:pt x="814"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13"/>
            <p:cNvSpPr/>
            <p:nvPr/>
          </p:nvSpPr>
          <p:spPr>
            <a:xfrm>
              <a:off x="6046550" y="2627500"/>
              <a:ext cx="30025" cy="22550"/>
            </a:xfrm>
            <a:custGeom>
              <a:avLst/>
              <a:gdLst/>
              <a:ahLst/>
              <a:cxnLst/>
              <a:rect l="l" t="t" r="r" b="b"/>
              <a:pathLst>
                <a:path w="1201" h="902" extrusionOk="0">
                  <a:moveTo>
                    <a:pt x="600" y="1"/>
                  </a:moveTo>
                  <a:cubicBezTo>
                    <a:pt x="0" y="1"/>
                    <a:pt x="0" y="902"/>
                    <a:pt x="600" y="902"/>
                  </a:cubicBezTo>
                  <a:cubicBezTo>
                    <a:pt x="1201" y="902"/>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13"/>
            <p:cNvSpPr/>
            <p:nvPr/>
          </p:nvSpPr>
          <p:spPr>
            <a:xfrm>
              <a:off x="6046550" y="2701200"/>
              <a:ext cx="25875" cy="22225"/>
            </a:xfrm>
            <a:custGeom>
              <a:avLst/>
              <a:gdLst/>
              <a:ahLst/>
              <a:cxnLst/>
              <a:rect l="l" t="t" r="r" b="b"/>
              <a:pathLst>
                <a:path w="1035" h="889" extrusionOk="0">
                  <a:moveTo>
                    <a:pt x="590" y="0"/>
                  </a:moveTo>
                  <a:cubicBezTo>
                    <a:pt x="488" y="0"/>
                    <a:pt x="384" y="38"/>
                    <a:pt x="300" y="122"/>
                  </a:cubicBezTo>
                  <a:cubicBezTo>
                    <a:pt x="0" y="422"/>
                    <a:pt x="200" y="889"/>
                    <a:pt x="600" y="889"/>
                  </a:cubicBezTo>
                  <a:cubicBezTo>
                    <a:pt x="834" y="889"/>
                    <a:pt x="1034" y="689"/>
                    <a:pt x="1034" y="455"/>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13"/>
            <p:cNvSpPr/>
            <p:nvPr/>
          </p:nvSpPr>
          <p:spPr>
            <a:xfrm>
              <a:off x="6046550" y="2774825"/>
              <a:ext cx="25875" cy="22000"/>
            </a:xfrm>
            <a:custGeom>
              <a:avLst/>
              <a:gdLst/>
              <a:ahLst/>
              <a:cxnLst/>
              <a:rect l="l" t="t" r="r" b="b"/>
              <a:pathLst>
                <a:path w="1035" h="880" extrusionOk="0">
                  <a:moveTo>
                    <a:pt x="609" y="1"/>
                  </a:moveTo>
                  <a:cubicBezTo>
                    <a:pt x="500" y="1"/>
                    <a:pt x="389" y="45"/>
                    <a:pt x="300" y="146"/>
                  </a:cubicBezTo>
                  <a:cubicBezTo>
                    <a:pt x="0" y="412"/>
                    <a:pt x="200" y="879"/>
                    <a:pt x="600" y="879"/>
                  </a:cubicBezTo>
                  <a:cubicBezTo>
                    <a:pt x="834" y="879"/>
                    <a:pt x="1034" y="679"/>
                    <a:pt x="1034" y="446"/>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13"/>
            <p:cNvSpPr/>
            <p:nvPr/>
          </p:nvSpPr>
          <p:spPr>
            <a:xfrm>
              <a:off x="6046550" y="2848800"/>
              <a:ext cx="25875" cy="22250"/>
            </a:xfrm>
            <a:custGeom>
              <a:avLst/>
              <a:gdLst/>
              <a:ahLst/>
              <a:cxnLst/>
              <a:rect l="l" t="t" r="r" b="b"/>
              <a:pathLst>
                <a:path w="1035" h="890" extrusionOk="0">
                  <a:moveTo>
                    <a:pt x="590" y="0"/>
                  </a:moveTo>
                  <a:cubicBezTo>
                    <a:pt x="488" y="0"/>
                    <a:pt x="384" y="38"/>
                    <a:pt x="300" y="122"/>
                  </a:cubicBezTo>
                  <a:cubicBezTo>
                    <a:pt x="0" y="422"/>
                    <a:pt x="200" y="889"/>
                    <a:pt x="600" y="889"/>
                  </a:cubicBezTo>
                  <a:cubicBezTo>
                    <a:pt x="834" y="889"/>
                    <a:pt x="1034" y="689"/>
                    <a:pt x="1034" y="456"/>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13"/>
            <p:cNvSpPr/>
            <p:nvPr/>
          </p:nvSpPr>
          <p:spPr>
            <a:xfrm>
              <a:off x="6046550" y="29224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13"/>
            <p:cNvSpPr/>
            <p:nvPr/>
          </p:nvSpPr>
          <p:spPr>
            <a:xfrm>
              <a:off x="6046550" y="2996100"/>
              <a:ext cx="30025" cy="22550"/>
            </a:xfrm>
            <a:custGeom>
              <a:avLst/>
              <a:gdLst/>
              <a:ahLst/>
              <a:cxnLst/>
              <a:rect l="l" t="t" r="r" b="b"/>
              <a:pathLst>
                <a:path w="1201" h="902" extrusionOk="0">
                  <a:moveTo>
                    <a:pt x="600" y="1"/>
                  </a:moveTo>
                  <a:cubicBezTo>
                    <a:pt x="0" y="1"/>
                    <a:pt x="0" y="901"/>
                    <a:pt x="600" y="901"/>
                  </a:cubicBezTo>
                  <a:cubicBezTo>
                    <a:pt x="1201" y="901"/>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13"/>
            <p:cNvSpPr/>
            <p:nvPr/>
          </p:nvSpPr>
          <p:spPr>
            <a:xfrm>
              <a:off x="6046550" y="30700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13"/>
            <p:cNvSpPr/>
            <p:nvPr/>
          </p:nvSpPr>
          <p:spPr>
            <a:xfrm>
              <a:off x="6046550" y="3143975"/>
              <a:ext cx="25875" cy="22275"/>
            </a:xfrm>
            <a:custGeom>
              <a:avLst/>
              <a:gdLst/>
              <a:ahLst/>
              <a:cxnLst/>
              <a:rect l="l" t="t" r="r" b="b"/>
              <a:pathLst>
                <a:path w="1035" h="891" extrusionOk="0">
                  <a:moveTo>
                    <a:pt x="594" y="1"/>
                  </a:moveTo>
                  <a:cubicBezTo>
                    <a:pt x="490" y="1"/>
                    <a:pt x="385" y="38"/>
                    <a:pt x="300" y="123"/>
                  </a:cubicBezTo>
                  <a:cubicBezTo>
                    <a:pt x="0" y="390"/>
                    <a:pt x="200" y="891"/>
                    <a:pt x="600" y="891"/>
                  </a:cubicBezTo>
                  <a:cubicBezTo>
                    <a:pt x="834" y="891"/>
                    <a:pt x="1034" y="690"/>
                    <a:pt x="1034" y="424"/>
                  </a:cubicBezTo>
                  <a:cubicBezTo>
                    <a:pt x="1034" y="173"/>
                    <a:pt x="817" y="1"/>
                    <a:pt x="59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13"/>
            <p:cNvSpPr/>
            <p:nvPr/>
          </p:nvSpPr>
          <p:spPr>
            <a:xfrm>
              <a:off x="6046550" y="3217650"/>
              <a:ext cx="25875" cy="22000"/>
            </a:xfrm>
            <a:custGeom>
              <a:avLst/>
              <a:gdLst/>
              <a:ahLst/>
              <a:cxnLst/>
              <a:rect l="l" t="t" r="r" b="b"/>
              <a:pathLst>
                <a:path w="1035" h="880" extrusionOk="0">
                  <a:moveTo>
                    <a:pt x="609" y="1"/>
                  </a:moveTo>
                  <a:cubicBezTo>
                    <a:pt x="500" y="1"/>
                    <a:pt x="389" y="45"/>
                    <a:pt x="300" y="145"/>
                  </a:cubicBezTo>
                  <a:cubicBezTo>
                    <a:pt x="0" y="412"/>
                    <a:pt x="200" y="879"/>
                    <a:pt x="600" y="879"/>
                  </a:cubicBezTo>
                  <a:cubicBezTo>
                    <a:pt x="834" y="879"/>
                    <a:pt x="1034" y="679"/>
                    <a:pt x="1034" y="445"/>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13"/>
            <p:cNvSpPr/>
            <p:nvPr/>
          </p:nvSpPr>
          <p:spPr>
            <a:xfrm>
              <a:off x="6002350" y="2553575"/>
              <a:ext cx="25875" cy="22250"/>
            </a:xfrm>
            <a:custGeom>
              <a:avLst/>
              <a:gdLst/>
              <a:ahLst/>
              <a:cxnLst/>
              <a:rect l="l" t="t" r="r" b="b"/>
              <a:pathLst>
                <a:path w="1035" h="890" extrusionOk="0">
                  <a:moveTo>
                    <a:pt x="565" y="1"/>
                  </a:moveTo>
                  <a:cubicBezTo>
                    <a:pt x="458" y="1"/>
                    <a:pt x="351" y="39"/>
                    <a:pt x="267" y="123"/>
                  </a:cubicBezTo>
                  <a:cubicBezTo>
                    <a:pt x="0" y="423"/>
                    <a:pt x="200" y="890"/>
                    <a:pt x="567" y="890"/>
                  </a:cubicBezTo>
                  <a:cubicBezTo>
                    <a:pt x="834" y="890"/>
                    <a:pt x="1034" y="690"/>
                    <a:pt x="1034" y="456"/>
                  </a:cubicBezTo>
                  <a:cubicBezTo>
                    <a:pt x="1034"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13"/>
            <p:cNvSpPr/>
            <p:nvPr/>
          </p:nvSpPr>
          <p:spPr>
            <a:xfrm>
              <a:off x="6002350" y="2627500"/>
              <a:ext cx="29200" cy="22550"/>
            </a:xfrm>
            <a:custGeom>
              <a:avLst/>
              <a:gdLst/>
              <a:ahLst/>
              <a:cxnLst/>
              <a:rect l="l" t="t" r="r" b="b"/>
              <a:pathLst>
                <a:path w="1168" h="902" extrusionOk="0">
                  <a:moveTo>
                    <a:pt x="567" y="1"/>
                  </a:moveTo>
                  <a:cubicBezTo>
                    <a:pt x="0" y="1"/>
                    <a:pt x="0" y="902"/>
                    <a:pt x="567" y="902"/>
                  </a:cubicBezTo>
                  <a:cubicBezTo>
                    <a:pt x="1168" y="902"/>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13"/>
            <p:cNvSpPr/>
            <p:nvPr/>
          </p:nvSpPr>
          <p:spPr>
            <a:xfrm>
              <a:off x="6002350" y="2701200"/>
              <a:ext cx="25875" cy="22225"/>
            </a:xfrm>
            <a:custGeom>
              <a:avLst/>
              <a:gdLst/>
              <a:ahLst/>
              <a:cxnLst/>
              <a:rect l="l" t="t" r="r" b="b"/>
              <a:pathLst>
                <a:path w="1035" h="889" extrusionOk="0">
                  <a:moveTo>
                    <a:pt x="565" y="0"/>
                  </a:moveTo>
                  <a:cubicBezTo>
                    <a:pt x="458" y="0"/>
                    <a:pt x="351" y="38"/>
                    <a:pt x="267" y="122"/>
                  </a:cubicBezTo>
                  <a:cubicBezTo>
                    <a:pt x="0" y="422"/>
                    <a:pt x="200" y="889"/>
                    <a:pt x="567" y="889"/>
                  </a:cubicBezTo>
                  <a:cubicBezTo>
                    <a:pt x="834" y="889"/>
                    <a:pt x="1034" y="689"/>
                    <a:pt x="1034" y="455"/>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13"/>
            <p:cNvSpPr/>
            <p:nvPr/>
          </p:nvSpPr>
          <p:spPr>
            <a:xfrm>
              <a:off x="6002350" y="2774825"/>
              <a:ext cx="25875" cy="22000"/>
            </a:xfrm>
            <a:custGeom>
              <a:avLst/>
              <a:gdLst/>
              <a:ahLst/>
              <a:cxnLst/>
              <a:rect l="l" t="t" r="r" b="b"/>
              <a:pathLst>
                <a:path w="1035" h="880" extrusionOk="0">
                  <a:moveTo>
                    <a:pt x="585" y="1"/>
                  </a:moveTo>
                  <a:cubicBezTo>
                    <a:pt x="471" y="1"/>
                    <a:pt x="356" y="45"/>
                    <a:pt x="267" y="146"/>
                  </a:cubicBezTo>
                  <a:cubicBezTo>
                    <a:pt x="0" y="412"/>
                    <a:pt x="200" y="879"/>
                    <a:pt x="567" y="879"/>
                  </a:cubicBezTo>
                  <a:cubicBezTo>
                    <a:pt x="834" y="879"/>
                    <a:pt x="1034" y="679"/>
                    <a:pt x="1034" y="446"/>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13"/>
            <p:cNvSpPr/>
            <p:nvPr/>
          </p:nvSpPr>
          <p:spPr>
            <a:xfrm>
              <a:off x="6002350" y="2848800"/>
              <a:ext cx="25875" cy="22250"/>
            </a:xfrm>
            <a:custGeom>
              <a:avLst/>
              <a:gdLst/>
              <a:ahLst/>
              <a:cxnLst/>
              <a:rect l="l" t="t" r="r" b="b"/>
              <a:pathLst>
                <a:path w="1035" h="890" extrusionOk="0">
                  <a:moveTo>
                    <a:pt x="565" y="0"/>
                  </a:moveTo>
                  <a:cubicBezTo>
                    <a:pt x="458" y="0"/>
                    <a:pt x="351" y="38"/>
                    <a:pt x="267" y="122"/>
                  </a:cubicBezTo>
                  <a:cubicBezTo>
                    <a:pt x="0" y="422"/>
                    <a:pt x="200" y="889"/>
                    <a:pt x="567" y="889"/>
                  </a:cubicBezTo>
                  <a:cubicBezTo>
                    <a:pt x="834" y="889"/>
                    <a:pt x="1034" y="689"/>
                    <a:pt x="1034" y="456"/>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13"/>
            <p:cNvSpPr/>
            <p:nvPr/>
          </p:nvSpPr>
          <p:spPr>
            <a:xfrm>
              <a:off x="6002350" y="29224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8"/>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13"/>
            <p:cNvSpPr/>
            <p:nvPr/>
          </p:nvSpPr>
          <p:spPr>
            <a:xfrm>
              <a:off x="6002350" y="2996100"/>
              <a:ext cx="29200" cy="22550"/>
            </a:xfrm>
            <a:custGeom>
              <a:avLst/>
              <a:gdLst/>
              <a:ahLst/>
              <a:cxnLst/>
              <a:rect l="l" t="t" r="r" b="b"/>
              <a:pathLst>
                <a:path w="1168" h="902" extrusionOk="0">
                  <a:moveTo>
                    <a:pt x="567" y="1"/>
                  </a:moveTo>
                  <a:cubicBezTo>
                    <a:pt x="0" y="1"/>
                    <a:pt x="0" y="901"/>
                    <a:pt x="567" y="901"/>
                  </a:cubicBezTo>
                  <a:cubicBezTo>
                    <a:pt x="1168" y="901"/>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13"/>
            <p:cNvSpPr/>
            <p:nvPr/>
          </p:nvSpPr>
          <p:spPr>
            <a:xfrm>
              <a:off x="6002350" y="30700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9"/>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13"/>
            <p:cNvSpPr/>
            <p:nvPr/>
          </p:nvSpPr>
          <p:spPr>
            <a:xfrm>
              <a:off x="6002350" y="3143975"/>
              <a:ext cx="25875" cy="22275"/>
            </a:xfrm>
            <a:custGeom>
              <a:avLst/>
              <a:gdLst/>
              <a:ahLst/>
              <a:cxnLst/>
              <a:rect l="l" t="t" r="r" b="b"/>
              <a:pathLst>
                <a:path w="1035" h="891" extrusionOk="0">
                  <a:moveTo>
                    <a:pt x="569" y="1"/>
                  </a:moveTo>
                  <a:cubicBezTo>
                    <a:pt x="461" y="1"/>
                    <a:pt x="352" y="38"/>
                    <a:pt x="267" y="123"/>
                  </a:cubicBezTo>
                  <a:cubicBezTo>
                    <a:pt x="0" y="390"/>
                    <a:pt x="200" y="891"/>
                    <a:pt x="567" y="891"/>
                  </a:cubicBezTo>
                  <a:cubicBezTo>
                    <a:pt x="834" y="891"/>
                    <a:pt x="1034" y="690"/>
                    <a:pt x="1034" y="424"/>
                  </a:cubicBezTo>
                  <a:cubicBezTo>
                    <a:pt x="1034" y="173"/>
                    <a:pt x="802" y="1"/>
                    <a:pt x="56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13"/>
            <p:cNvSpPr/>
            <p:nvPr/>
          </p:nvSpPr>
          <p:spPr>
            <a:xfrm>
              <a:off x="6002350" y="3217650"/>
              <a:ext cx="25875" cy="22000"/>
            </a:xfrm>
            <a:custGeom>
              <a:avLst/>
              <a:gdLst/>
              <a:ahLst/>
              <a:cxnLst/>
              <a:rect l="l" t="t" r="r" b="b"/>
              <a:pathLst>
                <a:path w="1035" h="880" extrusionOk="0">
                  <a:moveTo>
                    <a:pt x="585" y="1"/>
                  </a:moveTo>
                  <a:cubicBezTo>
                    <a:pt x="471" y="1"/>
                    <a:pt x="356" y="45"/>
                    <a:pt x="267" y="145"/>
                  </a:cubicBezTo>
                  <a:cubicBezTo>
                    <a:pt x="0" y="412"/>
                    <a:pt x="200" y="879"/>
                    <a:pt x="567" y="879"/>
                  </a:cubicBezTo>
                  <a:cubicBezTo>
                    <a:pt x="834" y="879"/>
                    <a:pt x="1034" y="679"/>
                    <a:pt x="1034" y="445"/>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13"/>
            <p:cNvSpPr/>
            <p:nvPr/>
          </p:nvSpPr>
          <p:spPr>
            <a:xfrm>
              <a:off x="5957300" y="2553575"/>
              <a:ext cx="25875" cy="22250"/>
            </a:xfrm>
            <a:custGeom>
              <a:avLst/>
              <a:gdLst/>
              <a:ahLst/>
              <a:cxnLst/>
              <a:rect l="l" t="t" r="r" b="b"/>
              <a:pathLst>
                <a:path w="1035" h="890" extrusionOk="0">
                  <a:moveTo>
                    <a:pt x="591" y="1"/>
                  </a:moveTo>
                  <a:cubicBezTo>
                    <a:pt x="488" y="1"/>
                    <a:pt x="385" y="39"/>
                    <a:pt x="301" y="123"/>
                  </a:cubicBezTo>
                  <a:cubicBezTo>
                    <a:pt x="1" y="423"/>
                    <a:pt x="201" y="890"/>
                    <a:pt x="601" y="890"/>
                  </a:cubicBezTo>
                  <a:cubicBezTo>
                    <a:pt x="835" y="890"/>
                    <a:pt x="1035"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13"/>
            <p:cNvSpPr/>
            <p:nvPr/>
          </p:nvSpPr>
          <p:spPr>
            <a:xfrm>
              <a:off x="5957300"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13"/>
            <p:cNvSpPr/>
            <p:nvPr/>
          </p:nvSpPr>
          <p:spPr>
            <a:xfrm>
              <a:off x="5957300" y="2700900"/>
              <a:ext cx="30050" cy="22525"/>
            </a:xfrm>
            <a:custGeom>
              <a:avLst/>
              <a:gdLst/>
              <a:ahLst/>
              <a:cxnLst/>
              <a:rect l="l" t="t" r="r" b="b"/>
              <a:pathLst>
                <a:path w="1202" h="901" extrusionOk="0">
                  <a:moveTo>
                    <a:pt x="601" y="0"/>
                  </a:moveTo>
                  <a:cubicBezTo>
                    <a:pt x="1" y="0"/>
                    <a:pt x="1" y="901"/>
                    <a:pt x="601" y="901"/>
                  </a:cubicBezTo>
                  <a:cubicBezTo>
                    <a:pt x="1202" y="901"/>
                    <a:pt x="1202" y="0"/>
                    <a:pt x="60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13"/>
            <p:cNvSpPr/>
            <p:nvPr/>
          </p:nvSpPr>
          <p:spPr>
            <a:xfrm>
              <a:off x="5961475" y="2775125"/>
              <a:ext cx="21700" cy="21700"/>
            </a:xfrm>
            <a:custGeom>
              <a:avLst/>
              <a:gdLst/>
              <a:ahLst/>
              <a:cxnLst/>
              <a:rect l="l" t="t" r="r" b="b"/>
              <a:pathLst>
                <a:path w="868" h="868" extrusionOk="0">
                  <a:moveTo>
                    <a:pt x="434" y="0"/>
                  </a:moveTo>
                  <a:cubicBezTo>
                    <a:pt x="201" y="0"/>
                    <a:pt x="1" y="200"/>
                    <a:pt x="1" y="434"/>
                  </a:cubicBezTo>
                  <a:cubicBezTo>
                    <a:pt x="1" y="667"/>
                    <a:pt x="201" y="867"/>
                    <a:pt x="434" y="867"/>
                  </a:cubicBezTo>
                  <a:cubicBezTo>
                    <a:pt x="668" y="867"/>
                    <a:pt x="868" y="667"/>
                    <a:pt x="868" y="434"/>
                  </a:cubicBezTo>
                  <a:cubicBezTo>
                    <a:pt x="868" y="200"/>
                    <a:pt x="668"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13"/>
            <p:cNvSpPr/>
            <p:nvPr/>
          </p:nvSpPr>
          <p:spPr>
            <a:xfrm>
              <a:off x="5957300"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13"/>
            <p:cNvSpPr/>
            <p:nvPr/>
          </p:nvSpPr>
          <p:spPr>
            <a:xfrm>
              <a:off x="5957300" y="29224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8"/>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13"/>
            <p:cNvSpPr/>
            <p:nvPr/>
          </p:nvSpPr>
          <p:spPr>
            <a:xfrm>
              <a:off x="5961475" y="2996100"/>
              <a:ext cx="21700" cy="22550"/>
            </a:xfrm>
            <a:custGeom>
              <a:avLst/>
              <a:gdLst/>
              <a:ahLst/>
              <a:cxnLst/>
              <a:rect l="l" t="t" r="r" b="b"/>
              <a:pathLst>
                <a:path w="868" h="902" extrusionOk="0">
                  <a:moveTo>
                    <a:pt x="434" y="1"/>
                  </a:moveTo>
                  <a:cubicBezTo>
                    <a:pt x="201" y="1"/>
                    <a:pt x="1" y="201"/>
                    <a:pt x="1" y="434"/>
                  </a:cubicBezTo>
                  <a:cubicBezTo>
                    <a:pt x="1" y="701"/>
                    <a:pt x="201" y="901"/>
                    <a:pt x="434" y="901"/>
                  </a:cubicBezTo>
                  <a:cubicBezTo>
                    <a:pt x="668" y="901"/>
                    <a:pt x="868" y="701"/>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13"/>
            <p:cNvSpPr/>
            <p:nvPr/>
          </p:nvSpPr>
          <p:spPr>
            <a:xfrm>
              <a:off x="5957300" y="3070325"/>
              <a:ext cx="30050" cy="21700"/>
            </a:xfrm>
            <a:custGeom>
              <a:avLst/>
              <a:gdLst/>
              <a:ahLst/>
              <a:cxnLst/>
              <a:rect l="l" t="t" r="r" b="b"/>
              <a:pathLst>
                <a:path w="1202" h="868" extrusionOk="0">
                  <a:moveTo>
                    <a:pt x="601" y="1"/>
                  </a:moveTo>
                  <a:cubicBezTo>
                    <a:pt x="1" y="1"/>
                    <a:pt x="1" y="868"/>
                    <a:pt x="601" y="868"/>
                  </a:cubicBezTo>
                  <a:cubicBezTo>
                    <a:pt x="1202" y="868"/>
                    <a:pt x="1202"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13"/>
            <p:cNvSpPr/>
            <p:nvPr/>
          </p:nvSpPr>
          <p:spPr>
            <a:xfrm>
              <a:off x="5957300"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13"/>
            <p:cNvSpPr/>
            <p:nvPr/>
          </p:nvSpPr>
          <p:spPr>
            <a:xfrm>
              <a:off x="5961475" y="3217925"/>
              <a:ext cx="21700" cy="21725"/>
            </a:xfrm>
            <a:custGeom>
              <a:avLst/>
              <a:gdLst/>
              <a:ahLst/>
              <a:cxnLst/>
              <a:rect l="l" t="t" r="r" b="b"/>
              <a:pathLst>
                <a:path w="868" h="869" extrusionOk="0">
                  <a:moveTo>
                    <a:pt x="434" y="1"/>
                  </a:moveTo>
                  <a:cubicBezTo>
                    <a:pt x="201" y="1"/>
                    <a:pt x="1" y="201"/>
                    <a:pt x="1" y="434"/>
                  </a:cubicBezTo>
                  <a:cubicBezTo>
                    <a:pt x="1" y="668"/>
                    <a:pt x="201" y="868"/>
                    <a:pt x="434" y="868"/>
                  </a:cubicBezTo>
                  <a:cubicBezTo>
                    <a:pt x="668" y="868"/>
                    <a:pt x="868" y="668"/>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13"/>
            <p:cNvSpPr/>
            <p:nvPr/>
          </p:nvSpPr>
          <p:spPr>
            <a:xfrm>
              <a:off x="5913100" y="2553575"/>
              <a:ext cx="25875" cy="22250"/>
            </a:xfrm>
            <a:custGeom>
              <a:avLst/>
              <a:gdLst/>
              <a:ahLst/>
              <a:cxnLst/>
              <a:rect l="l" t="t" r="r" b="b"/>
              <a:pathLst>
                <a:path w="1035" h="890" extrusionOk="0">
                  <a:moveTo>
                    <a:pt x="565" y="1"/>
                  </a:moveTo>
                  <a:cubicBezTo>
                    <a:pt x="458" y="1"/>
                    <a:pt x="352" y="39"/>
                    <a:pt x="268" y="123"/>
                  </a:cubicBezTo>
                  <a:cubicBezTo>
                    <a:pt x="1" y="423"/>
                    <a:pt x="201"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13"/>
            <p:cNvSpPr/>
            <p:nvPr/>
          </p:nvSpPr>
          <p:spPr>
            <a:xfrm>
              <a:off x="5913100" y="2627600"/>
              <a:ext cx="25875" cy="22450"/>
            </a:xfrm>
            <a:custGeom>
              <a:avLst/>
              <a:gdLst/>
              <a:ahLst/>
              <a:cxnLst/>
              <a:rect l="l" t="t" r="r" b="b"/>
              <a:pathLst>
                <a:path w="1035" h="898" extrusionOk="0">
                  <a:moveTo>
                    <a:pt x="585" y="1"/>
                  </a:moveTo>
                  <a:cubicBezTo>
                    <a:pt x="472" y="1"/>
                    <a:pt x="357" y="41"/>
                    <a:pt x="268" y="130"/>
                  </a:cubicBezTo>
                  <a:cubicBezTo>
                    <a:pt x="1" y="397"/>
                    <a:pt x="201" y="864"/>
                    <a:pt x="568" y="898"/>
                  </a:cubicBezTo>
                  <a:cubicBezTo>
                    <a:pt x="835" y="898"/>
                    <a:pt x="1035" y="697"/>
                    <a:pt x="1035" y="431"/>
                  </a:cubicBezTo>
                  <a:cubicBezTo>
                    <a:pt x="1035" y="164"/>
                    <a:pt x="813"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13"/>
            <p:cNvSpPr/>
            <p:nvPr/>
          </p:nvSpPr>
          <p:spPr>
            <a:xfrm>
              <a:off x="59131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13"/>
            <p:cNvSpPr/>
            <p:nvPr/>
          </p:nvSpPr>
          <p:spPr>
            <a:xfrm>
              <a:off x="5916450" y="2775125"/>
              <a:ext cx="22525" cy="21700"/>
            </a:xfrm>
            <a:custGeom>
              <a:avLst/>
              <a:gdLst/>
              <a:ahLst/>
              <a:cxnLst/>
              <a:rect l="l" t="t" r="r" b="b"/>
              <a:pathLst>
                <a:path w="901" h="868" extrusionOk="0">
                  <a:moveTo>
                    <a:pt x="434" y="0"/>
                  </a:moveTo>
                  <a:cubicBezTo>
                    <a:pt x="200" y="0"/>
                    <a:pt x="0" y="200"/>
                    <a:pt x="0" y="434"/>
                  </a:cubicBezTo>
                  <a:cubicBezTo>
                    <a:pt x="0" y="667"/>
                    <a:pt x="200" y="867"/>
                    <a:pt x="434" y="867"/>
                  </a:cubicBezTo>
                  <a:cubicBezTo>
                    <a:pt x="701" y="867"/>
                    <a:pt x="901" y="667"/>
                    <a:pt x="901" y="434"/>
                  </a:cubicBezTo>
                  <a:cubicBezTo>
                    <a:pt x="901"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13"/>
            <p:cNvSpPr/>
            <p:nvPr/>
          </p:nvSpPr>
          <p:spPr>
            <a:xfrm>
              <a:off x="5913100" y="2848800"/>
              <a:ext cx="25875" cy="22250"/>
            </a:xfrm>
            <a:custGeom>
              <a:avLst/>
              <a:gdLst/>
              <a:ahLst/>
              <a:cxnLst/>
              <a:rect l="l" t="t" r="r" b="b"/>
              <a:pathLst>
                <a:path w="1035" h="890" extrusionOk="0">
                  <a:moveTo>
                    <a:pt x="565" y="0"/>
                  </a:moveTo>
                  <a:cubicBezTo>
                    <a:pt x="458" y="0"/>
                    <a:pt x="352" y="38"/>
                    <a:pt x="268" y="122"/>
                  </a:cubicBezTo>
                  <a:cubicBezTo>
                    <a:pt x="1" y="422"/>
                    <a:pt x="201"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13"/>
            <p:cNvSpPr/>
            <p:nvPr/>
          </p:nvSpPr>
          <p:spPr>
            <a:xfrm>
              <a:off x="5913100" y="2922450"/>
              <a:ext cx="25875" cy="21975"/>
            </a:xfrm>
            <a:custGeom>
              <a:avLst/>
              <a:gdLst/>
              <a:ahLst/>
              <a:cxnLst/>
              <a:rect l="l" t="t" r="r" b="b"/>
              <a:pathLst>
                <a:path w="1035" h="879" extrusionOk="0">
                  <a:moveTo>
                    <a:pt x="585" y="0"/>
                  </a:moveTo>
                  <a:cubicBezTo>
                    <a:pt x="472" y="0"/>
                    <a:pt x="357" y="45"/>
                    <a:pt x="268" y="145"/>
                  </a:cubicBezTo>
                  <a:cubicBezTo>
                    <a:pt x="1" y="412"/>
                    <a:pt x="201" y="879"/>
                    <a:pt x="568" y="879"/>
                  </a:cubicBezTo>
                  <a:cubicBezTo>
                    <a:pt x="835" y="879"/>
                    <a:pt x="1035" y="678"/>
                    <a:pt x="1035" y="445"/>
                  </a:cubicBezTo>
                  <a:cubicBezTo>
                    <a:pt x="1035" y="178"/>
                    <a:pt x="813"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13"/>
            <p:cNvSpPr/>
            <p:nvPr/>
          </p:nvSpPr>
          <p:spPr>
            <a:xfrm>
              <a:off x="5916450" y="2996100"/>
              <a:ext cx="22525" cy="22550"/>
            </a:xfrm>
            <a:custGeom>
              <a:avLst/>
              <a:gdLst/>
              <a:ahLst/>
              <a:cxnLst/>
              <a:rect l="l" t="t" r="r" b="b"/>
              <a:pathLst>
                <a:path w="901" h="902" extrusionOk="0">
                  <a:moveTo>
                    <a:pt x="434" y="1"/>
                  </a:moveTo>
                  <a:cubicBezTo>
                    <a:pt x="200" y="1"/>
                    <a:pt x="0" y="201"/>
                    <a:pt x="0" y="434"/>
                  </a:cubicBezTo>
                  <a:cubicBezTo>
                    <a:pt x="0" y="701"/>
                    <a:pt x="200" y="901"/>
                    <a:pt x="434" y="901"/>
                  </a:cubicBezTo>
                  <a:cubicBezTo>
                    <a:pt x="701" y="901"/>
                    <a:pt x="901" y="701"/>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13"/>
            <p:cNvSpPr/>
            <p:nvPr/>
          </p:nvSpPr>
          <p:spPr>
            <a:xfrm>
              <a:off x="59131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13"/>
            <p:cNvSpPr/>
            <p:nvPr/>
          </p:nvSpPr>
          <p:spPr>
            <a:xfrm>
              <a:off x="5913100" y="3143975"/>
              <a:ext cx="25875" cy="22275"/>
            </a:xfrm>
            <a:custGeom>
              <a:avLst/>
              <a:gdLst/>
              <a:ahLst/>
              <a:cxnLst/>
              <a:rect l="l" t="t" r="r" b="b"/>
              <a:pathLst>
                <a:path w="1035" h="891" extrusionOk="0">
                  <a:moveTo>
                    <a:pt x="570" y="1"/>
                  </a:moveTo>
                  <a:cubicBezTo>
                    <a:pt x="461" y="1"/>
                    <a:pt x="353" y="38"/>
                    <a:pt x="268" y="123"/>
                  </a:cubicBezTo>
                  <a:cubicBezTo>
                    <a:pt x="1" y="390"/>
                    <a:pt x="201"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13"/>
            <p:cNvSpPr/>
            <p:nvPr/>
          </p:nvSpPr>
          <p:spPr>
            <a:xfrm>
              <a:off x="5916450" y="3217925"/>
              <a:ext cx="22525" cy="21725"/>
            </a:xfrm>
            <a:custGeom>
              <a:avLst/>
              <a:gdLst/>
              <a:ahLst/>
              <a:cxnLst/>
              <a:rect l="l" t="t" r="r" b="b"/>
              <a:pathLst>
                <a:path w="901" h="869" extrusionOk="0">
                  <a:moveTo>
                    <a:pt x="434" y="1"/>
                  </a:moveTo>
                  <a:cubicBezTo>
                    <a:pt x="200" y="1"/>
                    <a:pt x="0" y="201"/>
                    <a:pt x="0" y="434"/>
                  </a:cubicBezTo>
                  <a:cubicBezTo>
                    <a:pt x="0" y="668"/>
                    <a:pt x="200" y="868"/>
                    <a:pt x="434" y="868"/>
                  </a:cubicBezTo>
                  <a:cubicBezTo>
                    <a:pt x="701" y="868"/>
                    <a:pt x="901" y="668"/>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13"/>
            <p:cNvSpPr/>
            <p:nvPr/>
          </p:nvSpPr>
          <p:spPr>
            <a:xfrm>
              <a:off x="586807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35"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13"/>
            <p:cNvSpPr/>
            <p:nvPr/>
          </p:nvSpPr>
          <p:spPr>
            <a:xfrm>
              <a:off x="5868075" y="2627600"/>
              <a:ext cx="25875" cy="22450"/>
            </a:xfrm>
            <a:custGeom>
              <a:avLst/>
              <a:gdLst/>
              <a:ahLst/>
              <a:cxnLst/>
              <a:rect l="l" t="t" r="r" b="b"/>
              <a:pathLst>
                <a:path w="1035" h="898" extrusionOk="0">
                  <a:moveTo>
                    <a:pt x="610" y="1"/>
                  </a:moveTo>
                  <a:cubicBezTo>
                    <a:pt x="501" y="1"/>
                    <a:pt x="390" y="41"/>
                    <a:pt x="301" y="130"/>
                  </a:cubicBezTo>
                  <a:cubicBezTo>
                    <a:pt x="1" y="397"/>
                    <a:pt x="201" y="898"/>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13"/>
            <p:cNvSpPr/>
            <p:nvPr/>
          </p:nvSpPr>
          <p:spPr>
            <a:xfrm>
              <a:off x="586807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13"/>
            <p:cNvSpPr/>
            <p:nvPr/>
          </p:nvSpPr>
          <p:spPr>
            <a:xfrm>
              <a:off x="586807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13"/>
            <p:cNvSpPr/>
            <p:nvPr/>
          </p:nvSpPr>
          <p:spPr>
            <a:xfrm>
              <a:off x="586807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13"/>
            <p:cNvSpPr/>
            <p:nvPr/>
          </p:nvSpPr>
          <p:spPr>
            <a:xfrm>
              <a:off x="586807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18" y="881"/>
                    <a:pt x="635" y="882"/>
                    <a:pt x="652" y="882"/>
                  </a:cubicBezTo>
                  <a:cubicBezTo>
                    <a:pt x="867"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13"/>
            <p:cNvSpPr/>
            <p:nvPr/>
          </p:nvSpPr>
          <p:spPr>
            <a:xfrm>
              <a:off x="586807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13"/>
            <p:cNvSpPr/>
            <p:nvPr/>
          </p:nvSpPr>
          <p:spPr>
            <a:xfrm>
              <a:off x="586807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13"/>
            <p:cNvSpPr/>
            <p:nvPr/>
          </p:nvSpPr>
          <p:spPr>
            <a:xfrm>
              <a:off x="586807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13"/>
            <p:cNvSpPr/>
            <p:nvPr/>
          </p:nvSpPr>
          <p:spPr>
            <a:xfrm>
              <a:off x="586807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13"/>
            <p:cNvSpPr/>
            <p:nvPr/>
          </p:nvSpPr>
          <p:spPr>
            <a:xfrm>
              <a:off x="5823875" y="2553575"/>
              <a:ext cx="25875" cy="22250"/>
            </a:xfrm>
            <a:custGeom>
              <a:avLst/>
              <a:gdLst/>
              <a:ahLst/>
              <a:cxnLst/>
              <a:rect l="l" t="t" r="r" b="b"/>
              <a:pathLst>
                <a:path w="1035" h="890" extrusionOk="0">
                  <a:moveTo>
                    <a:pt x="565" y="1"/>
                  </a:moveTo>
                  <a:cubicBezTo>
                    <a:pt x="458" y="1"/>
                    <a:pt x="351" y="39"/>
                    <a:pt x="268" y="123"/>
                  </a:cubicBezTo>
                  <a:cubicBezTo>
                    <a:pt x="1" y="423"/>
                    <a:pt x="201" y="890"/>
                    <a:pt x="601"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13"/>
            <p:cNvSpPr/>
            <p:nvPr/>
          </p:nvSpPr>
          <p:spPr>
            <a:xfrm>
              <a:off x="5823875" y="2627600"/>
              <a:ext cx="25875" cy="22450"/>
            </a:xfrm>
            <a:custGeom>
              <a:avLst/>
              <a:gdLst/>
              <a:ahLst/>
              <a:cxnLst/>
              <a:rect l="l" t="t" r="r" b="b"/>
              <a:pathLst>
                <a:path w="1035" h="898" extrusionOk="0">
                  <a:moveTo>
                    <a:pt x="585" y="1"/>
                  </a:moveTo>
                  <a:cubicBezTo>
                    <a:pt x="471" y="1"/>
                    <a:pt x="357" y="41"/>
                    <a:pt x="268" y="130"/>
                  </a:cubicBezTo>
                  <a:cubicBezTo>
                    <a:pt x="1" y="397"/>
                    <a:pt x="201" y="898"/>
                    <a:pt x="601" y="898"/>
                  </a:cubicBezTo>
                  <a:cubicBezTo>
                    <a:pt x="835"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13"/>
            <p:cNvSpPr/>
            <p:nvPr/>
          </p:nvSpPr>
          <p:spPr>
            <a:xfrm>
              <a:off x="5823875" y="2701200"/>
              <a:ext cx="25875" cy="22225"/>
            </a:xfrm>
            <a:custGeom>
              <a:avLst/>
              <a:gdLst/>
              <a:ahLst/>
              <a:cxnLst/>
              <a:rect l="l" t="t" r="r" b="b"/>
              <a:pathLst>
                <a:path w="1035" h="889" extrusionOk="0">
                  <a:moveTo>
                    <a:pt x="565" y="0"/>
                  </a:moveTo>
                  <a:cubicBezTo>
                    <a:pt x="458" y="0"/>
                    <a:pt x="351" y="38"/>
                    <a:pt x="268" y="122"/>
                  </a:cubicBezTo>
                  <a:cubicBezTo>
                    <a:pt x="1" y="422"/>
                    <a:pt x="201" y="889"/>
                    <a:pt x="601" y="889"/>
                  </a:cubicBezTo>
                  <a:cubicBezTo>
                    <a:pt x="835" y="889"/>
                    <a:pt x="1035"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13"/>
            <p:cNvSpPr/>
            <p:nvPr/>
          </p:nvSpPr>
          <p:spPr>
            <a:xfrm>
              <a:off x="5823875" y="2774825"/>
              <a:ext cx="25875" cy="22000"/>
            </a:xfrm>
            <a:custGeom>
              <a:avLst/>
              <a:gdLst/>
              <a:ahLst/>
              <a:cxnLst/>
              <a:rect l="l" t="t" r="r" b="b"/>
              <a:pathLst>
                <a:path w="1035" h="880" extrusionOk="0">
                  <a:moveTo>
                    <a:pt x="585" y="1"/>
                  </a:moveTo>
                  <a:cubicBezTo>
                    <a:pt x="471" y="1"/>
                    <a:pt x="357" y="45"/>
                    <a:pt x="268" y="146"/>
                  </a:cubicBezTo>
                  <a:cubicBezTo>
                    <a:pt x="1" y="412"/>
                    <a:pt x="201" y="879"/>
                    <a:pt x="601" y="879"/>
                  </a:cubicBezTo>
                  <a:cubicBezTo>
                    <a:pt x="835"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13"/>
            <p:cNvSpPr/>
            <p:nvPr/>
          </p:nvSpPr>
          <p:spPr>
            <a:xfrm>
              <a:off x="5823875" y="2848800"/>
              <a:ext cx="25875" cy="22250"/>
            </a:xfrm>
            <a:custGeom>
              <a:avLst/>
              <a:gdLst/>
              <a:ahLst/>
              <a:cxnLst/>
              <a:rect l="l" t="t" r="r" b="b"/>
              <a:pathLst>
                <a:path w="1035" h="890" extrusionOk="0">
                  <a:moveTo>
                    <a:pt x="565" y="0"/>
                  </a:moveTo>
                  <a:cubicBezTo>
                    <a:pt x="458" y="0"/>
                    <a:pt x="351" y="38"/>
                    <a:pt x="268" y="122"/>
                  </a:cubicBezTo>
                  <a:cubicBezTo>
                    <a:pt x="1" y="422"/>
                    <a:pt x="201" y="889"/>
                    <a:pt x="601"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13"/>
            <p:cNvSpPr/>
            <p:nvPr/>
          </p:nvSpPr>
          <p:spPr>
            <a:xfrm>
              <a:off x="5823875" y="29224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13"/>
            <p:cNvSpPr/>
            <p:nvPr/>
          </p:nvSpPr>
          <p:spPr>
            <a:xfrm>
              <a:off x="5823875" y="2996400"/>
              <a:ext cx="25875" cy="22250"/>
            </a:xfrm>
            <a:custGeom>
              <a:avLst/>
              <a:gdLst/>
              <a:ahLst/>
              <a:cxnLst/>
              <a:rect l="l" t="t" r="r" b="b"/>
              <a:pathLst>
                <a:path w="1035" h="890" extrusionOk="0">
                  <a:moveTo>
                    <a:pt x="565" y="1"/>
                  </a:moveTo>
                  <a:cubicBezTo>
                    <a:pt x="458" y="1"/>
                    <a:pt x="351" y="38"/>
                    <a:pt x="268" y="122"/>
                  </a:cubicBezTo>
                  <a:cubicBezTo>
                    <a:pt x="1" y="422"/>
                    <a:pt x="201" y="889"/>
                    <a:pt x="601" y="889"/>
                  </a:cubicBezTo>
                  <a:cubicBezTo>
                    <a:pt x="835"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13"/>
            <p:cNvSpPr/>
            <p:nvPr/>
          </p:nvSpPr>
          <p:spPr>
            <a:xfrm>
              <a:off x="5823875" y="30700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13"/>
            <p:cNvSpPr/>
            <p:nvPr/>
          </p:nvSpPr>
          <p:spPr>
            <a:xfrm>
              <a:off x="5823875" y="3143975"/>
              <a:ext cx="25875" cy="22275"/>
            </a:xfrm>
            <a:custGeom>
              <a:avLst/>
              <a:gdLst/>
              <a:ahLst/>
              <a:cxnLst/>
              <a:rect l="l" t="t" r="r" b="b"/>
              <a:pathLst>
                <a:path w="1035" h="891" extrusionOk="0">
                  <a:moveTo>
                    <a:pt x="570" y="1"/>
                  </a:moveTo>
                  <a:cubicBezTo>
                    <a:pt x="461" y="1"/>
                    <a:pt x="352" y="38"/>
                    <a:pt x="268" y="123"/>
                  </a:cubicBezTo>
                  <a:cubicBezTo>
                    <a:pt x="1" y="390"/>
                    <a:pt x="201" y="891"/>
                    <a:pt x="601"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13"/>
            <p:cNvSpPr/>
            <p:nvPr/>
          </p:nvSpPr>
          <p:spPr>
            <a:xfrm>
              <a:off x="5823875" y="3217650"/>
              <a:ext cx="25875" cy="22000"/>
            </a:xfrm>
            <a:custGeom>
              <a:avLst/>
              <a:gdLst/>
              <a:ahLst/>
              <a:cxnLst/>
              <a:rect l="l" t="t" r="r" b="b"/>
              <a:pathLst>
                <a:path w="1035" h="880" extrusionOk="0">
                  <a:moveTo>
                    <a:pt x="585" y="1"/>
                  </a:moveTo>
                  <a:cubicBezTo>
                    <a:pt x="471" y="1"/>
                    <a:pt x="357" y="45"/>
                    <a:pt x="268" y="145"/>
                  </a:cubicBezTo>
                  <a:cubicBezTo>
                    <a:pt x="1" y="412"/>
                    <a:pt x="201" y="879"/>
                    <a:pt x="601" y="879"/>
                  </a:cubicBezTo>
                  <a:cubicBezTo>
                    <a:pt x="835" y="879"/>
                    <a:pt x="1035"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13"/>
            <p:cNvSpPr/>
            <p:nvPr/>
          </p:nvSpPr>
          <p:spPr>
            <a:xfrm>
              <a:off x="5778850" y="2553575"/>
              <a:ext cx="25875" cy="22250"/>
            </a:xfrm>
            <a:custGeom>
              <a:avLst/>
              <a:gdLst/>
              <a:ahLst/>
              <a:cxnLst/>
              <a:rect l="l" t="t" r="r" b="b"/>
              <a:pathLst>
                <a:path w="1035" h="890" extrusionOk="0">
                  <a:moveTo>
                    <a:pt x="590" y="1"/>
                  </a:moveTo>
                  <a:cubicBezTo>
                    <a:pt x="488" y="1"/>
                    <a:pt x="384" y="39"/>
                    <a:pt x="301" y="123"/>
                  </a:cubicBezTo>
                  <a:cubicBezTo>
                    <a:pt x="0" y="423"/>
                    <a:pt x="201" y="890"/>
                    <a:pt x="601" y="890"/>
                  </a:cubicBezTo>
                  <a:cubicBezTo>
                    <a:pt x="834" y="890"/>
                    <a:pt x="1034" y="690"/>
                    <a:pt x="1034" y="456"/>
                  </a:cubicBezTo>
                  <a:cubicBezTo>
                    <a:pt x="1034" y="181"/>
                    <a:pt x="815"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13"/>
            <p:cNvSpPr/>
            <p:nvPr/>
          </p:nvSpPr>
          <p:spPr>
            <a:xfrm>
              <a:off x="5778850" y="2627500"/>
              <a:ext cx="30050" cy="22550"/>
            </a:xfrm>
            <a:custGeom>
              <a:avLst/>
              <a:gdLst/>
              <a:ahLst/>
              <a:cxnLst/>
              <a:rect l="l" t="t" r="r" b="b"/>
              <a:pathLst>
                <a:path w="1202" h="902" extrusionOk="0">
                  <a:moveTo>
                    <a:pt x="601" y="1"/>
                  </a:moveTo>
                  <a:cubicBezTo>
                    <a:pt x="0" y="1"/>
                    <a:pt x="0" y="902"/>
                    <a:pt x="601" y="902"/>
                  </a:cubicBezTo>
                  <a:cubicBezTo>
                    <a:pt x="1201" y="902"/>
                    <a:pt x="1201"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13"/>
            <p:cNvSpPr/>
            <p:nvPr/>
          </p:nvSpPr>
          <p:spPr>
            <a:xfrm>
              <a:off x="5778850" y="2701200"/>
              <a:ext cx="25875" cy="22225"/>
            </a:xfrm>
            <a:custGeom>
              <a:avLst/>
              <a:gdLst/>
              <a:ahLst/>
              <a:cxnLst/>
              <a:rect l="l" t="t" r="r" b="b"/>
              <a:pathLst>
                <a:path w="1035" h="889" extrusionOk="0">
                  <a:moveTo>
                    <a:pt x="590" y="0"/>
                  </a:moveTo>
                  <a:cubicBezTo>
                    <a:pt x="488" y="0"/>
                    <a:pt x="384" y="38"/>
                    <a:pt x="301" y="122"/>
                  </a:cubicBezTo>
                  <a:cubicBezTo>
                    <a:pt x="0" y="422"/>
                    <a:pt x="201" y="889"/>
                    <a:pt x="601" y="889"/>
                  </a:cubicBezTo>
                  <a:cubicBezTo>
                    <a:pt x="834" y="889"/>
                    <a:pt x="1034" y="689"/>
                    <a:pt x="1034" y="455"/>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13"/>
            <p:cNvSpPr/>
            <p:nvPr/>
          </p:nvSpPr>
          <p:spPr>
            <a:xfrm>
              <a:off x="578302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667" y="867"/>
                    <a:pt x="867" y="667"/>
                    <a:pt x="867" y="434"/>
                  </a:cubicBezTo>
                  <a:cubicBezTo>
                    <a:pt x="867" y="200"/>
                    <a:pt x="667"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13"/>
            <p:cNvSpPr/>
            <p:nvPr/>
          </p:nvSpPr>
          <p:spPr>
            <a:xfrm>
              <a:off x="5778850" y="2848800"/>
              <a:ext cx="25875" cy="22250"/>
            </a:xfrm>
            <a:custGeom>
              <a:avLst/>
              <a:gdLst/>
              <a:ahLst/>
              <a:cxnLst/>
              <a:rect l="l" t="t" r="r" b="b"/>
              <a:pathLst>
                <a:path w="1035" h="890" extrusionOk="0">
                  <a:moveTo>
                    <a:pt x="590" y="0"/>
                  </a:moveTo>
                  <a:cubicBezTo>
                    <a:pt x="488" y="0"/>
                    <a:pt x="384" y="38"/>
                    <a:pt x="301" y="122"/>
                  </a:cubicBezTo>
                  <a:cubicBezTo>
                    <a:pt x="0" y="422"/>
                    <a:pt x="201" y="889"/>
                    <a:pt x="601" y="889"/>
                  </a:cubicBezTo>
                  <a:cubicBezTo>
                    <a:pt x="834" y="889"/>
                    <a:pt x="1034" y="689"/>
                    <a:pt x="1034" y="456"/>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13"/>
            <p:cNvSpPr/>
            <p:nvPr/>
          </p:nvSpPr>
          <p:spPr>
            <a:xfrm>
              <a:off x="5778850" y="29224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13"/>
            <p:cNvSpPr/>
            <p:nvPr/>
          </p:nvSpPr>
          <p:spPr>
            <a:xfrm>
              <a:off x="578302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667" y="901"/>
                    <a:pt x="867" y="701"/>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13"/>
            <p:cNvSpPr/>
            <p:nvPr/>
          </p:nvSpPr>
          <p:spPr>
            <a:xfrm>
              <a:off x="5778850" y="30700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13"/>
            <p:cNvSpPr/>
            <p:nvPr/>
          </p:nvSpPr>
          <p:spPr>
            <a:xfrm>
              <a:off x="5778850" y="3143975"/>
              <a:ext cx="25875" cy="22275"/>
            </a:xfrm>
            <a:custGeom>
              <a:avLst/>
              <a:gdLst/>
              <a:ahLst/>
              <a:cxnLst/>
              <a:rect l="l" t="t" r="r" b="b"/>
              <a:pathLst>
                <a:path w="1035" h="891" extrusionOk="0">
                  <a:moveTo>
                    <a:pt x="595" y="1"/>
                  </a:moveTo>
                  <a:cubicBezTo>
                    <a:pt x="491" y="1"/>
                    <a:pt x="386" y="38"/>
                    <a:pt x="301" y="123"/>
                  </a:cubicBezTo>
                  <a:cubicBezTo>
                    <a:pt x="0" y="390"/>
                    <a:pt x="201" y="891"/>
                    <a:pt x="601" y="891"/>
                  </a:cubicBezTo>
                  <a:cubicBezTo>
                    <a:pt x="834" y="891"/>
                    <a:pt x="1034" y="690"/>
                    <a:pt x="1034" y="424"/>
                  </a:cubicBezTo>
                  <a:cubicBezTo>
                    <a:pt x="1034" y="173"/>
                    <a:pt x="817"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13"/>
            <p:cNvSpPr/>
            <p:nvPr/>
          </p:nvSpPr>
          <p:spPr>
            <a:xfrm>
              <a:off x="578302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667" y="868"/>
                    <a:pt x="867" y="668"/>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81" name="Google Shape;1681;p13"/>
          <p:cNvSpPr txBox="1">
            <a:spLocks noGrp="1"/>
          </p:cNvSpPr>
          <p:nvPr>
            <p:ph type="title"/>
          </p:nvPr>
        </p:nvSpPr>
        <p:spPr>
          <a:xfrm>
            <a:off x="711725" y="435639"/>
            <a:ext cx="7720500" cy="5295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36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sp>
        <p:nvSpPr>
          <p:cNvPr id="1682" name="Google Shape;1682;p13"/>
          <p:cNvSpPr txBox="1">
            <a:spLocks noGrp="1"/>
          </p:cNvSpPr>
          <p:nvPr>
            <p:ph type="title" idx="2"/>
          </p:nvPr>
        </p:nvSpPr>
        <p:spPr>
          <a:xfrm>
            <a:off x="1639625" y="1445325"/>
            <a:ext cx="2529900" cy="3753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sz="2400"/>
            </a:lvl1pPr>
            <a:lvl2pPr lvl="1">
              <a:spcBef>
                <a:spcPts val="0"/>
              </a:spcBef>
              <a:spcAft>
                <a:spcPts val="0"/>
              </a:spcAft>
              <a:buSzPts val="2800"/>
              <a:buNone/>
              <a:defRPr>
                <a:latin typeface="Anonymous Pro"/>
                <a:ea typeface="Anonymous Pro"/>
                <a:cs typeface="Anonymous Pro"/>
                <a:sym typeface="Anonymous Pro"/>
              </a:defRPr>
            </a:lvl2pPr>
            <a:lvl3pPr lvl="2">
              <a:spcBef>
                <a:spcPts val="0"/>
              </a:spcBef>
              <a:spcAft>
                <a:spcPts val="0"/>
              </a:spcAft>
              <a:buSzPts val="2800"/>
              <a:buNone/>
              <a:defRPr>
                <a:latin typeface="Anonymous Pro"/>
                <a:ea typeface="Anonymous Pro"/>
                <a:cs typeface="Anonymous Pro"/>
                <a:sym typeface="Anonymous Pro"/>
              </a:defRPr>
            </a:lvl3pPr>
            <a:lvl4pPr lvl="3">
              <a:spcBef>
                <a:spcPts val="0"/>
              </a:spcBef>
              <a:spcAft>
                <a:spcPts val="0"/>
              </a:spcAft>
              <a:buSzPts val="2800"/>
              <a:buNone/>
              <a:defRPr>
                <a:latin typeface="Anonymous Pro"/>
                <a:ea typeface="Anonymous Pro"/>
                <a:cs typeface="Anonymous Pro"/>
                <a:sym typeface="Anonymous Pro"/>
              </a:defRPr>
            </a:lvl4pPr>
            <a:lvl5pPr lvl="4">
              <a:spcBef>
                <a:spcPts val="0"/>
              </a:spcBef>
              <a:spcAft>
                <a:spcPts val="0"/>
              </a:spcAft>
              <a:buSzPts val="2800"/>
              <a:buNone/>
              <a:defRPr>
                <a:latin typeface="Anonymous Pro"/>
                <a:ea typeface="Anonymous Pro"/>
                <a:cs typeface="Anonymous Pro"/>
                <a:sym typeface="Anonymous Pro"/>
              </a:defRPr>
            </a:lvl5pPr>
            <a:lvl6pPr lvl="5">
              <a:spcBef>
                <a:spcPts val="0"/>
              </a:spcBef>
              <a:spcAft>
                <a:spcPts val="0"/>
              </a:spcAft>
              <a:buSzPts val="2800"/>
              <a:buNone/>
              <a:defRPr>
                <a:latin typeface="Anonymous Pro"/>
                <a:ea typeface="Anonymous Pro"/>
                <a:cs typeface="Anonymous Pro"/>
                <a:sym typeface="Anonymous Pro"/>
              </a:defRPr>
            </a:lvl6pPr>
            <a:lvl7pPr lvl="6">
              <a:spcBef>
                <a:spcPts val="0"/>
              </a:spcBef>
              <a:spcAft>
                <a:spcPts val="0"/>
              </a:spcAft>
              <a:buSzPts val="2800"/>
              <a:buNone/>
              <a:defRPr>
                <a:latin typeface="Anonymous Pro"/>
                <a:ea typeface="Anonymous Pro"/>
                <a:cs typeface="Anonymous Pro"/>
                <a:sym typeface="Anonymous Pro"/>
              </a:defRPr>
            </a:lvl7pPr>
            <a:lvl8pPr lvl="7">
              <a:spcBef>
                <a:spcPts val="0"/>
              </a:spcBef>
              <a:spcAft>
                <a:spcPts val="0"/>
              </a:spcAft>
              <a:buSzPts val="2800"/>
              <a:buNone/>
              <a:defRPr>
                <a:latin typeface="Anonymous Pro"/>
                <a:ea typeface="Anonymous Pro"/>
                <a:cs typeface="Anonymous Pro"/>
                <a:sym typeface="Anonymous Pro"/>
              </a:defRPr>
            </a:lvl8pPr>
            <a:lvl9pPr lvl="8">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3" name="Google Shape;1683;p13"/>
          <p:cNvSpPr txBox="1">
            <a:spLocks noGrp="1"/>
          </p:cNvSpPr>
          <p:nvPr>
            <p:ph type="subTitle" idx="1"/>
          </p:nvPr>
        </p:nvSpPr>
        <p:spPr>
          <a:xfrm>
            <a:off x="1639624" y="2010775"/>
            <a:ext cx="2592000" cy="7617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1800"/>
              <a:buNone/>
              <a:defRPr sz="1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84" name="Google Shape;1684;p13"/>
          <p:cNvSpPr txBox="1">
            <a:spLocks noGrp="1"/>
          </p:cNvSpPr>
          <p:nvPr>
            <p:ph type="title" idx="3" hasCustomPrompt="1"/>
          </p:nvPr>
        </p:nvSpPr>
        <p:spPr>
          <a:xfrm>
            <a:off x="814251" y="138924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85" name="Google Shape;1685;p13"/>
          <p:cNvSpPr txBox="1">
            <a:spLocks noGrp="1"/>
          </p:cNvSpPr>
          <p:nvPr>
            <p:ph type="title" idx="4"/>
          </p:nvPr>
        </p:nvSpPr>
        <p:spPr>
          <a:xfrm>
            <a:off x="5529850" y="144532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6" name="Google Shape;1686;p13"/>
          <p:cNvSpPr txBox="1">
            <a:spLocks noGrp="1"/>
          </p:cNvSpPr>
          <p:nvPr>
            <p:ph type="subTitle" idx="5"/>
          </p:nvPr>
        </p:nvSpPr>
        <p:spPr>
          <a:xfrm>
            <a:off x="5529849" y="201077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87" name="Google Shape;1687;p13"/>
          <p:cNvSpPr txBox="1">
            <a:spLocks noGrp="1"/>
          </p:cNvSpPr>
          <p:nvPr>
            <p:ph type="title" idx="6" hasCustomPrompt="1"/>
          </p:nvPr>
        </p:nvSpPr>
        <p:spPr>
          <a:xfrm>
            <a:off x="4704526" y="138924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88" name="Google Shape;1688;p13"/>
          <p:cNvSpPr txBox="1">
            <a:spLocks noGrp="1"/>
          </p:cNvSpPr>
          <p:nvPr>
            <p:ph type="title" idx="7"/>
          </p:nvPr>
        </p:nvSpPr>
        <p:spPr>
          <a:xfrm>
            <a:off x="1639626" y="301167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9" name="Google Shape;1689;p13"/>
          <p:cNvSpPr txBox="1">
            <a:spLocks noGrp="1"/>
          </p:cNvSpPr>
          <p:nvPr>
            <p:ph type="subTitle" idx="8"/>
          </p:nvPr>
        </p:nvSpPr>
        <p:spPr>
          <a:xfrm>
            <a:off x="1639624" y="357712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90" name="Google Shape;1690;p13"/>
          <p:cNvSpPr txBox="1">
            <a:spLocks noGrp="1"/>
          </p:cNvSpPr>
          <p:nvPr>
            <p:ph type="title" idx="9" hasCustomPrompt="1"/>
          </p:nvPr>
        </p:nvSpPr>
        <p:spPr>
          <a:xfrm>
            <a:off x="814251" y="295929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91" name="Google Shape;1691;p13"/>
          <p:cNvSpPr txBox="1">
            <a:spLocks noGrp="1"/>
          </p:cNvSpPr>
          <p:nvPr>
            <p:ph type="title" idx="13"/>
          </p:nvPr>
        </p:nvSpPr>
        <p:spPr>
          <a:xfrm>
            <a:off x="5529850" y="301167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92" name="Google Shape;1692;p13"/>
          <p:cNvSpPr txBox="1">
            <a:spLocks noGrp="1"/>
          </p:cNvSpPr>
          <p:nvPr>
            <p:ph type="subTitle" idx="14"/>
          </p:nvPr>
        </p:nvSpPr>
        <p:spPr>
          <a:xfrm>
            <a:off x="5529849" y="357712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93" name="Google Shape;1693;p13"/>
          <p:cNvSpPr txBox="1">
            <a:spLocks noGrp="1"/>
          </p:cNvSpPr>
          <p:nvPr>
            <p:ph type="title" idx="15" hasCustomPrompt="1"/>
          </p:nvPr>
        </p:nvSpPr>
        <p:spPr>
          <a:xfrm>
            <a:off x="4704526" y="295929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94" name="Google Shape;1694;p13"/>
          <p:cNvSpPr/>
          <p:nvPr/>
        </p:nvSpPr>
        <p:spPr>
          <a:xfrm rot="5400000">
            <a:off x="7361627" y="163952"/>
            <a:ext cx="662240" cy="1346829"/>
          </a:xfrm>
          <a:custGeom>
            <a:avLst/>
            <a:gdLst/>
            <a:ahLst/>
            <a:cxnLst/>
            <a:rect l="l" t="t" r="r" b="b"/>
            <a:pathLst>
              <a:path w="13778" h="28021" extrusionOk="0">
                <a:moveTo>
                  <a:pt x="1" y="1"/>
                </a:moveTo>
                <a:lnTo>
                  <a:pt x="1" y="28021"/>
                </a:lnTo>
                <a:cubicBezTo>
                  <a:pt x="7640" y="27887"/>
                  <a:pt x="13777" y="21649"/>
                  <a:pt x="13777" y="14011"/>
                </a:cubicBezTo>
                <a:cubicBezTo>
                  <a:pt x="13777" y="6372"/>
                  <a:pt x="7640" y="134"/>
                  <a:pt x="1" y="1"/>
                </a:cubicBezTo>
                <a:close/>
              </a:path>
            </a:pathLst>
          </a:custGeom>
          <a:solidFill>
            <a:schemeClr val="accen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13"/>
          <p:cNvSpPr/>
          <p:nvPr/>
        </p:nvSpPr>
        <p:spPr>
          <a:xfrm flipH="1">
            <a:off x="5453655" y="893480"/>
            <a:ext cx="1155867" cy="274994"/>
          </a:xfrm>
          <a:custGeom>
            <a:avLst/>
            <a:gdLst/>
            <a:ahLst/>
            <a:cxnLst/>
            <a:rect l="l" t="t" r="r" b="b"/>
            <a:pathLst>
              <a:path w="19915" h="4738" extrusionOk="0">
                <a:moveTo>
                  <a:pt x="5404" y="1"/>
                </a:moveTo>
                <a:cubicBezTo>
                  <a:pt x="3903" y="1"/>
                  <a:pt x="3136" y="1102"/>
                  <a:pt x="2569" y="1936"/>
                </a:cubicBezTo>
                <a:cubicBezTo>
                  <a:pt x="1968" y="2803"/>
                  <a:pt x="1602" y="3270"/>
                  <a:pt x="901" y="3270"/>
                </a:cubicBezTo>
                <a:cubicBezTo>
                  <a:pt x="0" y="3337"/>
                  <a:pt x="0" y="4671"/>
                  <a:pt x="901" y="4738"/>
                </a:cubicBezTo>
                <a:cubicBezTo>
                  <a:pt x="2402" y="4738"/>
                  <a:pt x="3169" y="3637"/>
                  <a:pt x="3736" y="2769"/>
                </a:cubicBezTo>
                <a:cubicBezTo>
                  <a:pt x="4337" y="1902"/>
                  <a:pt x="4704" y="1435"/>
                  <a:pt x="5404" y="1435"/>
                </a:cubicBezTo>
                <a:cubicBezTo>
                  <a:pt x="6138" y="1435"/>
                  <a:pt x="6472" y="1902"/>
                  <a:pt x="7072" y="2769"/>
                </a:cubicBezTo>
                <a:cubicBezTo>
                  <a:pt x="7706" y="3637"/>
                  <a:pt x="8440" y="4738"/>
                  <a:pt x="9941" y="4738"/>
                </a:cubicBezTo>
                <a:cubicBezTo>
                  <a:pt x="11475" y="4738"/>
                  <a:pt x="12242" y="3637"/>
                  <a:pt x="12810" y="2769"/>
                </a:cubicBezTo>
                <a:cubicBezTo>
                  <a:pt x="13410" y="1902"/>
                  <a:pt x="13777" y="1435"/>
                  <a:pt x="14477" y="1435"/>
                </a:cubicBezTo>
                <a:cubicBezTo>
                  <a:pt x="15178" y="1435"/>
                  <a:pt x="15545" y="1902"/>
                  <a:pt x="16145" y="2769"/>
                </a:cubicBezTo>
                <a:cubicBezTo>
                  <a:pt x="16746" y="3637"/>
                  <a:pt x="17480" y="4738"/>
                  <a:pt x="19014" y="4738"/>
                </a:cubicBezTo>
                <a:cubicBezTo>
                  <a:pt x="19915" y="4671"/>
                  <a:pt x="19915" y="3337"/>
                  <a:pt x="19014" y="3270"/>
                </a:cubicBezTo>
                <a:cubicBezTo>
                  <a:pt x="18280" y="3270"/>
                  <a:pt x="17947" y="2836"/>
                  <a:pt x="17346" y="1936"/>
                </a:cubicBezTo>
                <a:cubicBezTo>
                  <a:pt x="16746" y="1068"/>
                  <a:pt x="15978" y="1"/>
                  <a:pt x="14477" y="1"/>
                </a:cubicBezTo>
                <a:cubicBezTo>
                  <a:pt x="12976" y="1"/>
                  <a:pt x="12209" y="1102"/>
                  <a:pt x="11609" y="1936"/>
                </a:cubicBezTo>
                <a:cubicBezTo>
                  <a:pt x="11042" y="2803"/>
                  <a:pt x="10675" y="3270"/>
                  <a:pt x="9941" y="3270"/>
                </a:cubicBezTo>
                <a:cubicBezTo>
                  <a:pt x="9240" y="3270"/>
                  <a:pt x="8873" y="2836"/>
                  <a:pt x="8273" y="1936"/>
                </a:cubicBezTo>
                <a:cubicBezTo>
                  <a:pt x="7673" y="1068"/>
                  <a:pt x="6939" y="1"/>
                  <a:pt x="5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1134376"/>
      </p:ext>
    </p:extLst>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able of contents">
  <p:cSld name="1_Table of contents">
    <p:spTree>
      <p:nvGrpSpPr>
        <p:cNvPr id="1" name="Shape 1539"/>
        <p:cNvGrpSpPr/>
        <p:nvPr/>
      </p:nvGrpSpPr>
      <p:grpSpPr>
        <a:xfrm>
          <a:off x="0" y="0"/>
          <a:ext cx="0" cy="0"/>
          <a:chOff x="0" y="0"/>
          <a:chExt cx="0" cy="0"/>
        </a:xfrm>
      </p:grpSpPr>
      <p:grpSp>
        <p:nvGrpSpPr>
          <p:cNvPr id="1540" name="Google Shape;1540;p13"/>
          <p:cNvGrpSpPr/>
          <p:nvPr/>
        </p:nvGrpSpPr>
        <p:grpSpPr>
          <a:xfrm>
            <a:off x="382587" y="2683267"/>
            <a:ext cx="1877408" cy="2124431"/>
            <a:chOff x="5778850" y="2553575"/>
            <a:chExt cx="606300" cy="686075"/>
          </a:xfrm>
        </p:grpSpPr>
        <p:sp>
          <p:nvSpPr>
            <p:cNvPr id="1541" name="Google Shape;1541;p13"/>
            <p:cNvSpPr/>
            <p:nvPr/>
          </p:nvSpPr>
          <p:spPr>
            <a:xfrm>
              <a:off x="635842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68"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13"/>
            <p:cNvSpPr/>
            <p:nvPr/>
          </p:nvSpPr>
          <p:spPr>
            <a:xfrm>
              <a:off x="6358425"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13"/>
            <p:cNvSpPr/>
            <p:nvPr/>
          </p:nvSpPr>
          <p:spPr>
            <a:xfrm>
              <a:off x="635842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13"/>
            <p:cNvSpPr/>
            <p:nvPr/>
          </p:nvSpPr>
          <p:spPr>
            <a:xfrm>
              <a:off x="635842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13"/>
            <p:cNvSpPr/>
            <p:nvPr/>
          </p:nvSpPr>
          <p:spPr>
            <a:xfrm>
              <a:off x="635842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13"/>
            <p:cNvSpPr/>
            <p:nvPr/>
          </p:nvSpPr>
          <p:spPr>
            <a:xfrm>
              <a:off x="635842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21" y="881"/>
                    <a:pt x="640" y="882"/>
                    <a:pt x="659" y="882"/>
                  </a:cubicBezTo>
                  <a:cubicBezTo>
                    <a:pt x="896"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13"/>
            <p:cNvSpPr/>
            <p:nvPr/>
          </p:nvSpPr>
          <p:spPr>
            <a:xfrm>
              <a:off x="635842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13"/>
            <p:cNvSpPr/>
            <p:nvPr/>
          </p:nvSpPr>
          <p:spPr>
            <a:xfrm>
              <a:off x="635842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13"/>
            <p:cNvSpPr/>
            <p:nvPr/>
          </p:nvSpPr>
          <p:spPr>
            <a:xfrm>
              <a:off x="635842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13"/>
            <p:cNvSpPr/>
            <p:nvPr/>
          </p:nvSpPr>
          <p:spPr>
            <a:xfrm>
              <a:off x="635842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13"/>
            <p:cNvSpPr/>
            <p:nvPr/>
          </p:nvSpPr>
          <p:spPr>
            <a:xfrm>
              <a:off x="6314225" y="2553575"/>
              <a:ext cx="25875" cy="22250"/>
            </a:xfrm>
            <a:custGeom>
              <a:avLst/>
              <a:gdLst/>
              <a:ahLst/>
              <a:cxnLst/>
              <a:rect l="l" t="t" r="r" b="b"/>
              <a:pathLst>
                <a:path w="1035" h="890" extrusionOk="0">
                  <a:moveTo>
                    <a:pt x="580" y="1"/>
                  </a:moveTo>
                  <a:cubicBezTo>
                    <a:pt x="472" y="1"/>
                    <a:pt x="362" y="39"/>
                    <a:pt x="268" y="123"/>
                  </a:cubicBezTo>
                  <a:cubicBezTo>
                    <a:pt x="1" y="423"/>
                    <a:pt x="201" y="890"/>
                    <a:pt x="601" y="890"/>
                  </a:cubicBezTo>
                  <a:cubicBezTo>
                    <a:pt x="835"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13"/>
            <p:cNvSpPr/>
            <p:nvPr/>
          </p:nvSpPr>
          <p:spPr>
            <a:xfrm>
              <a:off x="6314225" y="2627600"/>
              <a:ext cx="25875" cy="22450"/>
            </a:xfrm>
            <a:custGeom>
              <a:avLst/>
              <a:gdLst/>
              <a:ahLst/>
              <a:cxnLst/>
              <a:rect l="l" t="t" r="r" b="b"/>
              <a:pathLst>
                <a:path w="1035" h="898" extrusionOk="0">
                  <a:moveTo>
                    <a:pt x="600" y="1"/>
                  </a:moveTo>
                  <a:cubicBezTo>
                    <a:pt x="486" y="1"/>
                    <a:pt x="368" y="41"/>
                    <a:pt x="268" y="130"/>
                  </a:cubicBezTo>
                  <a:cubicBezTo>
                    <a:pt x="1" y="397"/>
                    <a:pt x="201" y="898"/>
                    <a:pt x="601" y="898"/>
                  </a:cubicBezTo>
                  <a:cubicBezTo>
                    <a:pt x="835"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13"/>
            <p:cNvSpPr/>
            <p:nvPr/>
          </p:nvSpPr>
          <p:spPr>
            <a:xfrm>
              <a:off x="6314225" y="2701200"/>
              <a:ext cx="25875" cy="22225"/>
            </a:xfrm>
            <a:custGeom>
              <a:avLst/>
              <a:gdLst/>
              <a:ahLst/>
              <a:cxnLst/>
              <a:rect l="l" t="t" r="r" b="b"/>
              <a:pathLst>
                <a:path w="1035" h="889" extrusionOk="0">
                  <a:moveTo>
                    <a:pt x="580" y="0"/>
                  </a:moveTo>
                  <a:cubicBezTo>
                    <a:pt x="472" y="0"/>
                    <a:pt x="362" y="38"/>
                    <a:pt x="268" y="122"/>
                  </a:cubicBezTo>
                  <a:cubicBezTo>
                    <a:pt x="1" y="422"/>
                    <a:pt x="201" y="889"/>
                    <a:pt x="601" y="889"/>
                  </a:cubicBezTo>
                  <a:cubicBezTo>
                    <a:pt x="835"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13"/>
            <p:cNvSpPr/>
            <p:nvPr/>
          </p:nvSpPr>
          <p:spPr>
            <a:xfrm>
              <a:off x="6314225" y="2774825"/>
              <a:ext cx="25875" cy="22000"/>
            </a:xfrm>
            <a:custGeom>
              <a:avLst/>
              <a:gdLst/>
              <a:ahLst/>
              <a:cxnLst/>
              <a:rect l="l" t="t" r="r" b="b"/>
              <a:pathLst>
                <a:path w="1035" h="880" extrusionOk="0">
                  <a:moveTo>
                    <a:pt x="600" y="1"/>
                  </a:moveTo>
                  <a:cubicBezTo>
                    <a:pt x="486" y="1"/>
                    <a:pt x="368" y="45"/>
                    <a:pt x="268" y="146"/>
                  </a:cubicBezTo>
                  <a:cubicBezTo>
                    <a:pt x="1" y="412"/>
                    <a:pt x="201" y="879"/>
                    <a:pt x="601" y="879"/>
                  </a:cubicBezTo>
                  <a:cubicBezTo>
                    <a:pt x="835"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13"/>
            <p:cNvSpPr/>
            <p:nvPr/>
          </p:nvSpPr>
          <p:spPr>
            <a:xfrm>
              <a:off x="6314225" y="2848800"/>
              <a:ext cx="25875" cy="22250"/>
            </a:xfrm>
            <a:custGeom>
              <a:avLst/>
              <a:gdLst/>
              <a:ahLst/>
              <a:cxnLst/>
              <a:rect l="l" t="t" r="r" b="b"/>
              <a:pathLst>
                <a:path w="1035" h="890" extrusionOk="0">
                  <a:moveTo>
                    <a:pt x="580" y="0"/>
                  </a:moveTo>
                  <a:cubicBezTo>
                    <a:pt x="472" y="0"/>
                    <a:pt x="362" y="38"/>
                    <a:pt x="268" y="122"/>
                  </a:cubicBezTo>
                  <a:cubicBezTo>
                    <a:pt x="1" y="422"/>
                    <a:pt x="201" y="889"/>
                    <a:pt x="601" y="889"/>
                  </a:cubicBezTo>
                  <a:cubicBezTo>
                    <a:pt x="835"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13"/>
            <p:cNvSpPr/>
            <p:nvPr/>
          </p:nvSpPr>
          <p:spPr>
            <a:xfrm>
              <a:off x="6314225" y="29224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13"/>
            <p:cNvSpPr/>
            <p:nvPr/>
          </p:nvSpPr>
          <p:spPr>
            <a:xfrm>
              <a:off x="6314225" y="2996400"/>
              <a:ext cx="25875" cy="22250"/>
            </a:xfrm>
            <a:custGeom>
              <a:avLst/>
              <a:gdLst/>
              <a:ahLst/>
              <a:cxnLst/>
              <a:rect l="l" t="t" r="r" b="b"/>
              <a:pathLst>
                <a:path w="1035" h="890" extrusionOk="0">
                  <a:moveTo>
                    <a:pt x="580" y="1"/>
                  </a:moveTo>
                  <a:cubicBezTo>
                    <a:pt x="472" y="1"/>
                    <a:pt x="362" y="38"/>
                    <a:pt x="268" y="122"/>
                  </a:cubicBezTo>
                  <a:cubicBezTo>
                    <a:pt x="1" y="422"/>
                    <a:pt x="201" y="889"/>
                    <a:pt x="601" y="889"/>
                  </a:cubicBezTo>
                  <a:cubicBezTo>
                    <a:pt x="835"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13"/>
            <p:cNvSpPr/>
            <p:nvPr/>
          </p:nvSpPr>
          <p:spPr>
            <a:xfrm>
              <a:off x="6314225" y="30700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13"/>
            <p:cNvSpPr/>
            <p:nvPr/>
          </p:nvSpPr>
          <p:spPr>
            <a:xfrm>
              <a:off x="6314225" y="3143975"/>
              <a:ext cx="25875" cy="22275"/>
            </a:xfrm>
            <a:custGeom>
              <a:avLst/>
              <a:gdLst/>
              <a:ahLst/>
              <a:cxnLst/>
              <a:rect l="l" t="t" r="r" b="b"/>
              <a:pathLst>
                <a:path w="1035" h="891" extrusionOk="0">
                  <a:moveTo>
                    <a:pt x="584" y="1"/>
                  </a:moveTo>
                  <a:cubicBezTo>
                    <a:pt x="476" y="1"/>
                    <a:pt x="363" y="38"/>
                    <a:pt x="268" y="123"/>
                  </a:cubicBezTo>
                  <a:cubicBezTo>
                    <a:pt x="1" y="390"/>
                    <a:pt x="201" y="891"/>
                    <a:pt x="601" y="891"/>
                  </a:cubicBezTo>
                  <a:cubicBezTo>
                    <a:pt x="835"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13"/>
            <p:cNvSpPr/>
            <p:nvPr/>
          </p:nvSpPr>
          <p:spPr>
            <a:xfrm>
              <a:off x="6314225" y="3217650"/>
              <a:ext cx="25875" cy="22000"/>
            </a:xfrm>
            <a:custGeom>
              <a:avLst/>
              <a:gdLst/>
              <a:ahLst/>
              <a:cxnLst/>
              <a:rect l="l" t="t" r="r" b="b"/>
              <a:pathLst>
                <a:path w="1035" h="880" extrusionOk="0">
                  <a:moveTo>
                    <a:pt x="600" y="1"/>
                  </a:moveTo>
                  <a:cubicBezTo>
                    <a:pt x="486" y="1"/>
                    <a:pt x="368" y="45"/>
                    <a:pt x="268" y="145"/>
                  </a:cubicBezTo>
                  <a:cubicBezTo>
                    <a:pt x="1" y="412"/>
                    <a:pt x="201" y="879"/>
                    <a:pt x="601" y="879"/>
                  </a:cubicBezTo>
                  <a:cubicBezTo>
                    <a:pt x="835"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13"/>
            <p:cNvSpPr/>
            <p:nvPr/>
          </p:nvSpPr>
          <p:spPr>
            <a:xfrm>
              <a:off x="6270025" y="2553575"/>
              <a:ext cx="25875" cy="22250"/>
            </a:xfrm>
            <a:custGeom>
              <a:avLst/>
              <a:gdLst/>
              <a:ahLst/>
              <a:cxnLst/>
              <a:rect l="l" t="t" r="r" b="b"/>
              <a:pathLst>
                <a:path w="1035" h="890" extrusionOk="0">
                  <a:moveTo>
                    <a:pt x="565" y="1"/>
                  </a:moveTo>
                  <a:cubicBezTo>
                    <a:pt x="458" y="1"/>
                    <a:pt x="351" y="39"/>
                    <a:pt x="268" y="123"/>
                  </a:cubicBezTo>
                  <a:cubicBezTo>
                    <a:pt x="1" y="423"/>
                    <a:pt x="168"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13"/>
            <p:cNvSpPr/>
            <p:nvPr/>
          </p:nvSpPr>
          <p:spPr>
            <a:xfrm>
              <a:off x="6270025" y="2627500"/>
              <a:ext cx="29225" cy="22550"/>
            </a:xfrm>
            <a:custGeom>
              <a:avLst/>
              <a:gdLst/>
              <a:ahLst/>
              <a:cxnLst/>
              <a:rect l="l" t="t" r="r" b="b"/>
              <a:pathLst>
                <a:path w="1169" h="902" extrusionOk="0">
                  <a:moveTo>
                    <a:pt x="568" y="1"/>
                  </a:moveTo>
                  <a:cubicBezTo>
                    <a:pt x="1" y="1"/>
                    <a:pt x="1" y="902"/>
                    <a:pt x="568" y="902"/>
                  </a:cubicBezTo>
                  <a:cubicBezTo>
                    <a:pt x="1168" y="902"/>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13"/>
            <p:cNvSpPr/>
            <p:nvPr/>
          </p:nvSpPr>
          <p:spPr>
            <a:xfrm>
              <a:off x="6270025" y="2701200"/>
              <a:ext cx="25875" cy="22225"/>
            </a:xfrm>
            <a:custGeom>
              <a:avLst/>
              <a:gdLst/>
              <a:ahLst/>
              <a:cxnLst/>
              <a:rect l="l" t="t" r="r" b="b"/>
              <a:pathLst>
                <a:path w="1035" h="889" extrusionOk="0">
                  <a:moveTo>
                    <a:pt x="565" y="0"/>
                  </a:moveTo>
                  <a:cubicBezTo>
                    <a:pt x="458" y="0"/>
                    <a:pt x="351" y="38"/>
                    <a:pt x="268" y="122"/>
                  </a:cubicBezTo>
                  <a:cubicBezTo>
                    <a:pt x="1" y="422"/>
                    <a:pt x="168" y="889"/>
                    <a:pt x="568" y="889"/>
                  </a:cubicBezTo>
                  <a:cubicBezTo>
                    <a:pt x="835" y="889"/>
                    <a:pt x="1002"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13"/>
            <p:cNvSpPr/>
            <p:nvPr/>
          </p:nvSpPr>
          <p:spPr>
            <a:xfrm>
              <a:off x="627337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701" y="867"/>
                    <a:pt x="868" y="667"/>
                    <a:pt x="868" y="434"/>
                  </a:cubicBezTo>
                  <a:cubicBezTo>
                    <a:pt x="868"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13"/>
            <p:cNvSpPr/>
            <p:nvPr/>
          </p:nvSpPr>
          <p:spPr>
            <a:xfrm>
              <a:off x="6270025" y="2848800"/>
              <a:ext cx="25875" cy="22250"/>
            </a:xfrm>
            <a:custGeom>
              <a:avLst/>
              <a:gdLst/>
              <a:ahLst/>
              <a:cxnLst/>
              <a:rect l="l" t="t" r="r" b="b"/>
              <a:pathLst>
                <a:path w="1035" h="890" extrusionOk="0">
                  <a:moveTo>
                    <a:pt x="565" y="0"/>
                  </a:moveTo>
                  <a:cubicBezTo>
                    <a:pt x="458" y="0"/>
                    <a:pt x="351" y="38"/>
                    <a:pt x="268" y="122"/>
                  </a:cubicBezTo>
                  <a:cubicBezTo>
                    <a:pt x="1" y="422"/>
                    <a:pt x="168"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13"/>
            <p:cNvSpPr/>
            <p:nvPr/>
          </p:nvSpPr>
          <p:spPr>
            <a:xfrm>
              <a:off x="6270025" y="29224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13"/>
            <p:cNvSpPr/>
            <p:nvPr/>
          </p:nvSpPr>
          <p:spPr>
            <a:xfrm>
              <a:off x="627337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701" y="901"/>
                    <a:pt x="868" y="701"/>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13"/>
            <p:cNvSpPr/>
            <p:nvPr/>
          </p:nvSpPr>
          <p:spPr>
            <a:xfrm>
              <a:off x="6270025" y="30700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13"/>
            <p:cNvSpPr/>
            <p:nvPr/>
          </p:nvSpPr>
          <p:spPr>
            <a:xfrm>
              <a:off x="6270025" y="3143975"/>
              <a:ext cx="25875" cy="22275"/>
            </a:xfrm>
            <a:custGeom>
              <a:avLst/>
              <a:gdLst/>
              <a:ahLst/>
              <a:cxnLst/>
              <a:rect l="l" t="t" r="r" b="b"/>
              <a:pathLst>
                <a:path w="1035" h="891" extrusionOk="0">
                  <a:moveTo>
                    <a:pt x="570" y="1"/>
                  </a:moveTo>
                  <a:cubicBezTo>
                    <a:pt x="461" y="1"/>
                    <a:pt x="353" y="38"/>
                    <a:pt x="268" y="123"/>
                  </a:cubicBezTo>
                  <a:cubicBezTo>
                    <a:pt x="1" y="390"/>
                    <a:pt x="168"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13"/>
            <p:cNvSpPr/>
            <p:nvPr/>
          </p:nvSpPr>
          <p:spPr>
            <a:xfrm>
              <a:off x="627337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701" y="868"/>
                    <a:pt x="868" y="668"/>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13"/>
            <p:cNvSpPr/>
            <p:nvPr/>
          </p:nvSpPr>
          <p:spPr>
            <a:xfrm>
              <a:off x="6225000" y="2553575"/>
              <a:ext cx="25875" cy="22250"/>
            </a:xfrm>
            <a:custGeom>
              <a:avLst/>
              <a:gdLst/>
              <a:ahLst/>
              <a:cxnLst/>
              <a:rect l="l" t="t" r="r" b="b"/>
              <a:pathLst>
                <a:path w="1035" h="890" extrusionOk="0">
                  <a:moveTo>
                    <a:pt x="580" y="1"/>
                  </a:moveTo>
                  <a:cubicBezTo>
                    <a:pt x="472" y="1"/>
                    <a:pt x="362" y="39"/>
                    <a:pt x="267" y="123"/>
                  </a:cubicBezTo>
                  <a:cubicBezTo>
                    <a:pt x="0" y="423"/>
                    <a:pt x="201" y="890"/>
                    <a:pt x="601" y="890"/>
                  </a:cubicBezTo>
                  <a:cubicBezTo>
                    <a:pt x="834"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13"/>
            <p:cNvSpPr/>
            <p:nvPr/>
          </p:nvSpPr>
          <p:spPr>
            <a:xfrm>
              <a:off x="6225000" y="2627600"/>
              <a:ext cx="25875" cy="22450"/>
            </a:xfrm>
            <a:custGeom>
              <a:avLst/>
              <a:gdLst/>
              <a:ahLst/>
              <a:cxnLst/>
              <a:rect l="l" t="t" r="r" b="b"/>
              <a:pathLst>
                <a:path w="1035" h="898" extrusionOk="0">
                  <a:moveTo>
                    <a:pt x="600" y="1"/>
                  </a:moveTo>
                  <a:cubicBezTo>
                    <a:pt x="486" y="1"/>
                    <a:pt x="367" y="41"/>
                    <a:pt x="267" y="130"/>
                  </a:cubicBezTo>
                  <a:cubicBezTo>
                    <a:pt x="0" y="397"/>
                    <a:pt x="201" y="898"/>
                    <a:pt x="601" y="898"/>
                  </a:cubicBezTo>
                  <a:cubicBezTo>
                    <a:pt x="834"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13"/>
            <p:cNvSpPr/>
            <p:nvPr/>
          </p:nvSpPr>
          <p:spPr>
            <a:xfrm>
              <a:off x="6225000" y="2701200"/>
              <a:ext cx="25875" cy="22225"/>
            </a:xfrm>
            <a:custGeom>
              <a:avLst/>
              <a:gdLst/>
              <a:ahLst/>
              <a:cxnLst/>
              <a:rect l="l" t="t" r="r" b="b"/>
              <a:pathLst>
                <a:path w="1035" h="889" extrusionOk="0">
                  <a:moveTo>
                    <a:pt x="580" y="0"/>
                  </a:moveTo>
                  <a:cubicBezTo>
                    <a:pt x="472" y="0"/>
                    <a:pt x="362" y="38"/>
                    <a:pt x="267" y="122"/>
                  </a:cubicBezTo>
                  <a:cubicBezTo>
                    <a:pt x="0" y="422"/>
                    <a:pt x="201" y="889"/>
                    <a:pt x="601" y="889"/>
                  </a:cubicBezTo>
                  <a:cubicBezTo>
                    <a:pt x="834"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13"/>
            <p:cNvSpPr/>
            <p:nvPr/>
          </p:nvSpPr>
          <p:spPr>
            <a:xfrm>
              <a:off x="6225000" y="2774825"/>
              <a:ext cx="25875" cy="22000"/>
            </a:xfrm>
            <a:custGeom>
              <a:avLst/>
              <a:gdLst/>
              <a:ahLst/>
              <a:cxnLst/>
              <a:rect l="l" t="t" r="r" b="b"/>
              <a:pathLst>
                <a:path w="1035" h="880" extrusionOk="0">
                  <a:moveTo>
                    <a:pt x="600" y="1"/>
                  </a:moveTo>
                  <a:cubicBezTo>
                    <a:pt x="486" y="1"/>
                    <a:pt x="367" y="45"/>
                    <a:pt x="267" y="146"/>
                  </a:cubicBezTo>
                  <a:cubicBezTo>
                    <a:pt x="0" y="412"/>
                    <a:pt x="201" y="879"/>
                    <a:pt x="601" y="879"/>
                  </a:cubicBezTo>
                  <a:cubicBezTo>
                    <a:pt x="834"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13"/>
            <p:cNvSpPr/>
            <p:nvPr/>
          </p:nvSpPr>
          <p:spPr>
            <a:xfrm>
              <a:off x="6225000" y="2848800"/>
              <a:ext cx="25875" cy="22250"/>
            </a:xfrm>
            <a:custGeom>
              <a:avLst/>
              <a:gdLst/>
              <a:ahLst/>
              <a:cxnLst/>
              <a:rect l="l" t="t" r="r" b="b"/>
              <a:pathLst>
                <a:path w="1035" h="890" extrusionOk="0">
                  <a:moveTo>
                    <a:pt x="580" y="0"/>
                  </a:moveTo>
                  <a:cubicBezTo>
                    <a:pt x="472" y="0"/>
                    <a:pt x="362" y="38"/>
                    <a:pt x="267" y="122"/>
                  </a:cubicBezTo>
                  <a:cubicBezTo>
                    <a:pt x="0" y="422"/>
                    <a:pt x="201" y="889"/>
                    <a:pt x="601" y="889"/>
                  </a:cubicBezTo>
                  <a:cubicBezTo>
                    <a:pt x="834"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13"/>
            <p:cNvSpPr/>
            <p:nvPr/>
          </p:nvSpPr>
          <p:spPr>
            <a:xfrm>
              <a:off x="6225000" y="29224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13"/>
            <p:cNvSpPr/>
            <p:nvPr/>
          </p:nvSpPr>
          <p:spPr>
            <a:xfrm>
              <a:off x="6225000" y="2996400"/>
              <a:ext cx="25875" cy="22250"/>
            </a:xfrm>
            <a:custGeom>
              <a:avLst/>
              <a:gdLst/>
              <a:ahLst/>
              <a:cxnLst/>
              <a:rect l="l" t="t" r="r" b="b"/>
              <a:pathLst>
                <a:path w="1035" h="890" extrusionOk="0">
                  <a:moveTo>
                    <a:pt x="580" y="1"/>
                  </a:moveTo>
                  <a:cubicBezTo>
                    <a:pt x="472" y="1"/>
                    <a:pt x="362" y="38"/>
                    <a:pt x="267" y="122"/>
                  </a:cubicBezTo>
                  <a:cubicBezTo>
                    <a:pt x="0" y="389"/>
                    <a:pt x="201" y="889"/>
                    <a:pt x="601" y="889"/>
                  </a:cubicBezTo>
                  <a:cubicBezTo>
                    <a:pt x="834"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13"/>
            <p:cNvSpPr/>
            <p:nvPr/>
          </p:nvSpPr>
          <p:spPr>
            <a:xfrm>
              <a:off x="6225000" y="30700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13"/>
            <p:cNvSpPr/>
            <p:nvPr/>
          </p:nvSpPr>
          <p:spPr>
            <a:xfrm>
              <a:off x="6225000" y="3143975"/>
              <a:ext cx="25875" cy="22275"/>
            </a:xfrm>
            <a:custGeom>
              <a:avLst/>
              <a:gdLst/>
              <a:ahLst/>
              <a:cxnLst/>
              <a:rect l="l" t="t" r="r" b="b"/>
              <a:pathLst>
                <a:path w="1035" h="891" extrusionOk="0">
                  <a:moveTo>
                    <a:pt x="584" y="1"/>
                  </a:moveTo>
                  <a:cubicBezTo>
                    <a:pt x="475" y="1"/>
                    <a:pt x="363" y="38"/>
                    <a:pt x="267" y="123"/>
                  </a:cubicBezTo>
                  <a:cubicBezTo>
                    <a:pt x="0" y="390"/>
                    <a:pt x="201" y="891"/>
                    <a:pt x="601" y="891"/>
                  </a:cubicBezTo>
                  <a:cubicBezTo>
                    <a:pt x="834"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13"/>
            <p:cNvSpPr/>
            <p:nvPr/>
          </p:nvSpPr>
          <p:spPr>
            <a:xfrm>
              <a:off x="6225000" y="3217650"/>
              <a:ext cx="25875" cy="22000"/>
            </a:xfrm>
            <a:custGeom>
              <a:avLst/>
              <a:gdLst/>
              <a:ahLst/>
              <a:cxnLst/>
              <a:rect l="l" t="t" r="r" b="b"/>
              <a:pathLst>
                <a:path w="1035" h="880" extrusionOk="0">
                  <a:moveTo>
                    <a:pt x="600" y="1"/>
                  </a:moveTo>
                  <a:cubicBezTo>
                    <a:pt x="486" y="1"/>
                    <a:pt x="367" y="45"/>
                    <a:pt x="267" y="145"/>
                  </a:cubicBezTo>
                  <a:cubicBezTo>
                    <a:pt x="0" y="412"/>
                    <a:pt x="201" y="879"/>
                    <a:pt x="601" y="879"/>
                  </a:cubicBezTo>
                  <a:cubicBezTo>
                    <a:pt x="834"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13"/>
            <p:cNvSpPr/>
            <p:nvPr/>
          </p:nvSpPr>
          <p:spPr>
            <a:xfrm>
              <a:off x="6180800" y="2553575"/>
              <a:ext cx="25875" cy="22250"/>
            </a:xfrm>
            <a:custGeom>
              <a:avLst/>
              <a:gdLst/>
              <a:ahLst/>
              <a:cxnLst/>
              <a:rect l="l" t="t" r="r" b="b"/>
              <a:pathLst>
                <a:path w="1035" h="890" extrusionOk="0">
                  <a:moveTo>
                    <a:pt x="565" y="1"/>
                  </a:moveTo>
                  <a:cubicBezTo>
                    <a:pt x="458" y="1"/>
                    <a:pt x="351" y="39"/>
                    <a:pt x="267" y="123"/>
                  </a:cubicBezTo>
                  <a:cubicBezTo>
                    <a:pt x="1" y="423"/>
                    <a:pt x="167" y="890"/>
                    <a:pt x="568" y="890"/>
                  </a:cubicBezTo>
                  <a:cubicBezTo>
                    <a:pt x="834" y="890"/>
                    <a:pt x="1001"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13"/>
            <p:cNvSpPr/>
            <p:nvPr/>
          </p:nvSpPr>
          <p:spPr>
            <a:xfrm>
              <a:off x="6180800" y="2627600"/>
              <a:ext cx="25875" cy="22450"/>
            </a:xfrm>
            <a:custGeom>
              <a:avLst/>
              <a:gdLst/>
              <a:ahLst/>
              <a:cxnLst/>
              <a:rect l="l" t="t" r="r" b="b"/>
              <a:pathLst>
                <a:path w="1035" h="898" extrusionOk="0">
                  <a:moveTo>
                    <a:pt x="585" y="1"/>
                  </a:moveTo>
                  <a:cubicBezTo>
                    <a:pt x="471" y="1"/>
                    <a:pt x="356" y="41"/>
                    <a:pt x="267" y="130"/>
                  </a:cubicBezTo>
                  <a:cubicBezTo>
                    <a:pt x="1" y="397"/>
                    <a:pt x="167" y="898"/>
                    <a:pt x="568" y="898"/>
                  </a:cubicBezTo>
                  <a:cubicBezTo>
                    <a:pt x="834"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13"/>
            <p:cNvSpPr/>
            <p:nvPr/>
          </p:nvSpPr>
          <p:spPr>
            <a:xfrm>
              <a:off x="61808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13"/>
            <p:cNvSpPr/>
            <p:nvPr/>
          </p:nvSpPr>
          <p:spPr>
            <a:xfrm>
              <a:off x="6180800" y="2774825"/>
              <a:ext cx="25875" cy="22000"/>
            </a:xfrm>
            <a:custGeom>
              <a:avLst/>
              <a:gdLst/>
              <a:ahLst/>
              <a:cxnLst/>
              <a:rect l="l" t="t" r="r" b="b"/>
              <a:pathLst>
                <a:path w="1035" h="880" extrusionOk="0">
                  <a:moveTo>
                    <a:pt x="585" y="1"/>
                  </a:moveTo>
                  <a:cubicBezTo>
                    <a:pt x="471" y="1"/>
                    <a:pt x="356" y="45"/>
                    <a:pt x="267" y="146"/>
                  </a:cubicBezTo>
                  <a:cubicBezTo>
                    <a:pt x="1" y="412"/>
                    <a:pt x="167" y="879"/>
                    <a:pt x="568" y="879"/>
                  </a:cubicBezTo>
                  <a:cubicBezTo>
                    <a:pt x="834"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13"/>
            <p:cNvSpPr/>
            <p:nvPr/>
          </p:nvSpPr>
          <p:spPr>
            <a:xfrm>
              <a:off x="6180800" y="2848800"/>
              <a:ext cx="25875" cy="22250"/>
            </a:xfrm>
            <a:custGeom>
              <a:avLst/>
              <a:gdLst/>
              <a:ahLst/>
              <a:cxnLst/>
              <a:rect l="l" t="t" r="r" b="b"/>
              <a:pathLst>
                <a:path w="1035" h="890" extrusionOk="0">
                  <a:moveTo>
                    <a:pt x="565" y="0"/>
                  </a:moveTo>
                  <a:cubicBezTo>
                    <a:pt x="458" y="0"/>
                    <a:pt x="351" y="38"/>
                    <a:pt x="267" y="122"/>
                  </a:cubicBezTo>
                  <a:cubicBezTo>
                    <a:pt x="1" y="422"/>
                    <a:pt x="167" y="889"/>
                    <a:pt x="568" y="889"/>
                  </a:cubicBezTo>
                  <a:cubicBezTo>
                    <a:pt x="834" y="889"/>
                    <a:pt x="1001"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13"/>
            <p:cNvSpPr/>
            <p:nvPr/>
          </p:nvSpPr>
          <p:spPr>
            <a:xfrm>
              <a:off x="6180800" y="2922450"/>
              <a:ext cx="25875" cy="21975"/>
            </a:xfrm>
            <a:custGeom>
              <a:avLst/>
              <a:gdLst/>
              <a:ahLst/>
              <a:cxnLst/>
              <a:rect l="l" t="t" r="r" b="b"/>
              <a:pathLst>
                <a:path w="1035" h="879" extrusionOk="0">
                  <a:moveTo>
                    <a:pt x="585" y="0"/>
                  </a:moveTo>
                  <a:cubicBezTo>
                    <a:pt x="471" y="0"/>
                    <a:pt x="356" y="45"/>
                    <a:pt x="267" y="145"/>
                  </a:cubicBezTo>
                  <a:cubicBezTo>
                    <a:pt x="1" y="412"/>
                    <a:pt x="167" y="879"/>
                    <a:pt x="568" y="879"/>
                  </a:cubicBezTo>
                  <a:cubicBezTo>
                    <a:pt x="834" y="879"/>
                    <a:pt x="1001"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13"/>
            <p:cNvSpPr/>
            <p:nvPr/>
          </p:nvSpPr>
          <p:spPr>
            <a:xfrm>
              <a:off x="6180800" y="2996400"/>
              <a:ext cx="25875" cy="22250"/>
            </a:xfrm>
            <a:custGeom>
              <a:avLst/>
              <a:gdLst/>
              <a:ahLst/>
              <a:cxnLst/>
              <a:rect l="l" t="t" r="r" b="b"/>
              <a:pathLst>
                <a:path w="1035" h="890" extrusionOk="0">
                  <a:moveTo>
                    <a:pt x="565" y="1"/>
                  </a:moveTo>
                  <a:cubicBezTo>
                    <a:pt x="458" y="1"/>
                    <a:pt x="351" y="38"/>
                    <a:pt x="267" y="122"/>
                  </a:cubicBezTo>
                  <a:cubicBezTo>
                    <a:pt x="1" y="389"/>
                    <a:pt x="167" y="889"/>
                    <a:pt x="568" y="889"/>
                  </a:cubicBezTo>
                  <a:cubicBezTo>
                    <a:pt x="834"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13"/>
            <p:cNvSpPr/>
            <p:nvPr/>
          </p:nvSpPr>
          <p:spPr>
            <a:xfrm>
              <a:off x="61808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13"/>
            <p:cNvSpPr/>
            <p:nvPr/>
          </p:nvSpPr>
          <p:spPr>
            <a:xfrm>
              <a:off x="6180800" y="3143975"/>
              <a:ext cx="25875" cy="22275"/>
            </a:xfrm>
            <a:custGeom>
              <a:avLst/>
              <a:gdLst/>
              <a:ahLst/>
              <a:cxnLst/>
              <a:rect l="l" t="t" r="r" b="b"/>
              <a:pathLst>
                <a:path w="1035" h="891" extrusionOk="0">
                  <a:moveTo>
                    <a:pt x="570" y="1"/>
                  </a:moveTo>
                  <a:cubicBezTo>
                    <a:pt x="461" y="1"/>
                    <a:pt x="352" y="38"/>
                    <a:pt x="267" y="123"/>
                  </a:cubicBezTo>
                  <a:cubicBezTo>
                    <a:pt x="1" y="390"/>
                    <a:pt x="167" y="891"/>
                    <a:pt x="568" y="891"/>
                  </a:cubicBezTo>
                  <a:cubicBezTo>
                    <a:pt x="834"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13"/>
            <p:cNvSpPr/>
            <p:nvPr/>
          </p:nvSpPr>
          <p:spPr>
            <a:xfrm>
              <a:off x="6180800" y="3217650"/>
              <a:ext cx="25875" cy="22000"/>
            </a:xfrm>
            <a:custGeom>
              <a:avLst/>
              <a:gdLst/>
              <a:ahLst/>
              <a:cxnLst/>
              <a:rect l="l" t="t" r="r" b="b"/>
              <a:pathLst>
                <a:path w="1035" h="880" extrusionOk="0">
                  <a:moveTo>
                    <a:pt x="585" y="1"/>
                  </a:moveTo>
                  <a:cubicBezTo>
                    <a:pt x="471" y="1"/>
                    <a:pt x="356" y="45"/>
                    <a:pt x="267" y="145"/>
                  </a:cubicBezTo>
                  <a:cubicBezTo>
                    <a:pt x="1" y="412"/>
                    <a:pt x="167" y="879"/>
                    <a:pt x="568" y="879"/>
                  </a:cubicBezTo>
                  <a:cubicBezTo>
                    <a:pt x="834" y="879"/>
                    <a:pt x="1001"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13"/>
            <p:cNvSpPr/>
            <p:nvPr/>
          </p:nvSpPr>
          <p:spPr>
            <a:xfrm>
              <a:off x="6135775" y="2553575"/>
              <a:ext cx="25875" cy="22250"/>
            </a:xfrm>
            <a:custGeom>
              <a:avLst/>
              <a:gdLst/>
              <a:ahLst/>
              <a:cxnLst/>
              <a:rect l="l" t="t" r="r" b="b"/>
              <a:pathLst>
                <a:path w="1035" h="890" extrusionOk="0">
                  <a:moveTo>
                    <a:pt x="580" y="1"/>
                  </a:moveTo>
                  <a:cubicBezTo>
                    <a:pt x="472" y="1"/>
                    <a:pt x="361" y="39"/>
                    <a:pt x="267" y="123"/>
                  </a:cubicBezTo>
                  <a:cubicBezTo>
                    <a:pt x="0" y="423"/>
                    <a:pt x="200" y="890"/>
                    <a:pt x="601" y="890"/>
                  </a:cubicBezTo>
                  <a:cubicBezTo>
                    <a:pt x="834" y="890"/>
                    <a:pt x="1034" y="690"/>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13"/>
            <p:cNvSpPr/>
            <p:nvPr/>
          </p:nvSpPr>
          <p:spPr>
            <a:xfrm>
              <a:off x="6135775" y="2627600"/>
              <a:ext cx="25875" cy="22450"/>
            </a:xfrm>
            <a:custGeom>
              <a:avLst/>
              <a:gdLst/>
              <a:ahLst/>
              <a:cxnLst/>
              <a:rect l="l" t="t" r="r" b="b"/>
              <a:pathLst>
                <a:path w="1035" h="898" extrusionOk="0">
                  <a:moveTo>
                    <a:pt x="599" y="1"/>
                  </a:moveTo>
                  <a:cubicBezTo>
                    <a:pt x="486" y="1"/>
                    <a:pt x="367" y="41"/>
                    <a:pt x="267" y="130"/>
                  </a:cubicBezTo>
                  <a:cubicBezTo>
                    <a:pt x="0" y="397"/>
                    <a:pt x="200" y="864"/>
                    <a:pt x="601" y="898"/>
                  </a:cubicBezTo>
                  <a:cubicBezTo>
                    <a:pt x="834" y="898"/>
                    <a:pt x="1034" y="697"/>
                    <a:pt x="1034" y="431"/>
                  </a:cubicBezTo>
                  <a:cubicBezTo>
                    <a:pt x="1034" y="164"/>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13"/>
            <p:cNvSpPr/>
            <p:nvPr/>
          </p:nvSpPr>
          <p:spPr>
            <a:xfrm>
              <a:off x="6135775" y="2701200"/>
              <a:ext cx="25875" cy="22225"/>
            </a:xfrm>
            <a:custGeom>
              <a:avLst/>
              <a:gdLst/>
              <a:ahLst/>
              <a:cxnLst/>
              <a:rect l="l" t="t" r="r" b="b"/>
              <a:pathLst>
                <a:path w="1035" h="889" extrusionOk="0">
                  <a:moveTo>
                    <a:pt x="580" y="0"/>
                  </a:moveTo>
                  <a:cubicBezTo>
                    <a:pt x="472" y="0"/>
                    <a:pt x="361" y="38"/>
                    <a:pt x="267" y="122"/>
                  </a:cubicBezTo>
                  <a:cubicBezTo>
                    <a:pt x="0" y="422"/>
                    <a:pt x="200" y="889"/>
                    <a:pt x="601" y="889"/>
                  </a:cubicBezTo>
                  <a:cubicBezTo>
                    <a:pt x="834" y="889"/>
                    <a:pt x="1034" y="689"/>
                    <a:pt x="1034" y="455"/>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13"/>
            <p:cNvSpPr/>
            <p:nvPr/>
          </p:nvSpPr>
          <p:spPr>
            <a:xfrm>
              <a:off x="6135775" y="2774825"/>
              <a:ext cx="25875" cy="22000"/>
            </a:xfrm>
            <a:custGeom>
              <a:avLst/>
              <a:gdLst/>
              <a:ahLst/>
              <a:cxnLst/>
              <a:rect l="l" t="t" r="r" b="b"/>
              <a:pathLst>
                <a:path w="1035" h="880" extrusionOk="0">
                  <a:moveTo>
                    <a:pt x="599" y="1"/>
                  </a:moveTo>
                  <a:cubicBezTo>
                    <a:pt x="486" y="1"/>
                    <a:pt x="367" y="45"/>
                    <a:pt x="267" y="146"/>
                  </a:cubicBezTo>
                  <a:cubicBezTo>
                    <a:pt x="0" y="412"/>
                    <a:pt x="200" y="879"/>
                    <a:pt x="601" y="879"/>
                  </a:cubicBezTo>
                  <a:cubicBezTo>
                    <a:pt x="834" y="879"/>
                    <a:pt x="1034" y="679"/>
                    <a:pt x="1034" y="446"/>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13"/>
            <p:cNvSpPr/>
            <p:nvPr/>
          </p:nvSpPr>
          <p:spPr>
            <a:xfrm>
              <a:off x="6135775" y="2848800"/>
              <a:ext cx="25875" cy="22250"/>
            </a:xfrm>
            <a:custGeom>
              <a:avLst/>
              <a:gdLst/>
              <a:ahLst/>
              <a:cxnLst/>
              <a:rect l="l" t="t" r="r" b="b"/>
              <a:pathLst>
                <a:path w="1035" h="890" extrusionOk="0">
                  <a:moveTo>
                    <a:pt x="580" y="0"/>
                  </a:moveTo>
                  <a:cubicBezTo>
                    <a:pt x="472" y="0"/>
                    <a:pt x="361" y="38"/>
                    <a:pt x="267" y="122"/>
                  </a:cubicBezTo>
                  <a:cubicBezTo>
                    <a:pt x="0" y="422"/>
                    <a:pt x="200" y="889"/>
                    <a:pt x="601" y="889"/>
                  </a:cubicBezTo>
                  <a:cubicBezTo>
                    <a:pt x="834" y="889"/>
                    <a:pt x="1034" y="689"/>
                    <a:pt x="1034" y="456"/>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13"/>
            <p:cNvSpPr/>
            <p:nvPr/>
          </p:nvSpPr>
          <p:spPr>
            <a:xfrm>
              <a:off x="6135775" y="2922450"/>
              <a:ext cx="25875" cy="22075"/>
            </a:xfrm>
            <a:custGeom>
              <a:avLst/>
              <a:gdLst/>
              <a:ahLst/>
              <a:cxnLst/>
              <a:rect l="l" t="t" r="r" b="b"/>
              <a:pathLst>
                <a:path w="1035" h="883" extrusionOk="0">
                  <a:moveTo>
                    <a:pt x="599" y="0"/>
                  </a:moveTo>
                  <a:cubicBezTo>
                    <a:pt x="486" y="0"/>
                    <a:pt x="367" y="45"/>
                    <a:pt x="267" y="145"/>
                  </a:cubicBezTo>
                  <a:cubicBezTo>
                    <a:pt x="0" y="412"/>
                    <a:pt x="200" y="879"/>
                    <a:pt x="601" y="879"/>
                  </a:cubicBezTo>
                  <a:cubicBezTo>
                    <a:pt x="618" y="881"/>
                    <a:pt x="635" y="882"/>
                    <a:pt x="651" y="882"/>
                  </a:cubicBezTo>
                  <a:cubicBezTo>
                    <a:pt x="862" y="882"/>
                    <a:pt x="1034" y="692"/>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13"/>
            <p:cNvSpPr/>
            <p:nvPr/>
          </p:nvSpPr>
          <p:spPr>
            <a:xfrm>
              <a:off x="6135775" y="2996400"/>
              <a:ext cx="25875" cy="22250"/>
            </a:xfrm>
            <a:custGeom>
              <a:avLst/>
              <a:gdLst/>
              <a:ahLst/>
              <a:cxnLst/>
              <a:rect l="l" t="t" r="r" b="b"/>
              <a:pathLst>
                <a:path w="1035" h="890" extrusionOk="0">
                  <a:moveTo>
                    <a:pt x="580" y="1"/>
                  </a:moveTo>
                  <a:cubicBezTo>
                    <a:pt x="472" y="1"/>
                    <a:pt x="361" y="38"/>
                    <a:pt x="267" y="122"/>
                  </a:cubicBezTo>
                  <a:cubicBezTo>
                    <a:pt x="0" y="389"/>
                    <a:pt x="200" y="889"/>
                    <a:pt x="601" y="889"/>
                  </a:cubicBezTo>
                  <a:cubicBezTo>
                    <a:pt x="834" y="889"/>
                    <a:pt x="1034" y="689"/>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13"/>
            <p:cNvSpPr/>
            <p:nvPr/>
          </p:nvSpPr>
          <p:spPr>
            <a:xfrm>
              <a:off x="6135775" y="3070050"/>
              <a:ext cx="25875" cy="21975"/>
            </a:xfrm>
            <a:custGeom>
              <a:avLst/>
              <a:gdLst/>
              <a:ahLst/>
              <a:cxnLst/>
              <a:rect l="l" t="t" r="r" b="b"/>
              <a:pathLst>
                <a:path w="1035" h="879" extrusionOk="0">
                  <a:moveTo>
                    <a:pt x="599" y="0"/>
                  </a:moveTo>
                  <a:cubicBezTo>
                    <a:pt x="486" y="0"/>
                    <a:pt x="367" y="45"/>
                    <a:pt x="267" y="145"/>
                  </a:cubicBezTo>
                  <a:cubicBezTo>
                    <a:pt x="0" y="412"/>
                    <a:pt x="200" y="879"/>
                    <a:pt x="601" y="879"/>
                  </a:cubicBezTo>
                  <a:cubicBezTo>
                    <a:pt x="834" y="879"/>
                    <a:pt x="1034" y="679"/>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13"/>
            <p:cNvSpPr/>
            <p:nvPr/>
          </p:nvSpPr>
          <p:spPr>
            <a:xfrm>
              <a:off x="6135775" y="3143975"/>
              <a:ext cx="25875" cy="22275"/>
            </a:xfrm>
            <a:custGeom>
              <a:avLst/>
              <a:gdLst/>
              <a:ahLst/>
              <a:cxnLst/>
              <a:rect l="l" t="t" r="r" b="b"/>
              <a:pathLst>
                <a:path w="1035" h="891" extrusionOk="0">
                  <a:moveTo>
                    <a:pt x="584" y="1"/>
                  </a:moveTo>
                  <a:cubicBezTo>
                    <a:pt x="475" y="1"/>
                    <a:pt x="363" y="38"/>
                    <a:pt x="267" y="123"/>
                  </a:cubicBezTo>
                  <a:cubicBezTo>
                    <a:pt x="0" y="390"/>
                    <a:pt x="200" y="891"/>
                    <a:pt x="601" y="891"/>
                  </a:cubicBezTo>
                  <a:cubicBezTo>
                    <a:pt x="834" y="891"/>
                    <a:pt x="1034" y="690"/>
                    <a:pt x="1034" y="424"/>
                  </a:cubicBezTo>
                  <a:cubicBezTo>
                    <a:pt x="1034" y="173"/>
                    <a:pt x="817"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13"/>
            <p:cNvSpPr/>
            <p:nvPr/>
          </p:nvSpPr>
          <p:spPr>
            <a:xfrm>
              <a:off x="6135775" y="3217650"/>
              <a:ext cx="25875" cy="22000"/>
            </a:xfrm>
            <a:custGeom>
              <a:avLst/>
              <a:gdLst/>
              <a:ahLst/>
              <a:cxnLst/>
              <a:rect l="l" t="t" r="r" b="b"/>
              <a:pathLst>
                <a:path w="1035" h="880" extrusionOk="0">
                  <a:moveTo>
                    <a:pt x="599" y="1"/>
                  </a:moveTo>
                  <a:cubicBezTo>
                    <a:pt x="486" y="1"/>
                    <a:pt x="367" y="45"/>
                    <a:pt x="267" y="145"/>
                  </a:cubicBezTo>
                  <a:cubicBezTo>
                    <a:pt x="0" y="412"/>
                    <a:pt x="200" y="879"/>
                    <a:pt x="601" y="879"/>
                  </a:cubicBezTo>
                  <a:cubicBezTo>
                    <a:pt x="834" y="879"/>
                    <a:pt x="1034" y="679"/>
                    <a:pt x="1034" y="445"/>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13"/>
            <p:cNvSpPr/>
            <p:nvPr/>
          </p:nvSpPr>
          <p:spPr>
            <a:xfrm>
              <a:off x="6090725" y="2553575"/>
              <a:ext cx="26725" cy="22250"/>
            </a:xfrm>
            <a:custGeom>
              <a:avLst/>
              <a:gdLst/>
              <a:ahLst/>
              <a:cxnLst/>
              <a:rect l="l" t="t" r="r" b="b"/>
              <a:pathLst>
                <a:path w="1069" h="890" extrusionOk="0">
                  <a:moveTo>
                    <a:pt x="599" y="1"/>
                  </a:moveTo>
                  <a:cubicBezTo>
                    <a:pt x="492" y="1"/>
                    <a:pt x="385" y="39"/>
                    <a:pt x="301" y="123"/>
                  </a:cubicBezTo>
                  <a:cubicBezTo>
                    <a:pt x="1" y="423"/>
                    <a:pt x="234" y="890"/>
                    <a:pt x="601" y="890"/>
                  </a:cubicBezTo>
                  <a:cubicBezTo>
                    <a:pt x="868" y="890"/>
                    <a:pt x="1068" y="690"/>
                    <a:pt x="1068" y="456"/>
                  </a:cubicBezTo>
                  <a:cubicBezTo>
                    <a:pt x="1068" y="181"/>
                    <a:pt x="833"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13"/>
            <p:cNvSpPr/>
            <p:nvPr/>
          </p:nvSpPr>
          <p:spPr>
            <a:xfrm>
              <a:off x="6091575" y="2627600"/>
              <a:ext cx="25875" cy="22450"/>
            </a:xfrm>
            <a:custGeom>
              <a:avLst/>
              <a:gdLst/>
              <a:ahLst/>
              <a:cxnLst/>
              <a:rect l="l" t="t" r="r" b="b"/>
              <a:pathLst>
                <a:path w="1035" h="898" extrusionOk="0">
                  <a:moveTo>
                    <a:pt x="577" y="1"/>
                  </a:moveTo>
                  <a:cubicBezTo>
                    <a:pt x="467" y="1"/>
                    <a:pt x="356" y="41"/>
                    <a:pt x="267" y="130"/>
                  </a:cubicBezTo>
                  <a:cubicBezTo>
                    <a:pt x="0" y="397"/>
                    <a:pt x="200" y="898"/>
                    <a:pt x="567" y="898"/>
                  </a:cubicBezTo>
                  <a:cubicBezTo>
                    <a:pt x="834" y="898"/>
                    <a:pt x="1034" y="697"/>
                    <a:pt x="1034" y="431"/>
                  </a:cubicBezTo>
                  <a:cubicBezTo>
                    <a:pt x="1012" y="164"/>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13"/>
            <p:cNvSpPr/>
            <p:nvPr/>
          </p:nvSpPr>
          <p:spPr>
            <a:xfrm>
              <a:off x="6091575" y="2701200"/>
              <a:ext cx="25875" cy="22225"/>
            </a:xfrm>
            <a:custGeom>
              <a:avLst/>
              <a:gdLst/>
              <a:ahLst/>
              <a:cxnLst/>
              <a:rect l="l" t="t" r="r" b="b"/>
              <a:pathLst>
                <a:path w="1035" h="889" extrusionOk="0">
                  <a:moveTo>
                    <a:pt x="558" y="0"/>
                  </a:moveTo>
                  <a:cubicBezTo>
                    <a:pt x="454" y="0"/>
                    <a:pt x="351" y="38"/>
                    <a:pt x="267" y="122"/>
                  </a:cubicBezTo>
                  <a:cubicBezTo>
                    <a:pt x="0" y="422"/>
                    <a:pt x="200" y="889"/>
                    <a:pt x="567" y="889"/>
                  </a:cubicBezTo>
                  <a:cubicBezTo>
                    <a:pt x="834" y="889"/>
                    <a:pt x="1034" y="689"/>
                    <a:pt x="1034" y="455"/>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13"/>
            <p:cNvSpPr/>
            <p:nvPr/>
          </p:nvSpPr>
          <p:spPr>
            <a:xfrm>
              <a:off x="6091575" y="2774825"/>
              <a:ext cx="25875" cy="22000"/>
            </a:xfrm>
            <a:custGeom>
              <a:avLst/>
              <a:gdLst/>
              <a:ahLst/>
              <a:cxnLst/>
              <a:rect l="l" t="t" r="r" b="b"/>
              <a:pathLst>
                <a:path w="1035" h="880" extrusionOk="0">
                  <a:moveTo>
                    <a:pt x="577" y="1"/>
                  </a:moveTo>
                  <a:cubicBezTo>
                    <a:pt x="467" y="1"/>
                    <a:pt x="356" y="45"/>
                    <a:pt x="267" y="146"/>
                  </a:cubicBezTo>
                  <a:cubicBezTo>
                    <a:pt x="0" y="412"/>
                    <a:pt x="200" y="879"/>
                    <a:pt x="567" y="879"/>
                  </a:cubicBezTo>
                  <a:cubicBezTo>
                    <a:pt x="834" y="879"/>
                    <a:pt x="1034" y="679"/>
                    <a:pt x="1034" y="446"/>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13"/>
            <p:cNvSpPr/>
            <p:nvPr/>
          </p:nvSpPr>
          <p:spPr>
            <a:xfrm>
              <a:off x="6091575" y="2848800"/>
              <a:ext cx="25875" cy="22250"/>
            </a:xfrm>
            <a:custGeom>
              <a:avLst/>
              <a:gdLst/>
              <a:ahLst/>
              <a:cxnLst/>
              <a:rect l="l" t="t" r="r" b="b"/>
              <a:pathLst>
                <a:path w="1035" h="890" extrusionOk="0">
                  <a:moveTo>
                    <a:pt x="558" y="0"/>
                  </a:moveTo>
                  <a:cubicBezTo>
                    <a:pt x="454" y="0"/>
                    <a:pt x="351" y="38"/>
                    <a:pt x="267" y="122"/>
                  </a:cubicBezTo>
                  <a:cubicBezTo>
                    <a:pt x="0" y="422"/>
                    <a:pt x="200" y="889"/>
                    <a:pt x="567" y="889"/>
                  </a:cubicBezTo>
                  <a:cubicBezTo>
                    <a:pt x="834" y="889"/>
                    <a:pt x="1034" y="689"/>
                    <a:pt x="1034" y="456"/>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13"/>
            <p:cNvSpPr/>
            <p:nvPr/>
          </p:nvSpPr>
          <p:spPr>
            <a:xfrm>
              <a:off x="6090725" y="2922450"/>
              <a:ext cx="26725" cy="21975"/>
            </a:xfrm>
            <a:custGeom>
              <a:avLst/>
              <a:gdLst/>
              <a:ahLst/>
              <a:cxnLst/>
              <a:rect l="l" t="t" r="r" b="b"/>
              <a:pathLst>
                <a:path w="1069" h="879" extrusionOk="0">
                  <a:moveTo>
                    <a:pt x="619" y="0"/>
                  </a:moveTo>
                  <a:cubicBezTo>
                    <a:pt x="505" y="0"/>
                    <a:pt x="390" y="45"/>
                    <a:pt x="301" y="145"/>
                  </a:cubicBezTo>
                  <a:cubicBezTo>
                    <a:pt x="1" y="412"/>
                    <a:pt x="234" y="879"/>
                    <a:pt x="601" y="879"/>
                  </a:cubicBezTo>
                  <a:cubicBezTo>
                    <a:pt x="868" y="879"/>
                    <a:pt x="1068" y="678"/>
                    <a:pt x="1068" y="445"/>
                  </a:cubicBezTo>
                  <a:cubicBezTo>
                    <a:pt x="1068" y="178"/>
                    <a:pt x="846" y="0"/>
                    <a:pt x="61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13"/>
            <p:cNvSpPr/>
            <p:nvPr/>
          </p:nvSpPr>
          <p:spPr>
            <a:xfrm>
              <a:off x="6091575" y="2996400"/>
              <a:ext cx="25875" cy="22250"/>
            </a:xfrm>
            <a:custGeom>
              <a:avLst/>
              <a:gdLst/>
              <a:ahLst/>
              <a:cxnLst/>
              <a:rect l="l" t="t" r="r" b="b"/>
              <a:pathLst>
                <a:path w="1035" h="890" extrusionOk="0">
                  <a:moveTo>
                    <a:pt x="558" y="1"/>
                  </a:moveTo>
                  <a:cubicBezTo>
                    <a:pt x="454" y="1"/>
                    <a:pt x="351" y="38"/>
                    <a:pt x="267" y="122"/>
                  </a:cubicBezTo>
                  <a:cubicBezTo>
                    <a:pt x="0" y="422"/>
                    <a:pt x="200" y="889"/>
                    <a:pt x="567" y="889"/>
                  </a:cubicBezTo>
                  <a:cubicBezTo>
                    <a:pt x="834" y="889"/>
                    <a:pt x="1034" y="689"/>
                    <a:pt x="1034" y="456"/>
                  </a:cubicBezTo>
                  <a:cubicBezTo>
                    <a:pt x="1012" y="181"/>
                    <a:pt x="784" y="1"/>
                    <a:pt x="55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13"/>
            <p:cNvSpPr/>
            <p:nvPr/>
          </p:nvSpPr>
          <p:spPr>
            <a:xfrm>
              <a:off x="6091575" y="3070050"/>
              <a:ext cx="25875" cy="21975"/>
            </a:xfrm>
            <a:custGeom>
              <a:avLst/>
              <a:gdLst/>
              <a:ahLst/>
              <a:cxnLst/>
              <a:rect l="l" t="t" r="r" b="b"/>
              <a:pathLst>
                <a:path w="1035" h="879" extrusionOk="0">
                  <a:moveTo>
                    <a:pt x="577" y="0"/>
                  </a:moveTo>
                  <a:cubicBezTo>
                    <a:pt x="467" y="0"/>
                    <a:pt x="356" y="45"/>
                    <a:pt x="267" y="145"/>
                  </a:cubicBezTo>
                  <a:cubicBezTo>
                    <a:pt x="0" y="412"/>
                    <a:pt x="200" y="879"/>
                    <a:pt x="567" y="879"/>
                  </a:cubicBezTo>
                  <a:cubicBezTo>
                    <a:pt x="834" y="879"/>
                    <a:pt x="1034" y="679"/>
                    <a:pt x="1034" y="445"/>
                  </a:cubicBezTo>
                  <a:cubicBezTo>
                    <a:pt x="1012" y="178"/>
                    <a:pt x="797" y="0"/>
                    <a:pt x="577"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13"/>
            <p:cNvSpPr/>
            <p:nvPr/>
          </p:nvSpPr>
          <p:spPr>
            <a:xfrm>
              <a:off x="6091575" y="3143975"/>
              <a:ext cx="25875" cy="22275"/>
            </a:xfrm>
            <a:custGeom>
              <a:avLst/>
              <a:gdLst/>
              <a:ahLst/>
              <a:cxnLst/>
              <a:rect l="l" t="t" r="r" b="b"/>
              <a:pathLst>
                <a:path w="1035" h="891" extrusionOk="0">
                  <a:moveTo>
                    <a:pt x="562" y="1"/>
                  </a:moveTo>
                  <a:cubicBezTo>
                    <a:pt x="457" y="1"/>
                    <a:pt x="352" y="38"/>
                    <a:pt x="267" y="123"/>
                  </a:cubicBezTo>
                  <a:cubicBezTo>
                    <a:pt x="0" y="390"/>
                    <a:pt x="200" y="891"/>
                    <a:pt x="567" y="891"/>
                  </a:cubicBezTo>
                  <a:cubicBezTo>
                    <a:pt x="834" y="891"/>
                    <a:pt x="1034" y="690"/>
                    <a:pt x="1034" y="424"/>
                  </a:cubicBezTo>
                  <a:cubicBezTo>
                    <a:pt x="1012" y="173"/>
                    <a:pt x="787" y="1"/>
                    <a:pt x="562"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13"/>
            <p:cNvSpPr/>
            <p:nvPr/>
          </p:nvSpPr>
          <p:spPr>
            <a:xfrm>
              <a:off x="6091575" y="3217650"/>
              <a:ext cx="25875" cy="22000"/>
            </a:xfrm>
            <a:custGeom>
              <a:avLst/>
              <a:gdLst/>
              <a:ahLst/>
              <a:cxnLst/>
              <a:rect l="l" t="t" r="r" b="b"/>
              <a:pathLst>
                <a:path w="1035" h="880" extrusionOk="0">
                  <a:moveTo>
                    <a:pt x="577" y="1"/>
                  </a:moveTo>
                  <a:cubicBezTo>
                    <a:pt x="467" y="1"/>
                    <a:pt x="356" y="45"/>
                    <a:pt x="267" y="145"/>
                  </a:cubicBezTo>
                  <a:cubicBezTo>
                    <a:pt x="0" y="412"/>
                    <a:pt x="200" y="879"/>
                    <a:pt x="567" y="879"/>
                  </a:cubicBezTo>
                  <a:cubicBezTo>
                    <a:pt x="834" y="879"/>
                    <a:pt x="1034" y="679"/>
                    <a:pt x="1034" y="445"/>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13"/>
            <p:cNvSpPr/>
            <p:nvPr/>
          </p:nvSpPr>
          <p:spPr>
            <a:xfrm>
              <a:off x="6046550" y="2553575"/>
              <a:ext cx="25875" cy="22250"/>
            </a:xfrm>
            <a:custGeom>
              <a:avLst/>
              <a:gdLst/>
              <a:ahLst/>
              <a:cxnLst/>
              <a:rect l="l" t="t" r="r" b="b"/>
              <a:pathLst>
                <a:path w="1035" h="890" extrusionOk="0">
                  <a:moveTo>
                    <a:pt x="590" y="1"/>
                  </a:moveTo>
                  <a:cubicBezTo>
                    <a:pt x="488" y="1"/>
                    <a:pt x="384" y="39"/>
                    <a:pt x="300" y="123"/>
                  </a:cubicBezTo>
                  <a:cubicBezTo>
                    <a:pt x="0" y="423"/>
                    <a:pt x="200" y="890"/>
                    <a:pt x="600" y="890"/>
                  </a:cubicBezTo>
                  <a:cubicBezTo>
                    <a:pt x="834" y="890"/>
                    <a:pt x="1034" y="690"/>
                    <a:pt x="1034" y="456"/>
                  </a:cubicBezTo>
                  <a:cubicBezTo>
                    <a:pt x="1034" y="181"/>
                    <a:pt x="814"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13"/>
            <p:cNvSpPr/>
            <p:nvPr/>
          </p:nvSpPr>
          <p:spPr>
            <a:xfrm>
              <a:off x="6046550" y="2627500"/>
              <a:ext cx="30025" cy="22550"/>
            </a:xfrm>
            <a:custGeom>
              <a:avLst/>
              <a:gdLst/>
              <a:ahLst/>
              <a:cxnLst/>
              <a:rect l="l" t="t" r="r" b="b"/>
              <a:pathLst>
                <a:path w="1201" h="902" extrusionOk="0">
                  <a:moveTo>
                    <a:pt x="600" y="1"/>
                  </a:moveTo>
                  <a:cubicBezTo>
                    <a:pt x="0" y="1"/>
                    <a:pt x="0" y="902"/>
                    <a:pt x="600" y="902"/>
                  </a:cubicBezTo>
                  <a:cubicBezTo>
                    <a:pt x="1201" y="902"/>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13"/>
            <p:cNvSpPr/>
            <p:nvPr/>
          </p:nvSpPr>
          <p:spPr>
            <a:xfrm>
              <a:off x="6046550" y="2701200"/>
              <a:ext cx="25875" cy="22225"/>
            </a:xfrm>
            <a:custGeom>
              <a:avLst/>
              <a:gdLst/>
              <a:ahLst/>
              <a:cxnLst/>
              <a:rect l="l" t="t" r="r" b="b"/>
              <a:pathLst>
                <a:path w="1035" h="889" extrusionOk="0">
                  <a:moveTo>
                    <a:pt x="590" y="0"/>
                  </a:moveTo>
                  <a:cubicBezTo>
                    <a:pt x="488" y="0"/>
                    <a:pt x="384" y="38"/>
                    <a:pt x="300" y="122"/>
                  </a:cubicBezTo>
                  <a:cubicBezTo>
                    <a:pt x="0" y="422"/>
                    <a:pt x="200" y="889"/>
                    <a:pt x="600" y="889"/>
                  </a:cubicBezTo>
                  <a:cubicBezTo>
                    <a:pt x="834" y="889"/>
                    <a:pt x="1034" y="689"/>
                    <a:pt x="1034" y="455"/>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13"/>
            <p:cNvSpPr/>
            <p:nvPr/>
          </p:nvSpPr>
          <p:spPr>
            <a:xfrm>
              <a:off x="6046550" y="2774825"/>
              <a:ext cx="25875" cy="22000"/>
            </a:xfrm>
            <a:custGeom>
              <a:avLst/>
              <a:gdLst/>
              <a:ahLst/>
              <a:cxnLst/>
              <a:rect l="l" t="t" r="r" b="b"/>
              <a:pathLst>
                <a:path w="1035" h="880" extrusionOk="0">
                  <a:moveTo>
                    <a:pt x="609" y="1"/>
                  </a:moveTo>
                  <a:cubicBezTo>
                    <a:pt x="500" y="1"/>
                    <a:pt x="389" y="45"/>
                    <a:pt x="300" y="146"/>
                  </a:cubicBezTo>
                  <a:cubicBezTo>
                    <a:pt x="0" y="412"/>
                    <a:pt x="200" y="879"/>
                    <a:pt x="600" y="879"/>
                  </a:cubicBezTo>
                  <a:cubicBezTo>
                    <a:pt x="834" y="879"/>
                    <a:pt x="1034" y="679"/>
                    <a:pt x="1034" y="446"/>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13"/>
            <p:cNvSpPr/>
            <p:nvPr/>
          </p:nvSpPr>
          <p:spPr>
            <a:xfrm>
              <a:off x="6046550" y="2848800"/>
              <a:ext cx="25875" cy="22250"/>
            </a:xfrm>
            <a:custGeom>
              <a:avLst/>
              <a:gdLst/>
              <a:ahLst/>
              <a:cxnLst/>
              <a:rect l="l" t="t" r="r" b="b"/>
              <a:pathLst>
                <a:path w="1035" h="890" extrusionOk="0">
                  <a:moveTo>
                    <a:pt x="590" y="0"/>
                  </a:moveTo>
                  <a:cubicBezTo>
                    <a:pt x="488" y="0"/>
                    <a:pt x="384" y="38"/>
                    <a:pt x="300" y="122"/>
                  </a:cubicBezTo>
                  <a:cubicBezTo>
                    <a:pt x="0" y="422"/>
                    <a:pt x="200" y="889"/>
                    <a:pt x="600" y="889"/>
                  </a:cubicBezTo>
                  <a:cubicBezTo>
                    <a:pt x="834" y="889"/>
                    <a:pt x="1034" y="689"/>
                    <a:pt x="1034" y="456"/>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13"/>
            <p:cNvSpPr/>
            <p:nvPr/>
          </p:nvSpPr>
          <p:spPr>
            <a:xfrm>
              <a:off x="6046550" y="29224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13"/>
            <p:cNvSpPr/>
            <p:nvPr/>
          </p:nvSpPr>
          <p:spPr>
            <a:xfrm>
              <a:off x="6046550" y="2996100"/>
              <a:ext cx="30025" cy="22550"/>
            </a:xfrm>
            <a:custGeom>
              <a:avLst/>
              <a:gdLst/>
              <a:ahLst/>
              <a:cxnLst/>
              <a:rect l="l" t="t" r="r" b="b"/>
              <a:pathLst>
                <a:path w="1201" h="902" extrusionOk="0">
                  <a:moveTo>
                    <a:pt x="600" y="1"/>
                  </a:moveTo>
                  <a:cubicBezTo>
                    <a:pt x="0" y="1"/>
                    <a:pt x="0" y="901"/>
                    <a:pt x="600" y="901"/>
                  </a:cubicBezTo>
                  <a:cubicBezTo>
                    <a:pt x="1201" y="901"/>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13"/>
            <p:cNvSpPr/>
            <p:nvPr/>
          </p:nvSpPr>
          <p:spPr>
            <a:xfrm>
              <a:off x="6046550" y="30700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13"/>
            <p:cNvSpPr/>
            <p:nvPr/>
          </p:nvSpPr>
          <p:spPr>
            <a:xfrm>
              <a:off x="6046550" y="3143975"/>
              <a:ext cx="25875" cy="22275"/>
            </a:xfrm>
            <a:custGeom>
              <a:avLst/>
              <a:gdLst/>
              <a:ahLst/>
              <a:cxnLst/>
              <a:rect l="l" t="t" r="r" b="b"/>
              <a:pathLst>
                <a:path w="1035" h="891" extrusionOk="0">
                  <a:moveTo>
                    <a:pt x="594" y="1"/>
                  </a:moveTo>
                  <a:cubicBezTo>
                    <a:pt x="490" y="1"/>
                    <a:pt x="385" y="38"/>
                    <a:pt x="300" y="123"/>
                  </a:cubicBezTo>
                  <a:cubicBezTo>
                    <a:pt x="0" y="390"/>
                    <a:pt x="200" y="891"/>
                    <a:pt x="600" y="891"/>
                  </a:cubicBezTo>
                  <a:cubicBezTo>
                    <a:pt x="834" y="891"/>
                    <a:pt x="1034" y="690"/>
                    <a:pt x="1034" y="424"/>
                  </a:cubicBezTo>
                  <a:cubicBezTo>
                    <a:pt x="1034" y="173"/>
                    <a:pt x="817" y="1"/>
                    <a:pt x="59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13"/>
            <p:cNvSpPr/>
            <p:nvPr/>
          </p:nvSpPr>
          <p:spPr>
            <a:xfrm>
              <a:off x="6046550" y="3217650"/>
              <a:ext cx="25875" cy="22000"/>
            </a:xfrm>
            <a:custGeom>
              <a:avLst/>
              <a:gdLst/>
              <a:ahLst/>
              <a:cxnLst/>
              <a:rect l="l" t="t" r="r" b="b"/>
              <a:pathLst>
                <a:path w="1035" h="880" extrusionOk="0">
                  <a:moveTo>
                    <a:pt x="609" y="1"/>
                  </a:moveTo>
                  <a:cubicBezTo>
                    <a:pt x="500" y="1"/>
                    <a:pt x="389" y="45"/>
                    <a:pt x="300" y="145"/>
                  </a:cubicBezTo>
                  <a:cubicBezTo>
                    <a:pt x="0" y="412"/>
                    <a:pt x="200" y="879"/>
                    <a:pt x="600" y="879"/>
                  </a:cubicBezTo>
                  <a:cubicBezTo>
                    <a:pt x="834" y="879"/>
                    <a:pt x="1034" y="679"/>
                    <a:pt x="1034" y="445"/>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13"/>
            <p:cNvSpPr/>
            <p:nvPr/>
          </p:nvSpPr>
          <p:spPr>
            <a:xfrm>
              <a:off x="6002350" y="2553575"/>
              <a:ext cx="25875" cy="22250"/>
            </a:xfrm>
            <a:custGeom>
              <a:avLst/>
              <a:gdLst/>
              <a:ahLst/>
              <a:cxnLst/>
              <a:rect l="l" t="t" r="r" b="b"/>
              <a:pathLst>
                <a:path w="1035" h="890" extrusionOk="0">
                  <a:moveTo>
                    <a:pt x="565" y="1"/>
                  </a:moveTo>
                  <a:cubicBezTo>
                    <a:pt x="458" y="1"/>
                    <a:pt x="351" y="39"/>
                    <a:pt x="267" y="123"/>
                  </a:cubicBezTo>
                  <a:cubicBezTo>
                    <a:pt x="0" y="423"/>
                    <a:pt x="200" y="890"/>
                    <a:pt x="567" y="890"/>
                  </a:cubicBezTo>
                  <a:cubicBezTo>
                    <a:pt x="834" y="890"/>
                    <a:pt x="1034" y="690"/>
                    <a:pt x="1034" y="456"/>
                  </a:cubicBezTo>
                  <a:cubicBezTo>
                    <a:pt x="1034"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13"/>
            <p:cNvSpPr/>
            <p:nvPr/>
          </p:nvSpPr>
          <p:spPr>
            <a:xfrm>
              <a:off x="6002350" y="2627500"/>
              <a:ext cx="29200" cy="22550"/>
            </a:xfrm>
            <a:custGeom>
              <a:avLst/>
              <a:gdLst/>
              <a:ahLst/>
              <a:cxnLst/>
              <a:rect l="l" t="t" r="r" b="b"/>
              <a:pathLst>
                <a:path w="1168" h="902" extrusionOk="0">
                  <a:moveTo>
                    <a:pt x="567" y="1"/>
                  </a:moveTo>
                  <a:cubicBezTo>
                    <a:pt x="0" y="1"/>
                    <a:pt x="0" y="902"/>
                    <a:pt x="567" y="902"/>
                  </a:cubicBezTo>
                  <a:cubicBezTo>
                    <a:pt x="1168" y="902"/>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13"/>
            <p:cNvSpPr/>
            <p:nvPr/>
          </p:nvSpPr>
          <p:spPr>
            <a:xfrm>
              <a:off x="6002350" y="2701200"/>
              <a:ext cx="25875" cy="22225"/>
            </a:xfrm>
            <a:custGeom>
              <a:avLst/>
              <a:gdLst/>
              <a:ahLst/>
              <a:cxnLst/>
              <a:rect l="l" t="t" r="r" b="b"/>
              <a:pathLst>
                <a:path w="1035" h="889" extrusionOk="0">
                  <a:moveTo>
                    <a:pt x="565" y="0"/>
                  </a:moveTo>
                  <a:cubicBezTo>
                    <a:pt x="458" y="0"/>
                    <a:pt x="351" y="38"/>
                    <a:pt x="267" y="122"/>
                  </a:cubicBezTo>
                  <a:cubicBezTo>
                    <a:pt x="0" y="422"/>
                    <a:pt x="200" y="889"/>
                    <a:pt x="567" y="889"/>
                  </a:cubicBezTo>
                  <a:cubicBezTo>
                    <a:pt x="834" y="889"/>
                    <a:pt x="1034" y="689"/>
                    <a:pt x="1034" y="455"/>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13"/>
            <p:cNvSpPr/>
            <p:nvPr/>
          </p:nvSpPr>
          <p:spPr>
            <a:xfrm>
              <a:off x="6002350" y="2774825"/>
              <a:ext cx="25875" cy="22000"/>
            </a:xfrm>
            <a:custGeom>
              <a:avLst/>
              <a:gdLst/>
              <a:ahLst/>
              <a:cxnLst/>
              <a:rect l="l" t="t" r="r" b="b"/>
              <a:pathLst>
                <a:path w="1035" h="880" extrusionOk="0">
                  <a:moveTo>
                    <a:pt x="585" y="1"/>
                  </a:moveTo>
                  <a:cubicBezTo>
                    <a:pt x="471" y="1"/>
                    <a:pt x="356" y="45"/>
                    <a:pt x="267" y="146"/>
                  </a:cubicBezTo>
                  <a:cubicBezTo>
                    <a:pt x="0" y="412"/>
                    <a:pt x="200" y="879"/>
                    <a:pt x="567" y="879"/>
                  </a:cubicBezTo>
                  <a:cubicBezTo>
                    <a:pt x="834" y="879"/>
                    <a:pt x="1034" y="679"/>
                    <a:pt x="1034" y="446"/>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13"/>
            <p:cNvSpPr/>
            <p:nvPr/>
          </p:nvSpPr>
          <p:spPr>
            <a:xfrm>
              <a:off x="6002350" y="2848800"/>
              <a:ext cx="25875" cy="22250"/>
            </a:xfrm>
            <a:custGeom>
              <a:avLst/>
              <a:gdLst/>
              <a:ahLst/>
              <a:cxnLst/>
              <a:rect l="l" t="t" r="r" b="b"/>
              <a:pathLst>
                <a:path w="1035" h="890" extrusionOk="0">
                  <a:moveTo>
                    <a:pt x="565" y="0"/>
                  </a:moveTo>
                  <a:cubicBezTo>
                    <a:pt x="458" y="0"/>
                    <a:pt x="351" y="38"/>
                    <a:pt x="267" y="122"/>
                  </a:cubicBezTo>
                  <a:cubicBezTo>
                    <a:pt x="0" y="422"/>
                    <a:pt x="200" y="889"/>
                    <a:pt x="567" y="889"/>
                  </a:cubicBezTo>
                  <a:cubicBezTo>
                    <a:pt x="834" y="889"/>
                    <a:pt x="1034" y="689"/>
                    <a:pt x="1034" y="456"/>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13"/>
            <p:cNvSpPr/>
            <p:nvPr/>
          </p:nvSpPr>
          <p:spPr>
            <a:xfrm>
              <a:off x="6002350" y="29224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8"/>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13"/>
            <p:cNvSpPr/>
            <p:nvPr/>
          </p:nvSpPr>
          <p:spPr>
            <a:xfrm>
              <a:off x="6002350" y="2996100"/>
              <a:ext cx="29200" cy="22550"/>
            </a:xfrm>
            <a:custGeom>
              <a:avLst/>
              <a:gdLst/>
              <a:ahLst/>
              <a:cxnLst/>
              <a:rect l="l" t="t" r="r" b="b"/>
              <a:pathLst>
                <a:path w="1168" h="902" extrusionOk="0">
                  <a:moveTo>
                    <a:pt x="567" y="1"/>
                  </a:moveTo>
                  <a:cubicBezTo>
                    <a:pt x="0" y="1"/>
                    <a:pt x="0" y="901"/>
                    <a:pt x="567" y="901"/>
                  </a:cubicBezTo>
                  <a:cubicBezTo>
                    <a:pt x="1168" y="901"/>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13"/>
            <p:cNvSpPr/>
            <p:nvPr/>
          </p:nvSpPr>
          <p:spPr>
            <a:xfrm>
              <a:off x="6002350" y="30700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9"/>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13"/>
            <p:cNvSpPr/>
            <p:nvPr/>
          </p:nvSpPr>
          <p:spPr>
            <a:xfrm>
              <a:off x="6002350" y="3143975"/>
              <a:ext cx="25875" cy="22275"/>
            </a:xfrm>
            <a:custGeom>
              <a:avLst/>
              <a:gdLst/>
              <a:ahLst/>
              <a:cxnLst/>
              <a:rect l="l" t="t" r="r" b="b"/>
              <a:pathLst>
                <a:path w="1035" h="891" extrusionOk="0">
                  <a:moveTo>
                    <a:pt x="569" y="1"/>
                  </a:moveTo>
                  <a:cubicBezTo>
                    <a:pt x="461" y="1"/>
                    <a:pt x="352" y="38"/>
                    <a:pt x="267" y="123"/>
                  </a:cubicBezTo>
                  <a:cubicBezTo>
                    <a:pt x="0" y="390"/>
                    <a:pt x="200" y="891"/>
                    <a:pt x="567" y="891"/>
                  </a:cubicBezTo>
                  <a:cubicBezTo>
                    <a:pt x="834" y="891"/>
                    <a:pt x="1034" y="690"/>
                    <a:pt x="1034" y="424"/>
                  </a:cubicBezTo>
                  <a:cubicBezTo>
                    <a:pt x="1034" y="173"/>
                    <a:pt x="802" y="1"/>
                    <a:pt x="56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13"/>
            <p:cNvSpPr/>
            <p:nvPr/>
          </p:nvSpPr>
          <p:spPr>
            <a:xfrm>
              <a:off x="6002350" y="3217650"/>
              <a:ext cx="25875" cy="22000"/>
            </a:xfrm>
            <a:custGeom>
              <a:avLst/>
              <a:gdLst/>
              <a:ahLst/>
              <a:cxnLst/>
              <a:rect l="l" t="t" r="r" b="b"/>
              <a:pathLst>
                <a:path w="1035" h="880" extrusionOk="0">
                  <a:moveTo>
                    <a:pt x="585" y="1"/>
                  </a:moveTo>
                  <a:cubicBezTo>
                    <a:pt x="471" y="1"/>
                    <a:pt x="356" y="45"/>
                    <a:pt x="267" y="145"/>
                  </a:cubicBezTo>
                  <a:cubicBezTo>
                    <a:pt x="0" y="412"/>
                    <a:pt x="200" y="879"/>
                    <a:pt x="567" y="879"/>
                  </a:cubicBezTo>
                  <a:cubicBezTo>
                    <a:pt x="834" y="879"/>
                    <a:pt x="1034" y="679"/>
                    <a:pt x="1034" y="445"/>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13"/>
            <p:cNvSpPr/>
            <p:nvPr/>
          </p:nvSpPr>
          <p:spPr>
            <a:xfrm>
              <a:off x="5957300" y="2553575"/>
              <a:ext cx="25875" cy="22250"/>
            </a:xfrm>
            <a:custGeom>
              <a:avLst/>
              <a:gdLst/>
              <a:ahLst/>
              <a:cxnLst/>
              <a:rect l="l" t="t" r="r" b="b"/>
              <a:pathLst>
                <a:path w="1035" h="890" extrusionOk="0">
                  <a:moveTo>
                    <a:pt x="591" y="1"/>
                  </a:moveTo>
                  <a:cubicBezTo>
                    <a:pt x="488" y="1"/>
                    <a:pt x="385" y="39"/>
                    <a:pt x="301" y="123"/>
                  </a:cubicBezTo>
                  <a:cubicBezTo>
                    <a:pt x="1" y="423"/>
                    <a:pt x="201" y="890"/>
                    <a:pt x="601" y="890"/>
                  </a:cubicBezTo>
                  <a:cubicBezTo>
                    <a:pt x="835" y="890"/>
                    <a:pt x="1035"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13"/>
            <p:cNvSpPr/>
            <p:nvPr/>
          </p:nvSpPr>
          <p:spPr>
            <a:xfrm>
              <a:off x="5957300"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13"/>
            <p:cNvSpPr/>
            <p:nvPr/>
          </p:nvSpPr>
          <p:spPr>
            <a:xfrm>
              <a:off x="5957300" y="2700900"/>
              <a:ext cx="30050" cy="22525"/>
            </a:xfrm>
            <a:custGeom>
              <a:avLst/>
              <a:gdLst/>
              <a:ahLst/>
              <a:cxnLst/>
              <a:rect l="l" t="t" r="r" b="b"/>
              <a:pathLst>
                <a:path w="1202" h="901" extrusionOk="0">
                  <a:moveTo>
                    <a:pt x="601" y="0"/>
                  </a:moveTo>
                  <a:cubicBezTo>
                    <a:pt x="1" y="0"/>
                    <a:pt x="1" y="901"/>
                    <a:pt x="601" y="901"/>
                  </a:cubicBezTo>
                  <a:cubicBezTo>
                    <a:pt x="1202" y="901"/>
                    <a:pt x="1202" y="0"/>
                    <a:pt x="60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13"/>
            <p:cNvSpPr/>
            <p:nvPr/>
          </p:nvSpPr>
          <p:spPr>
            <a:xfrm>
              <a:off x="5961475" y="2775125"/>
              <a:ext cx="21700" cy="21700"/>
            </a:xfrm>
            <a:custGeom>
              <a:avLst/>
              <a:gdLst/>
              <a:ahLst/>
              <a:cxnLst/>
              <a:rect l="l" t="t" r="r" b="b"/>
              <a:pathLst>
                <a:path w="868" h="868" extrusionOk="0">
                  <a:moveTo>
                    <a:pt x="434" y="0"/>
                  </a:moveTo>
                  <a:cubicBezTo>
                    <a:pt x="201" y="0"/>
                    <a:pt x="1" y="200"/>
                    <a:pt x="1" y="434"/>
                  </a:cubicBezTo>
                  <a:cubicBezTo>
                    <a:pt x="1" y="667"/>
                    <a:pt x="201" y="867"/>
                    <a:pt x="434" y="867"/>
                  </a:cubicBezTo>
                  <a:cubicBezTo>
                    <a:pt x="668" y="867"/>
                    <a:pt x="868" y="667"/>
                    <a:pt x="868" y="434"/>
                  </a:cubicBezTo>
                  <a:cubicBezTo>
                    <a:pt x="868" y="200"/>
                    <a:pt x="668"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13"/>
            <p:cNvSpPr/>
            <p:nvPr/>
          </p:nvSpPr>
          <p:spPr>
            <a:xfrm>
              <a:off x="5957300"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13"/>
            <p:cNvSpPr/>
            <p:nvPr/>
          </p:nvSpPr>
          <p:spPr>
            <a:xfrm>
              <a:off x="5957300" y="29224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8"/>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13"/>
            <p:cNvSpPr/>
            <p:nvPr/>
          </p:nvSpPr>
          <p:spPr>
            <a:xfrm>
              <a:off x="5961475" y="2996100"/>
              <a:ext cx="21700" cy="22550"/>
            </a:xfrm>
            <a:custGeom>
              <a:avLst/>
              <a:gdLst/>
              <a:ahLst/>
              <a:cxnLst/>
              <a:rect l="l" t="t" r="r" b="b"/>
              <a:pathLst>
                <a:path w="868" h="902" extrusionOk="0">
                  <a:moveTo>
                    <a:pt x="434" y="1"/>
                  </a:moveTo>
                  <a:cubicBezTo>
                    <a:pt x="201" y="1"/>
                    <a:pt x="1" y="201"/>
                    <a:pt x="1" y="434"/>
                  </a:cubicBezTo>
                  <a:cubicBezTo>
                    <a:pt x="1" y="701"/>
                    <a:pt x="201" y="901"/>
                    <a:pt x="434" y="901"/>
                  </a:cubicBezTo>
                  <a:cubicBezTo>
                    <a:pt x="668" y="901"/>
                    <a:pt x="868" y="701"/>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13"/>
            <p:cNvSpPr/>
            <p:nvPr/>
          </p:nvSpPr>
          <p:spPr>
            <a:xfrm>
              <a:off x="5957300" y="3070325"/>
              <a:ext cx="30050" cy="21700"/>
            </a:xfrm>
            <a:custGeom>
              <a:avLst/>
              <a:gdLst/>
              <a:ahLst/>
              <a:cxnLst/>
              <a:rect l="l" t="t" r="r" b="b"/>
              <a:pathLst>
                <a:path w="1202" h="868" extrusionOk="0">
                  <a:moveTo>
                    <a:pt x="601" y="1"/>
                  </a:moveTo>
                  <a:cubicBezTo>
                    <a:pt x="1" y="1"/>
                    <a:pt x="1" y="868"/>
                    <a:pt x="601" y="868"/>
                  </a:cubicBezTo>
                  <a:cubicBezTo>
                    <a:pt x="1202" y="868"/>
                    <a:pt x="1202"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13"/>
            <p:cNvSpPr/>
            <p:nvPr/>
          </p:nvSpPr>
          <p:spPr>
            <a:xfrm>
              <a:off x="5957300"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13"/>
            <p:cNvSpPr/>
            <p:nvPr/>
          </p:nvSpPr>
          <p:spPr>
            <a:xfrm>
              <a:off x="5961475" y="3217925"/>
              <a:ext cx="21700" cy="21725"/>
            </a:xfrm>
            <a:custGeom>
              <a:avLst/>
              <a:gdLst/>
              <a:ahLst/>
              <a:cxnLst/>
              <a:rect l="l" t="t" r="r" b="b"/>
              <a:pathLst>
                <a:path w="868" h="869" extrusionOk="0">
                  <a:moveTo>
                    <a:pt x="434" y="1"/>
                  </a:moveTo>
                  <a:cubicBezTo>
                    <a:pt x="201" y="1"/>
                    <a:pt x="1" y="201"/>
                    <a:pt x="1" y="434"/>
                  </a:cubicBezTo>
                  <a:cubicBezTo>
                    <a:pt x="1" y="668"/>
                    <a:pt x="201" y="868"/>
                    <a:pt x="434" y="868"/>
                  </a:cubicBezTo>
                  <a:cubicBezTo>
                    <a:pt x="668" y="868"/>
                    <a:pt x="868" y="668"/>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13"/>
            <p:cNvSpPr/>
            <p:nvPr/>
          </p:nvSpPr>
          <p:spPr>
            <a:xfrm>
              <a:off x="5913100" y="2553575"/>
              <a:ext cx="25875" cy="22250"/>
            </a:xfrm>
            <a:custGeom>
              <a:avLst/>
              <a:gdLst/>
              <a:ahLst/>
              <a:cxnLst/>
              <a:rect l="l" t="t" r="r" b="b"/>
              <a:pathLst>
                <a:path w="1035" h="890" extrusionOk="0">
                  <a:moveTo>
                    <a:pt x="565" y="1"/>
                  </a:moveTo>
                  <a:cubicBezTo>
                    <a:pt x="458" y="1"/>
                    <a:pt x="352" y="39"/>
                    <a:pt x="268" y="123"/>
                  </a:cubicBezTo>
                  <a:cubicBezTo>
                    <a:pt x="1" y="423"/>
                    <a:pt x="201"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13"/>
            <p:cNvSpPr/>
            <p:nvPr/>
          </p:nvSpPr>
          <p:spPr>
            <a:xfrm>
              <a:off x="5913100" y="2627600"/>
              <a:ext cx="25875" cy="22450"/>
            </a:xfrm>
            <a:custGeom>
              <a:avLst/>
              <a:gdLst/>
              <a:ahLst/>
              <a:cxnLst/>
              <a:rect l="l" t="t" r="r" b="b"/>
              <a:pathLst>
                <a:path w="1035" h="898" extrusionOk="0">
                  <a:moveTo>
                    <a:pt x="585" y="1"/>
                  </a:moveTo>
                  <a:cubicBezTo>
                    <a:pt x="472" y="1"/>
                    <a:pt x="357" y="41"/>
                    <a:pt x="268" y="130"/>
                  </a:cubicBezTo>
                  <a:cubicBezTo>
                    <a:pt x="1" y="397"/>
                    <a:pt x="201" y="864"/>
                    <a:pt x="568" y="898"/>
                  </a:cubicBezTo>
                  <a:cubicBezTo>
                    <a:pt x="835" y="898"/>
                    <a:pt x="1035" y="697"/>
                    <a:pt x="1035" y="431"/>
                  </a:cubicBezTo>
                  <a:cubicBezTo>
                    <a:pt x="1035" y="164"/>
                    <a:pt x="813"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13"/>
            <p:cNvSpPr/>
            <p:nvPr/>
          </p:nvSpPr>
          <p:spPr>
            <a:xfrm>
              <a:off x="59131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13"/>
            <p:cNvSpPr/>
            <p:nvPr/>
          </p:nvSpPr>
          <p:spPr>
            <a:xfrm>
              <a:off x="5916450" y="2775125"/>
              <a:ext cx="22525" cy="21700"/>
            </a:xfrm>
            <a:custGeom>
              <a:avLst/>
              <a:gdLst/>
              <a:ahLst/>
              <a:cxnLst/>
              <a:rect l="l" t="t" r="r" b="b"/>
              <a:pathLst>
                <a:path w="901" h="868" extrusionOk="0">
                  <a:moveTo>
                    <a:pt x="434" y="0"/>
                  </a:moveTo>
                  <a:cubicBezTo>
                    <a:pt x="200" y="0"/>
                    <a:pt x="0" y="200"/>
                    <a:pt x="0" y="434"/>
                  </a:cubicBezTo>
                  <a:cubicBezTo>
                    <a:pt x="0" y="667"/>
                    <a:pt x="200" y="867"/>
                    <a:pt x="434" y="867"/>
                  </a:cubicBezTo>
                  <a:cubicBezTo>
                    <a:pt x="701" y="867"/>
                    <a:pt x="901" y="667"/>
                    <a:pt x="901" y="434"/>
                  </a:cubicBezTo>
                  <a:cubicBezTo>
                    <a:pt x="901"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13"/>
            <p:cNvSpPr/>
            <p:nvPr/>
          </p:nvSpPr>
          <p:spPr>
            <a:xfrm>
              <a:off x="5913100" y="2848800"/>
              <a:ext cx="25875" cy="22250"/>
            </a:xfrm>
            <a:custGeom>
              <a:avLst/>
              <a:gdLst/>
              <a:ahLst/>
              <a:cxnLst/>
              <a:rect l="l" t="t" r="r" b="b"/>
              <a:pathLst>
                <a:path w="1035" h="890" extrusionOk="0">
                  <a:moveTo>
                    <a:pt x="565" y="0"/>
                  </a:moveTo>
                  <a:cubicBezTo>
                    <a:pt x="458" y="0"/>
                    <a:pt x="352" y="38"/>
                    <a:pt x="268" y="122"/>
                  </a:cubicBezTo>
                  <a:cubicBezTo>
                    <a:pt x="1" y="422"/>
                    <a:pt x="201"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13"/>
            <p:cNvSpPr/>
            <p:nvPr/>
          </p:nvSpPr>
          <p:spPr>
            <a:xfrm>
              <a:off x="5913100" y="2922450"/>
              <a:ext cx="25875" cy="21975"/>
            </a:xfrm>
            <a:custGeom>
              <a:avLst/>
              <a:gdLst/>
              <a:ahLst/>
              <a:cxnLst/>
              <a:rect l="l" t="t" r="r" b="b"/>
              <a:pathLst>
                <a:path w="1035" h="879" extrusionOk="0">
                  <a:moveTo>
                    <a:pt x="585" y="0"/>
                  </a:moveTo>
                  <a:cubicBezTo>
                    <a:pt x="472" y="0"/>
                    <a:pt x="357" y="45"/>
                    <a:pt x="268" y="145"/>
                  </a:cubicBezTo>
                  <a:cubicBezTo>
                    <a:pt x="1" y="412"/>
                    <a:pt x="201" y="879"/>
                    <a:pt x="568" y="879"/>
                  </a:cubicBezTo>
                  <a:cubicBezTo>
                    <a:pt x="835" y="879"/>
                    <a:pt x="1035" y="678"/>
                    <a:pt x="1035" y="445"/>
                  </a:cubicBezTo>
                  <a:cubicBezTo>
                    <a:pt x="1035" y="178"/>
                    <a:pt x="813"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13"/>
            <p:cNvSpPr/>
            <p:nvPr/>
          </p:nvSpPr>
          <p:spPr>
            <a:xfrm>
              <a:off x="5916450" y="2996100"/>
              <a:ext cx="22525" cy="22550"/>
            </a:xfrm>
            <a:custGeom>
              <a:avLst/>
              <a:gdLst/>
              <a:ahLst/>
              <a:cxnLst/>
              <a:rect l="l" t="t" r="r" b="b"/>
              <a:pathLst>
                <a:path w="901" h="902" extrusionOk="0">
                  <a:moveTo>
                    <a:pt x="434" y="1"/>
                  </a:moveTo>
                  <a:cubicBezTo>
                    <a:pt x="200" y="1"/>
                    <a:pt x="0" y="201"/>
                    <a:pt x="0" y="434"/>
                  </a:cubicBezTo>
                  <a:cubicBezTo>
                    <a:pt x="0" y="701"/>
                    <a:pt x="200" y="901"/>
                    <a:pt x="434" y="901"/>
                  </a:cubicBezTo>
                  <a:cubicBezTo>
                    <a:pt x="701" y="901"/>
                    <a:pt x="901" y="701"/>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13"/>
            <p:cNvSpPr/>
            <p:nvPr/>
          </p:nvSpPr>
          <p:spPr>
            <a:xfrm>
              <a:off x="59131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13"/>
            <p:cNvSpPr/>
            <p:nvPr/>
          </p:nvSpPr>
          <p:spPr>
            <a:xfrm>
              <a:off x="5913100" y="3143975"/>
              <a:ext cx="25875" cy="22275"/>
            </a:xfrm>
            <a:custGeom>
              <a:avLst/>
              <a:gdLst/>
              <a:ahLst/>
              <a:cxnLst/>
              <a:rect l="l" t="t" r="r" b="b"/>
              <a:pathLst>
                <a:path w="1035" h="891" extrusionOk="0">
                  <a:moveTo>
                    <a:pt x="570" y="1"/>
                  </a:moveTo>
                  <a:cubicBezTo>
                    <a:pt x="461" y="1"/>
                    <a:pt x="353" y="38"/>
                    <a:pt x="268" y="123"/>
                  </a:cubicBezTo>
                  <a:cubicBezTo>
                    <a:pt x="1" y="390"/>
                    <a:pt x="201"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13"/>
            <p:cNvSpPr/>
            <p:nvPr/>
          </p:nvSpPr>
          <p:spPr>
            <a:xfrm>
              <a:off x="5916450" y="3217925"/>
              <a:ext cx="22525" cy="21725"/>
            </a:xfrm>
            <a:custGeom>
              <a:avLst/>
              <a:gdLst/>
              <a:ahLst/>
              <a:cxnLst/>
              <a:rect l="l" t="t" r="r" b="b"/>
              <a:pathLst>
                <a:path w="901" h="869" extrusionOk="0">
                  <a:moveTo>
                    <a:pt x="434" y="1"/>
                  </a:moveTo>
                  <a:cubicBezTo>
                    <a:pt x="200" y="1"/>
                    <a:pt x="0" y="201"/>
                    <a:pt x="0" y="434"/>
                  </a:cubicBezTo>
                  <a:cubicBezTo>
                    <a:pt x="0" y="668"/>
                    <a:pt x="200" y="868"/>
                    <a:pt x="434" y="868"/>
                  </a:cubicBezTo>
                  <a:cubicBezTo>
                    <a:pt x="701" y="868"/>
                    <a:pt x="901" y="668"/>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13"/>
            <p:cNvSpPr/>
            <p:nvPr/>
          </p:nvSpPr>
          <p:spPr>
            <a:xfrm>
              <a:off x="586807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35"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13"/>
            <p:cNvSpPr/>
            <p:nvPr/>
          </p:nvSpPr>
          <p:spPr>
            <a:xfrm>
              <a:off x="5868075" y="2627600"/>
              <a:ext cx="25875" cy="22450"/>
            </a:xfrm>
            <a:custGeom>
              <a:avLst/>
              <a:gdLst/>
              <a:ahLst/>
              <a:cxnLst/>
              <a:rect l="l" t="t" r="r" b="b"/>
              <a:pathLst>
                <a:path w="1035" h="898" extrusionOk="0">
                  <a:moveTo>
                    <a:pt x="610" y="1"/>
                  </a:moveTo>
                  <a:cubicBezTo>
                    <a:pt x="501" y="1"/>
                    <a:pt x="390" y="41"/>
                    <a:pt x="301" y="130"/>
                  </a:cubicBezTo>
                  <a:cubicBezTo>
                    <a:pt x="1" y="397"/>
                    <a:pt x="201" y="898"/>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13"/>
            <p:cNvSpPr/>
            <p:nvPr/>
          </p:nvSpPr>
          <p:spPr>
            <a:xfrm>
              <a:off x="586807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13"/>
            <p:cNvSpPr/>
            <p:nvPr/>
          </p:nvSpPr>
          <p:spPr>
            <a:xfrm>
              <a:off x="586807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13"/>
            <p:cNvSpPr/>
            <p:nvPr/>
          </p:nvSpPr>
          <p:spPr>
            <a:xfrm>
              <a:off x="586807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13"/>
            <p:cNvSpPr/>
            <p:nvPr/>
          </p:nvSpPr>
          <p:spPr>
            <a:xfrm>
              <a:off x="586807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18" y="881"/>
                    <a:pt x="635" y="882"/>
                    <a:pt x="652" y="882"/>
                  </a:cubicBezTo>
                  <a:cubicBezTo>
                    <a:pt x="867"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13"/>
            <p:cNvSpPr/>
            <p:nvPr/>
          </p:nvSpPr>
          <p:spPr>
            <a:xfrm>
              <a:off x="586807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13"/>
            <p:cNvSpPr/>
            <p:nvPr/>
          </p:nvSpPr>
          <p:spPr>
            <a:xfrm>
              <a:off x="586807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13"/>
            <p:cNvSpPr/>
            <p:nvPr/>
          </p:nvSpPr>
          <p:spPr>
            <a:xfrm>
              <a:off x="586807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13"/>
            <p:cNvSpPr/>
            <p:nvPr/>
          </p:nvSpPr>
          <p:spPr>
            <a:xfrm>
              <a:off x="586807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13"/>
            <p:cNvSpPr/>
            <p:nvPr/>
          </p:nvSpPr>
          <p:spPr>
            <a:xfrm>
              <a:off x="5823875" y="2553575"/>
              <a:ext cx="25875" cy="22250"/>
            </a:xfrm>
            <a:custGeom>
              <a:avLst/>
              <a:gdLst/>
              <a:ahLst/>
              <a:cxnLst/>
              <a:rect l="l" t="t" r="r" b="b"/>
              <a:pathLst>
                <a:path w="1035" h="890" extrusionOk="0">
                  <a:moveTo>
                    <a:pt x="565" y="1"/>
                  </a:moveTo>
                  <a:cubicBezTo>
                    <a:pt x="458" y="1"/>
                    <a:pt x="351" y="39"/>
                    <a:pt x="268" y="123"/>
                  </a:cubicBezTo>
                  <a:cubicBezTo>
                    <a:pt x="1" y="423"/>
                    <a:pt x="201" y="890"/>
                    <a:pt x="601"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13"/>
            <p:cNvSpPr/>
            <p:nvPr/>
          </p:nvSpPr>
          <p:spPr>
            <a:xfrm>
              <a:off x="5823875" y="2627600"/>
              <a:ext cx="25875" cy="22450"/>
            </a:xfrm>
            <a:custGeom>
              <a:avLst/>
              <a:gdLst/>
              <a:ahLst/>
              <a:cxnLst/>
              <a:rect l="l" t="t" r="r" b="b"/>
              <a:pathLst>
                <a:path w="1035" h="898" extrusionOk="0">
                  <a:moveTo>
                    <a:pt x="585" y="1"/>
                  </a:moveTo>
                  <a:cubicBezTo>
                    <a:pt x="471" y="1"/>
                    <a:pt x="357" y="41"/>
                    <a:pt x="268" y="130"/>
                  </a:cubicBezTo>
                  <a:cubicBezTo>
                    <a:pt x="1" y="397"/>
                    <a:pt x="201" y="898"/>
                    <a:pt x="601" y="898"/>
                  </a:cubicBezTo>
                  <a:cubicBezTo>
                    <a:pt x="835"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13"/>
            <p:cNvSpPr/>
            <p:nvPr/>
          </p:nvSpPr>
          <p:spPr>
            <a:xfrm>
              <a:off x="5823875" y="2701200"/>
              <a:ext cx="25875" cy="22225"/>
            </a:xfrm>
            <a:custGeom>
              <a:avLst/>
              <a:gdLst/>
              <a:ahLst/>
              <a:cxnLst/>
              <a:rect l="l" t="t" r="r" b="b"/>
              <a:pathLst>
                <a:path w="1035" h="889" extrusionOk="0">
                  <a:moveTo>
                    <a:pt x="565" y="0"/>
                  </a:moveTo>
                  <a:cubicBezTo>
                    <a:pt x="458" y="0"/>
                    <a:pt x="351" y="38"/>
                    <a:pt x="268" y="122"/>
                  </a:cubicBezTo>
                  <a:cubicBezTo>
                    <a:pt x="1" y="422"/>
                    <a:pt x="201" y="889"/>
                    <a:pt x="601" y="889"/>
                  </a:cubicBezTo>
                  <a:cubicBezTo>
                    <a:pt x="835" y="889"/>
                    <a:pt x="1035"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13"/>
            <p:cNvSpPr/>
            <p:nvPr/>
          </p:nvSpPr>
          <p:spPr>
            <a:xfrm>
              <a:off x="5823875" y="2774825"/>
              <a:ext cx="25875" cy="22000"/>
            </a:xfrm>
            <a:custGeom>
              <a:avLst/>
              <a:gdLst/>
              <a:ahLst/>
              <a:cxnLst/>
              <a:rect l="l" t="t" r="r" b="b"/>
              <a:pathLst>
                <a:path w="1035" h="880" extrusionOk="0">
                  <a:moveTo>
                    <a:pt x="585" y="1"/>
                  </a:moveTo>
                  <a:cubicBezTo>
                    <a:pt x="471" y="1"/>
                    <a:pt x="357" y="45"/>
                    <a:pt x="268" y="146"/>
                  </a:cubicBezTo>
                  <a:cubicBezTo>
                    <a:pt x="1" y="412"/>
                    <a:pt x="201" y="879"/>
                    <a:pt x="601" y="879"/>
                  </a:cubicBezTo>
                  <a:cubicBezTo>
                    <a:pt x="835"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13"/>
            <p:cNvSpPr/>
            <p:nvPr/>
          </p:nvSpPr>
          <p:spPr>
            <a:xfrm>
              <a:off x="5823875" y="2848800"/>
              <a:ext cx="25875" cy="22250"/>
            </a:xfrm>
            <a:custGeom>
              <a:avLst/>
              <a:gdLst/>
              <a:ahLst/>
              <a:cxnLst/>
              <a:rect l="l" t="t" r="r" b="b"/>
              <a:pathLst>
                <a:path w="1035" h="890" extrusionOk="0">
                  <a:moveTo>
                    <a:pt x="565" y="0"/>
                  </a:moveTo>
                  <a:cubicBezTo>
                    <a:pt x="458" y="0"/>
                    <a:pt x="351" y="38"/>
                    <a:pt x="268" y="122"/>
                  </a:cubicBezTo>
                  <a:cubicBezTo>
                    <a:pt x="1" y="422"/>
                    <a:pt x="201" y="889"/>
                    <a:pt x="601"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13"/>
            <p:cNvSpPr/>
            <p:nvPr/>
          </p:nvSpPr>
          <p:spPr>
            <a:xfrm>
              <a:off x="5823875" y="29224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13"/>
            <p:cNvSpPr/>
            <p:nvPr/>
          </p:nvSpPr>
          <p:spPr>
            <a:xfrm>
              <a:off x="5823875" y="2996400"/>
              <a:ext cx="25875" cy="22250"/>
            </a:xfrm>
            <a:custGeom>
              <a:avLst/>
              <a:gdLst/>
              <a:ahLst/>
              <a:cxnLst/>
              <a:rect l="l" t="t" r="r" b="b"/>
              <a:pathLst>
                <a:path w="1035" h="890" extrusionOk="0">
                  <a:moveTo>
                    <a:pt x="565" y="1"/>
                  </a:moveTo>
                  <a:cubicBezTo>
                    <a:pt x="458" y="1"/>
                    <a:pt x="351" y="38"/>
                    <a:pt x="268" y="122"/>
                  </a:cubicBezTo>
                  <a:cubicBezTo>
                    <a:pt x="1" y="422"/>
                    <a:pt x="201" y="889"/>
                    <a:pt x="601" y="889"/>
                  </a:cubicBezTo>
                  <a:cubicBezTo>
                    <a:pt x="835"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13"/>
            <p:cNvSpPr/>
            <p:nvPr/>
          </p:nvSpPr>
          <p:spPr>
            <a:xfrm>
              <a:off x="5823875" y="30700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13"/>
            <p:cNvSpPr/>
            <p:nvPr/>
          </p:nvSpPr>
          <p:spPr>
            <a:xfrm>
              <a:off x="5823875" y="3143975"/>
              <a:ext cx="25875" cy="22275"/>
            </a:xfrm>
            <a:custGeom>
              <a:avLst/>
              <a:gdLst/>
              <a:ahLst/>
              <a:cxnLst/>
              <a:rect l="l" t="t" r="r" b="b"/>
              <a:pathLst>
                <a:path w="1035" h="891" extrusionOk="0">
                  <a:moveTo>
                    <a:pt x="570" y="1"/>
                  </a:moveTo>
                  <a:cubicBezTo>
                    <a:pt x="461" y="1"/>
                    <a:pt x="352" y="38"/>
                    <a:pt x="268" y="123"/>
                  </a:cubicBezTo>
                  <a:cubicBezTo>
                    <a:pt x="1" y="390"/>
                    <a:pt x="201" y="891"/>
                    <a:pt x="601"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13"/>
            <p:cNvSpPr/>
            <p:nvPr/>
          </p:nvSpPr>
          <p:spPr>
            <a:xfrm>
              <a:off x="5823875" y="3217650"/>
              <a:ext cx="25875" cy="22000"/>
            </a:xfrm>
            <a:custGeom>
              <a:avLst/>
              <a:gdLst/>
              <a:ahLst/>
              <a:cxnLst/>
              <a:rect l="l" t="t" r="r" b="b"/>
              <a:pathLst>
                <a:path w="1035" h="880" extrusionOk="0">
                  <a:moveTo>
                    <a:pt x="585" y="1"/>
                  </a:moveTo>
                  <a:cubicBezTo>
                    <a:pt x="471" y="1"/>
                    <a:pt x="357" y="45"/>
                    <a:pt x="268" y="145"/>
                  </a:cubicBezTo>
                  <a:cubicBezTo>
                    <a:pt x="1" y="412"/>
                    <a:pt x="201" y="879"/>
                    <a:pt x="601" y="879"/>
                  </a:cubicBezTo>
                  <a:cubicBezTo>
                    <a:pt x="835" y="879"/>
                    <a:pt x="1035"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13"/>
            <p:cNvSpPr/>
            <p:nvPr/>
          </p:nvSpPr>
          <p:spPr>
            <a:xfrm>
              <a:off x="5778850" y="2553575"/>
              <a:ext cx="25875" cy="22250"/>
            </a:xfrm>
            <a:custGeom>
              <a:avLst/>
              <a:gdLst/>
              <a:ahLst/>
              <a:cxnLst/>
              <a:rect l="l" t="t" r="r" b="b"/>
              <a:pathLst>
                <a:path w="1035" h="890" extrusionOk="0">
                  <a:moveTo>
                    <a:pt x="590" y="1"/>
                  </a:moveTo>
                  <a:cubicBezTo>
                    <a:pt x="488" y="1"/>
                    <a:pt x="384" y="39"/>
                    <a:pt x="301" y="123"/>
                  </a:cubicBezTo>
                  <a:cubicBezTo>
                    <a:pt x="0" y="423"/>
                    <a:pt x="201" y="890"/>
                    <a:pt x="601" y="890"/>
                  </a:cubicBezTo>
                  <a:cubicBezTo>
                    <a:pt x="834" y="890"/>
                    <a:pt x="1034" y="690"/>
                    <a:pt x="1034" y="456"/>
                  </a:cubicBezTo>
                  <a:cubicBezTo>
                    <a:pt x="1034" y="181"/>
                    <a:pt x="815"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13"/>
            <p:cNvSpPr/>
            <p:nvPr/>
          </p:nvSpPr>
          <p:spPr>
            <a:xfrm>
              <a:off x="5778850" y="2627500"/>
              <a:ext cx="30050" cy="22550"/>
            </a:xfrm>
            <a:custGeom>
              <a:avLst/>
              <a:gdLst/>
              <a:ahLst/>
              <a:cxnLst/>
              <a:rect l="l" t="t" r="r" b="b"/>
              <a:pathLst>
                <a:path w="1202" h="902" extrusionOk="0">
                  <a:moveTo>
                    <a:pt x="601" y="1"/>
                  </a:moveTo>
                  <a:cubicBezTo>
                    <a:pt x="0" y="1"/>
                    <a:pt x="0" y="902"/>
                    <a:pt x="601" y="902"/>
                  </a:cubicBezTo>
                  <a:cubicBezTo>
                    <a:pt x="1201" y="902"/>
                    <a:pt x="1201"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13"/>
            <p:cNvSpPr/>
            <p:nvPr/>
          </p:nvSpPr>
          <p:spPr>
            <a:xfrm>
              <a:off x="5778850" y="2701200"/>
              <a:ext cx="25875" cy="22225"/>
            </a:xfrm>
            <a:custGeom>
              <a:avLst/>
              <a:gdLst/>
              <a:ahLst/>
              <a:cxnLst/>
              <a:rect l="l" t="t" r="r" b="b"/>
              <a:pathLst>
                <a:path w="1035" h="889" extrusionOk="0">
                  <a:moveTo>
                    <a:pt x="590" y="0"/>
                  </a:moveTo>
                  <a:cubicBezTo>
                    <a:pt x="488" y="0"/>
                    <a:pt x="384" y="38"/>
                    <a:pt x="301" y="122"/>
                  </a:cubicBezTo>
                  <a:cubicBezTo>
                    <a:pt x="0" y="422"/>
                    <a:pt x="201" y="889"/>
                    <a:pt x="601" y="889"/>
                  </a:cubicBezTo>
                  <a:cubicBezTo>
                    <a:pt x="834" y="889"/>
                    <a:pt x="1034" y="689"/>
                    <a:pt x="1034" y="455"/>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13"/>
            <p:cNvSpPr/>
            <p:nvPr/>
          </p:nvSpPr>
          <p:spPr>
            <a:xfrm>
              <a:off x="578302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667" y="867"/>
                    <a:pt x="867" y="667"/>
                    <a:pt x="867" y="434"/>
                  </a:cubicBezTo>
                  <a:cubicBezTo>
                    <a:pt x="867" y="200"/>
                    <a:pt x="667"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13"/>
            <p:cNvSpPr/>
            <p:nvPr/>
          </p:nvSpPr>
          <p:spPr>
            <a:xfrm>
              <a:off x="5778850" y="2848800"/>
              <a:ext cx="25875" cy="22250"/>
            </a:xfrm>
            <a:custGeom>
              <a:avLst/>
              <a:gdLst/>
              <a:ahLst/>
              <a:cxnLst/>
              <a:rect l="l" t="t" r="r" b="b"/>
              <a:pathLst>
                <a:path w="1035" h="890" extrusionOk="0">
                  <a:moveTo>
                    <a:pt x="590" y="0"/>
                  </a:moveTo>
                  <a:cubicBezTo>
                    <a:pt x="488" y="0"/>
                    <a:pt x="384" y="38"/>
                    <a:pt x="301" y="122"/>
                  </a:cubicBezTo>
                  <a:cubicBezTo>
                    <a:pt x="0" y="422"/>
                    <a:pt x="201" y="889"/>
                    <a:pt x="601" y="889"/>
                  </a:cubicBezTo>
                  <a:cubicBezTo>
                    <a:pt x="834" y="889"/>
                    <a:pt x="1034" y="689"/>
                    <a:pt x="1034" y="456"/>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13"/>
            <p:cNvSpPr/>
            <p:nvPr/>
          </p:nvSpPr>
          <p:spPr>
            <a:xfrm>
              <a:off x="5778850" y="29224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13"/>
            <p:cNvSpPr/>
            <p:nvPr/>
          </p:nvSpPr>
          <p:spPr>
            <a:xfrm>
              <a:off x="578302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667" y="901"/>
                    <a:pt x="867" y="701"/>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13"/>
            <p:cNvSpPr/>
            <p:nvPr/>
          </p:nvSpPr>
          <p:spPr>
            <a:xfrm>
              <a:off x="5778850" y="30700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13"/>
            <p:cNvSpPr/>
            <p:nvPr/>
          </p:nvSpPr>
          <p:spPr>
            <a:xfrm>
              <a:off x="5778850" y="3143975"/>
              <a:ext cx="25875" cy="22275"/>
            </a:xfrm>
            <a:custGeom>
              <a:avLst/>
              <a:gdLst/>
              <a:ahLst/>
              <a:cxnLst/>
              <a:rect l="l" t="t" r="r" b="b"/>
              <a:pathLst>
                <a:path w="1035" h="891" extrusionOk="0">
                  <a:moveTo>
                    <a:pt x="595" y="1"/>
                  </a:moveTo>
                  <a:cubicBezTo>
                    <a:pt x="491" y="1"/>
                    <a:pt x="386" y="38"/>
                    <a:pt x="301" y="123"/>
                  </a:cubicBezTo>
                  <a:cubicBezTo>
                    <a:pt x="0" y="390"/>
                    <a:pt x="201" y="891"/>
                    <a:pt x="601" y="891"/>
                  </a:cubicBezTo>
                  <a:cubicBezTo>
                    <a:pt x="834" y="891"/>
                    <a:pt x="1034" y="690"/>
                    <a:pt x="1034" y="424"/>
                  </a:cubicBezTo>
                  <a:cubicBezTo>
                    <a:pt x="1034" y="173"/>
                    <a:pt x="817"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13"/>
            <p:cNvSpPr/>
            <p:nvPr/>
          </p:nvSpPr>
          <p:spPr>
            <a:xfrm>
              <a:off x="578302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667" y="868"/>
                    <a:pt x="867" y="668"/>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81" name="Google Shape;1681;p13"/>
          <p:cNvSpPr txBox="1">
            <a:spLocks noGrp="1"/>
          </p:cNvSpPr>
          <p:nvPr>
            <p:ph type="title"/>
          </p:nvPr>
        </p:nvSpPr>
        <p:spPr>
          <a:xfrm>
            <a:off x="711725" y="435639"/>
            <a:ext cx="7720500" cy="5295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36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sp>
        <p:nvSpPr>
          <p:cNvPr id="1682" name="Google Shape;1682;p13"/>
          <p:cNvSpPr txBox="1">
            <a:spLocks noGrp="1"/>
          </p:cNvSpPr>
          <p:nvPr>
            <p:ph type="title" idx="2"/>
          </p:nvPr>
        </p:nvSpPr>
        <p:spPr>
          <a:xfrm>
            <a:off x="1639625" y="1445325"/>
            <a:ext cx="2529900" cy="3753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sz="2400"/>
            </a:lvl1pPr>
            <a:lvl2pPr lvl="1">
              <a:spcBef>
                <a:spcPts val="0"/>
              </a:spcBef>
              <a:spcAft>
                <a:spcPts val="0"/>
              </a:spcAft>
              <a:buSzPts val="2800"/>
              <a:buNone/>
              <a:defRPr>
                <a:latin typeface="Anonymous Pro"/>
                <a:ea typeface="Anonymous Pro"/>
                <a:cs typeface="Anonymous Pro"/>
                <a:sym typeface="Anonymous Pro"/>
              </a:defRPr>
            </a:lvl2pPr>
            <a:lvl3pPr lvl="2">
              <a:spcBef>
                <a:spcPts val="0"/>
              </a:spcBef>
              <a:spcAft>
                <a:spcPts val="0"/>
              </a:spcAft>
              <a:buSzPts val="2800"/>
              <a:buNone/>
              <a:defRPr>
                <a:latin typeface="Anonymous Pro"/>
                <a:ea typeface="Anonymous Pro"/>
                <a:cs typeface="Anonymous Pro"/>
                <a:sym typeface="Anonymous Pro"/>
              </a:defRPr>
            </a:lvl3pPr>
            <a:lvl4pPr lvl="3">
              <a:spcBef>
                <a:spcPts val="0"/>
              </a:spcBef>
              <a:spcAft>
                <a:spcPts val="0"/>
              </a:spcAft>
              <a:buSzPts val="2800"/>
              <a:buNone/>
              <a:defRPr>
                <a:latin typeface="Anonymous Pro"/>
                <a:ea typeface="Anonymous Pro"/>
                <a:cs typeface="Anonymous Pro"/>
                <a:sym typeface="Anonymous Pro"/>
              </a:defRPr>
            </a:lvl4pPr>
            <a:lvl5pPr lvl="4">
              <a:spcBef>
                <a:spcPts val="0"/>
              </a:spcBef>
              <a:spcAft>
                <a:spcPts val="0"/>
              </a:spcAft>
              <a:buSzPts val="2800"/>
              <a:buNone/>
              <a:defRPr>
                <a:latin typeface="Anonymous Pro"/>
                <a:ea typeface="Anonymous Pro"/>
                <a:cs typeface="Anonymous Pro"/>
                <a:sym typeface="Anonymous Pro"/>
              </a:defRPr>
            </a:lvl5pPr>
            <a:lvl6pPr lvl="5">
              <a:spcBef>
                <a:spcPts val="0"/>
              </a:spcBef>
              <a:spcAft>
                <a:spcPts val="0"/>
              </a:spcAft>
              <a:buSzPts val="2800"/>
              <a:buNone/>
              <a:defRPr>
                <a:latin typeface="Anonymous Pro"/>
                <a:ea typeface="Anonymous Pro"/>
                <a:cs typeface="Anonymous Pro"/>
                <a:sym typeface="Anonymous Pro"/>
              </a:defRPr>
            </a:lvl6pPr>
            <a:lvl7pPr lvl="6">
              <a:spcBef>
                <a:spcPts val="0"/>
              </a:spcBef>
              <a:spcAft>
                <a:spcPts val="0"/>
              </a:spcAft>
              <a:buSzPts val="2800"/>
              <a:buNone/>
              <a:defRPr>
                <a:latin typeface="Anonymous Pro"/>
                <a:ea typeface="Anonymous Pro"/>
                <a:cs typeface="Anonymous Pro"/>
                <a:sym typeface="Anonymous Pro"/>
              </a:defRPr>
            </a:lvl7pPr>
            <a:lvl8pPr lvl="7">
              <a:spcBef>
                <a:spcPts val="0"/>
              </a:spcBef>
              <a:spcAft>
                <a:spcPts val="0"/>
              </a:spcAft>
              <a:buSzPts val="2800"/>
              <a:buNone/>
              <a:defRPr>
                <a:latin typeface="Anonymous Pro"/>
                <a:ea typeface="Anonymous Pro"/>
                <a:cs typeface="Anonymous Pro"/>
                <a:sym typeface="Anonymous Pro"/>
              </a:defRPr>
            </a:lvl8pPr>
            <a:lvl9pPr lvl="8">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3" name="Google Shape;1683;p13"/>
          <p:cNvSpPr txBox="1">
            <a:spLocks noGrp="1"/>
          </p:cNvSpPr>
          <p:nvPr>
            <p:ph type="subTitle" idx="1"/>
          </p:nvPr>
        </p:nvSpPr>
        <p:spPr>
          <a:xfrm>
            <a:off x="1639624" y="2010775"/>
            <a:ext cx="2592000" cy="7617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1800"/>
              <a:buNone/>
              <a:defRPr sz="1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84" name="Google Shape;1684;p13"/>
          <p:cNvSpPr txBox="1">
            <a:spLocks noGrp="1"/>
          </p:cNvSpPr>
          <p:nvPr>
            <p:ph type="title" idx="3" hasCustomPrompt="1"/>
          </p:nvPr>
        </p:nvSpPr>
        <p:spPr>
          <a:xfrm>
            <a:off x="814251" y="138924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85" name="Google Shape;1685;p13"/>
          <p:cNvSpPr txBox="1">
            <a:spLocks noGrp="1"/>
          </p:cNvSpPr>
          <p:nvPr>
            <p:ph type="title" idx="4"/>
          </p:nvPr>
        </p:nvSpPr>
        <p:spPr>
          <a:xfrm>
            <a:off x="5529850" y="144532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6" name="Google Shape;1686;p13"/>
          <p:cNvSpPr txBox="1">
            <a:spLocks noGrp="1"/>
          </p:cNvSpPr>
          <p:nvPr>
            <p:ph type="subTitle" idx="5"/>
          </p:nvPr>
        </p:nvSpPr>
        <p:spPr>
          <a:xfrm>
            <a:off x="5529849" y="201077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87" name="Google Shape;1687;p13"/>
          <p:cNvSpPr txBox="1">
            <a:spLocks noGrp="1"/>
          </p:cNvSpPr>
          <p:nvPr>
            <p:ph type="title" idx="6" hasCustomPrompt="1"/>
          </p:nvPr>
        </p:nvSpPr>
        <p:spPr>
          <a:xfrm>
            <a:off x="4704526" y="138924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88" name="Google Shape;1688;p13"/>
          <p:cNvSpPr txBox="1">
            <a:spLocks noGrp="1"/>
          </p:cNvSpPr>
          <p:nvPr>
            <p:ph type="title" idx="7"/>
          </p:nvPr>
        </p:nvSpPr>
        <p:spPr>
          <a:xfrm>
            <a:off x="1639626" y="301167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9" name="Google Shape;1689;p13"/>
          <p:cNvSpPr txBox="1">
            <a:spLocks noGrp="1"/>
          </p:cNvSpPr>
          <p:nvPr>
            <p:ph type="subTitle" idx="8"/>
          </p:nvPr>
        </p:nvSpPr>
        <p:spPr>
          <a:xfrm>
            <a:off x="1639624" y="357712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90" name="Google Shape;1690;p13"/>
          <p:cNvSpPr txBox="1">
            <a:spLocks noGrp="1"/>
          </p:cNvSpPr>
          <p:nvPr>
            <p:ph type="title" idx="9" hasCustomPrompt="1"/>
          </p:nvPr>
        </p:nvSpPr>
        <p:spPr>
          <a:xfrm>
            <a:off x="814251" y="295929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91" name="Google Shape;1691;p13"/>
          <p:cNvSpPr txBox="1">
            <a:spLocks noGrp="1"/>
          </p:cNvSpPr>
          <p:nvPr>
            <p:ph type="title" idx="13"/>
          </p:nvPr>
        </p:nvSpPr>
        <p:spPr>
          <a:xfrm>
            <a:off x="5529850" y="301167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92" name="Google Shape;1692;p13"/>
          <p:cNvSpPr txBox="1">
            <a:spLocks noGrp="1"/>
          </p:cNvSpPr>
          <p:nvPr>
            <p:ph type="subTitle" idx="14"/>
          </p:nvPr>
        </p:nvSpPr>
        <p:spPr>
          <a:xfrm>
            <a:off x="5529849" y="357712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93" name="Google Shape;1693;p13"/>
          <p:cNvSpPr txBox="1">
            <a:spLocks noGrp="1"/>
          </p:cNvSpPr>
          <p:nvPr>
            <p:ph type="title" idx="15" hasCustomPrompt="1"/>
          </p:nvPr>
        </p:nvSpPr>
        <p:spPr>
          <a:xfrm>
            <a:off x="4704526" y="295929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94" name="Google Shape;1694;p13"/>
          <p:cNvSpPr/>
          <p:nvPr/>
        </p:nvSpPr>
        <p:spPr>
          <a:xfrm rot="5400000">
            <a:off x="7361627" y="163952"/>
            <a:ext cx="662240" cy="1346829"/>
          </a:xfrm>
          <a:custGeom>
            <a:avLst/>
            <a:gdLst/>
            <a:ahLst/>
            <a:cxnLst/>
            <a:rect l="l" t="t" r="r" b="b"/>
            <a:pathLst>
              <a:path w="13778" h="28021" extrusionOk="0">
                <a:moveTo>
                  <a:pt x="1" y="1"/>
                </a:moveTo>
                <a:lnTo>
                  <a:pt x="1" y="28021"/>
                </a:lnTo>
                <a:cubicBezTo>
                  <a:pt x="7640" y="27887"/>
                  <a:pt x="13777" y="21649"/>
                  <a:pt x="13777" y="14011"/>
                </a:cubicBezTo>
                <a:cubicBezTo>
                  <a:pt x="13777" y="6372"/>
                  <a:pt x="7640" y="134"/>
                  <a:pt x="1" y="1"/>
                </a:cubicBezTo>
                <a:close/>
              </a:path>
            </a:pathLst>
          </a:custGeom>
          <a:solidFill>
            <a:schemeClr val="accen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13"/>
          <p:cNvSpPr/>
          <p:nvPr/>
        </p:nvSpPr>
        <p:spPr>
          <a:xfrm flipH="1">
            <a:off x="5453655" y="893480"/>
            <a:ext cx="1155867" cy="274994"/>
          </a:xfrm>
          <a:custGeom>
            <a:avLst/>
            <a:gdLst/>
            <a:ahLst/>
            <a:cxnLst/>
            <a:rect l="l" t="t" r="r" b="b"/>
            <a:pathLst>
              <a:path w="19915" h="4738" extrusionOk="0">
                <a:moveTo>
                  <a:pt x="5404" y="1"/>
                </a:moveTo>
                <a:cubicBezTo>
                  <a:pt x="3903" y="1"/>
                  <a:pt x="3136" y="1102"/>
                  <a:pt x="2569" y="1936"/>
                </a:cubicBezTo>
                <a:cubicBezTo>
                  <a:pt x="1968" y="2803"/>
                  <a:pt x="1602" y="3270"/>
                  <a:pt x="901" y="3270"/>
                </a:cubicBezTo>
                <a:cubicBezTo>
                  <a:pt x="0" y="3337"/>
                  <a:pt x="0" y="4671"/>
                  <a:pt x="901" y="4738"/>
                </a:cubicBezTo>
                <a:cubicBezTo>
                  <a:pt x="2402" y="4738"/>
                  <a:pt x="3169" y="3637"/>
                  <a:pt x="3736" y="2769"/>
                </a:cubicBezTo>
                <a:cubicBezTo>
                  <a:pt x="4337" y="1902"/>
                  <a:pt x="4704" y="1435"/>
                  <a:pt x="5404" y="1435"/>
                </a:cubicBezTo>
                <a:cubicBezTo>
                  <a:pt x="6138" y="1435"/>
                  <a:pt x="6472" y="1902"/>
                  <a:pt x="7072" y="2769"/>
                </a:cubicBezTo>
                <a:cubicBezTo>
                  <a:pt x="7706" y="3637"/>
                  <a:pt x="8440" y="4738"/>
                  <a:pt x="9941" y="4738"/>
                </a:cubicBezTo>
                <a:cubicBezTo>
                  <a:pt x="11475" y="4738"/>
                  <a:pt x="12242" y="3637"/>
                  <a:pt x="12810" y="2769"/>
                </a:cubicBezTo>
                <a:cubicBezTo>
                  <a:pt x="13410" y="1902"/>
                  <a:pt x="13777" y="1435"/>
                  <a:pt x="14477" y="1435"/>
                </a:cubicBezTo>
                <a:cubicBezTo>
                  <a:pt x="15178" y="1435"/>
                  <a:pt x="15545" y="1902"/>
                  <a:pt x="16145" y="2769"/>
                </a:cubicBezTo>
                <a:cubicBezTo>
                  <a:pt x="16746" y="3637"/>
                  <a:pt x="17480" y="4738"/>
                  <a:pt x="19014" y="4738"/>
                </a:cubicBezTo>
                <a:cubicBezTo>
                  <a:pt x="19915" y="4671"/>
                  <a:pt x="19915" y="3337"/>
                  <a:pt x="19014" y="3270"/>
                </a:cubicBezTo>
                <a:cubicBezTo>
                  <a:pt x="18280" y="3270"/>
                  <a:pt x="17947" y="2836"/>
                  <a:pt x="17346" y="1936"/>
                </a:cubicBezTo>
                <a:cubicBezTo>
                  <a:pt x="16746" y="1068"/>
                  <a:pt x="15978" y="1"/>
                  <a:pt x="14477" y="1"/>
                </a:cubicBezTo>
                <a:cubicBezTo>
                  <a:pt x="12976" y="1"/>
                  <a:pt x="12209" y="1102"/>
                  <a:pt x="11609" y="1936"/>
                </a:cubicBezTo>
                <a:cubicBezTo>
                  <a:pt x="11042" y="2803"/>
                  <a:pt x="10675" y="3270"/>
                  <a:pt x="9941" y="3270"/>
                </a:cubicBezTo>
                <a:cubicBezTo>
                  <a:pt x="9240" y="3270"/>
                  <a:pt x="8873" y="2836"/>
                  <a:pt x="8273" y="1936"/>
                </a:cubicBezTo>
                <a:cubicBezTo>
                  <a:pt x="7673" y="1068"/>
                  <a:pt x="6939" y="1"/>
                  <a:pt x="5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84628177"/>
      </p:ext>
    </p:extLst>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4586"/>
        <p:cNvGrpSpPr/>
        <p:nvPr/>
      </p:nvGrpSpPr>
      <p:grpSpPr>
        <a:xfrm>
          <a:off x="0" y="0"/>
          <a:ext cx="0" cy="0"/>
          <a:chOff x="0" y="0"/>
          <a:chExt cx="0" cy="0"/>
        </a:xfrm>
      </p:grpSpPr>
      <p:grpSp>
        <p:nvGrpSpPr>
          <p:cNvPr id="4587" name="Google Shape;4587;p33"/>
          <p:cNvGrpSpPr/>
          <p:nvPr/>
        </p:nvGrpSpPr>
        <p:grpSpPr>
          <a:xfrm>
            <a:off x="6895462" y="1730555"/>
            <a:ext cx="1877408" cy="2124431"/>
            <a:chOff x="5778850" y="2553575"/>
            <a:chExt cx="606300" cy="686075"/>
          </a:xfrm>
        </p:grpSpPr>
        <p:sp>
          <p:nvSpPr>
            <p:cNvPr id="4588" name="Google Shape;4588;p33"/>
            <p:cNvSpPr/>
            <p:nvPr/>
          </p:nvSpPr>
          <p:spPr>
            <a:xfrm>
              <a:off x="635842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68"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9" name="Google Shape;4589;p33"/>
            <p:cNvSpPr/>
            <p:nvPr/>
          </p:nvSpPr>
          <p:spPr>
            <a:xfrm>
              <a:off x="6358425"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0" name="Google Shape;4590;p33"/>
            <p:cNvSpPr/>
            <p:nvPr/>
          </p:nvSpPr>
          <p:spPr>
            <a:xfrm>
              <a:off x="635842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1" name="Google Shape;4591;p33"/>
            <p:cNvSpPr/>
            <p:nvPr/>
          </p:nvSpPr>
          <p:spPr>
            <a:xfrm>
              <a:off x="635842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2" name="Google Shape;4592;p33"/>
            <p:cNvSpPr/>
            <p:nvPr/>
          </p:nvSpPr>
          <p:spPr>
            <a:xfrm>
              <a:off x="635842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3" name="Google Shape;4593;p33"/>
            <p:cNvSpPr/>
            <p:nvPr/>
          </p:nvSpPr>
          <p:spPr>
            <a:xfrm>
              <a:off x="635842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21" y="881"/>
                    <a:pt x="640" y="882"/>
                    <a:pt x="659" y="882"/>
                  </a:cubicBezTo>
                  <a:cubicBezTo>
                    <a:pt x="896"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4" name="Google Shape;4594;p33"/>
            <p:cNvSpPr/>
            <p:nvPr/>
          </p:nvSpPr>
          <p:spPr>
            <a:xfrm>
              <a:off x="635842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5" name="Google Shape;4595;p33"/>
            <p:cNvSpPr/>
            <p:nvPr/>
          </p:nvSpPr>
          <p:spPr>
            <a:xfrm>
              <a:off x="635842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6" name="Google Shape;4596;p33"/>
            <p:cNvSpPr/>
            <p:nvPr/>
          </p:nvSpPr>
          <p:spPr>
            <a:xfrm>
              <a:off x="635842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7" name="Google Shape;4597;p33"/>
            <p:cNvSpPr/>
            <p:nvPr/>
          </p:nvSpPr>
          <p:spPr>
            <a:xfrm>
              <a:off x="635842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8" name="Google Shape;4598;p33"/>
            <p:cNvSpPr/>
            <p:nvPr/>
          </p:nvSpPr>
          <p:spPr>
            <a:xfrm>
              <a:off x="6314225" y="2553575"/>
              <a:ext cx="25875" cy="22250"/>
            </a:xfrm>
            <a:custGeom>
              <a:avLst/>
              <a:gdLst/>
              <a:ahLst/>
              <a:cxnLst/>
              <a:rect l="l" t="t" r="r" b="b"/>
              <a:pathLst>
                <a:path w="1035" h="890" extrusionOk="0">
                  <a:moveTo>
                    <a:pt x="580" y="1"/>
                  </a:moveTo>
                  <a:cubicBezTo>
                    <a:pt x="472" y="1"/>
                    <a:pt x="362" y="39"/>
                    <a:pt x="268" y="123"/>
                  </a:cubicBezTo>
                  <a:cubicBezTo>
                    <a:pt x="1" y="423"/>
                    <a:pt x="201" y="890"/>
                    <a:pt x="601" y="890"/>
                  </a:cubicBezTo>
                  <a:cubicBezTo>
                    <a:pt x="835"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9" name="Google Shape;4599;p33"/>
            <p:cNvSpPr/>
            <p:nvPr/>
          </p:nvSpPr>
          <p:spPr>
            <a:xfrm>
              <a:off x="6314225" y="2627600"/>
              <a:ext cx="25875" cy="22450"/>
            </a:xfrm>
            <a:custGeom>
              <a:avLst/>
              <a:gdLst/>
              <a:ahLst/>
              <a:cxnLst/>
              <a:rect l="l" t="t" r="r" b="b"/>
              <a:pathLst>
                <a:path w="1035" h="898" extrusionOk="0">
                  <a:moveTo>
                    <a:pt x="600" y="1"/>
                  </a:moveTo>
                  <a:cubicBezTo>
                    <a:pt x="486" y="1"/>
                    <a:pt x="368" y="41"/>
                    <a:pt x="268" y="130"/>
                  </a:cubicBezTo>
                  <a:cubicBezTo>
                    <a:pt x="1" y="397"/>
                    <a:pt x="201" y="898"/>
                    <a:pt x="601" y="898"/>
                  </a:cubicBezTo>
                  <a:cubicBezTo>
                    <a:pt x="835"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0" name="Google Shape;4600;p33"/>
            <p:cNvSpPr/>
            <p:nvPr/>
          </p:nvSpPr>
          <p:spPr>
            <a:xfrm>
              <a:off x="6314225" y="2701200"/>
              <a:ext cx="25875" cy="22225"/>
            </a:xfrm>
            <a:custGeom>
              <a:avLst/>
              <a:gdLst/>
              <a:ahLst/>
              <a:cxnLst/>
              <a:rect l="l" t="t" r="r" b="b"/>
              <a:pathLst>
                <a:path w="1035" h="889" extrusionOk="0">
                  <a:moveTo>
                    <a:pt x="580" y="0"/>
                  </a:moveTo>
                  <a:cubicBezTo>
                    <a:pt x="472" y="0"/>
                    <a:pt x="362" y="38"/>
                    <a:pt x="268" y="122"/>
                  </a:cubicBezTo>
                  <a:cubicBezTo>
                    <a:pt x="1" y="422"/>
                    <a:pt x="201" y="889"/>
                    <a:pt x="601" y="889"/>
                  </a:cubicBezTo>
                  <a:cubicBezTo>
                    <a:pt x="835"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1" name="Google Shape;4601;p33"/>
            <p:cNvSpPr/>
            <p:nvPr/>
          </p:nvSpPr>
          <p:spPr>
            <a:xfrm>
              <a:off x="6314225" y="2774825"/>
              <a:ext cx="25875" cy="22000"/>
            </a:xfrm>
            <a:custGeom>
              <a:avLst/>
              <a:gdLst/>
              <a:ahLst/>
              <a:cxnLst/>
              <a:rect l="l" t="t" r="r" b="b"/>
              <a:pathLst>
                <a:path w="1035" h="880" extrusionOk="0">
                  <a:moveTo>
                    <a:pt x="600" y="1"/>
                  </a:moveTo>
                  <a:cubicBezTo>
                    <a:pt x="486" y="1"/>
                    <a:pt x="368" y="45"/>
                    <a:pt x="268" y="146"/>
                  </a:cubicBezTo>
                  <a:cubicBezTo>
                    <a:pt x="1" y="412"/>
                    <a:pt x="201" y="879"/>
                    <a:pt x="601" y="879"/>
                  </a:cubicBezTo>
                  <a:cubicBezTo>
                    <a:pt x="835"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2" name="Google Shape;4602;p33"/>
            <p:cNvSpPr/>
            <p:nvPr/>
          </p:nvSpPr>
          <p:spPr>
            <a:xfrm>
              <a:off x="6314225" y="2848800"/>
              <a:ext cx="25875" cy="22250"/>
            </a:xfrm>
            <a:custGeom>
              <a:avLst/>
              <a:gdLst/>
              <a:ahLst/>
              <a:cxnLst/>
              <a:rect l="l" t="t" r="r" b="b"/>
              <a:pathLst>
                <a:path w="1035" h="890" extrusionOk="0">
                  <a:moveTo>
                    <a:pt x="580" y="0"/>
                  </a:moveTo>
                  <a:cubicBezTo>
                    <a:pt x="472" y="0"/>
                    <a:pt x="362" y="38"/>
                    <a:pt x="268" y="122"/>
                  </a:cubicBezTo>
                  <a:cubicBezTo>
                    <a:pt x="1" y="422"/>
                    <a:pt x="201" y="889"/>
                    <a:pt x="601" y="889"/>
                  </a:cubicBezTo>
                  <a:cubicBezTo>
                    <a:pt x="835"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3" name="Google Shape;4603;p33"/>
            <p:cNvSpPr/>
            <p:nvPr/>
          </p:nvSpPr>
          <p:spPr>
            <a:xfrm>
              <a:off x="6314225" y="29224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4" name="Google Shape;4604;p33"/>
            <p:cNvSpPr/>
            <p:nvPr/>
          </p:nvSpPr>
          <p:spPr>
            <a:xfrm>
              <a:off x="6314225" y="2996400"/>
              <a:ext cx="25875" cy="22250"/>
            </a:xfrm>
            <a:custGeom>
              <a:avLst/>
              <a:gdLst/>
              <a:ahLst/>
              <a:cxnLst/>
              <a:rect l="l" t="t" r="r" b="b"/>
              <a:pathLst>
                <a:path w="1035" h="890" extrusionOk="0">
                  <a:moveTo>
                    <a:pt x="580" y="1"/>
                  </a:moveTo>
                  <a:cubicBezTo>
                    <a:pt x="472" y="1"/>
                    <a:pt x="362" y="38"/>
                    <a:pt x="268" y="122"/>
                  </a:cubicBezTo>
                  <a:cubicBezTo>
                    <a:pt x="1" y="422"/>
                    <a:pt x="201" y="889"/>
                    <a:pt x="601" y="889"/>
                  </a:cubicBezTo>
                  <a:cubicBezTo>
                    <a:pt x="835"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5" name="Google Shape;4605;p33"/>
            <p:cNvSpPr/>
            <p:nvPr/>
          </p:nvSpPr>
          <p:spPr>
            <a:xfrm>
              <a:off x="6314225" y="30700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6" name="Google Shape;4606;p33"/>
            <p:cNvSpPr/>
            <p:nvPr/>
          </p:nvSpPr>
          <p:spPr>
            <a:xfrm>
              <a:off x="6314225" y="3143975"/>
              <a:ext cx="25875" cy="22275"/>
            </a:xfrm>
            <a:custGeom>
              <a:avLst/>
              <a:gdLst/>
              <a:ahLst/>
              <a:cxnLst/>
              <a:rect l="l" t="t" r="r" b="b"/>
              <a:pathLst>
                <a:path w="1035" h="891" extrusionOk="0">
                  <a:moveTo>
                    <a:pt x="584" y="1"/>
                  </a:moveTo>
                  <a:cubicBezTo>
                    <a:pt x="476" y="1"/>
                    <a:pt x="363" y="38"/>
                    <a:pt x="268" y="123"/>
                  </a:cubicBezTo>
                  <a:cubicBezTo>
                    <a:pt x="1" y="390"/>
                    <a:pt x="201" y="891"/>
                    <a:pt x="601" y="891"/>
                  </a:cubicBezTo>
                  <a:cubicBezTo>
                    <a:pt x="835"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7" name="Google Shape;4607;p33"/>
            <p:cNvSpPr/>
            <p:nvPr/>
          </p:nvSpPr>
          <p:spPr>
            <a:xfrm>
              <a:off x="6314225" y="3217650"/>
              <a:ext cx="25875" cy="22000"/>
            </a:xfrm>
            <a:custGeom>
              <a:avLst/>
              <a:gdLst/>
              <a:ahLst/>
              <a:cxnLst/>
              <a:rect l="l" t="t" r="r" b="b"/>
              <a:pathLst>
                <a:path w="1035" h="880" extrusionOk="0">
                  <a:moveTo>
                    <a:pt x="600" y="1"/>
                  </a:moveTo>
                  <a:cubicBezTo>
                    <a:pt x="486" y="1"/>
                    <a:pt x="368" y="45"/>
                    <a:pt x="268" y="145"/>
                  </a:cubicBezTo>
                  <a:cubicBezTo>
                    <a:pt x="1" y="412"/>
                    <a:pt x="201" y="879"/>
                    <a:pt x="601" y="879"/>
                  </a:cubicBezTo>
                  <a:cubicBezTo>
                    <a:pt x="835"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8" name="Google Shape;4608;p33"/>
            <p:cNvSpPr/>
            <p:nvPr/>
          </p:nvSpPr>
          <p:spPr>
            <a:xfrm>
              <a:off x="6270025" y="2553575"/>
              <a:ext cx="25875" cy="22250"/>
            </a:xfrm>
            <a:custGeom>
              <a:avLst/>
              <a:gdLst/>
              <a:ahLst/>
              <a:cxnLst/>
              <a:rect l="l" t="t" r="r" b="b"/>
              <a:pathLst>
                <a:path w="1035" h="890" extrusionOk="0">
                  <a:moveTo>
                    <a:pt x="565" y="1"/>
                  </a:moveTo>
                  <a:cubicBezTo>
                    <a:pt x="458" y="1"/>
                    <a:pt x="351" y="39"/>
                    <a:pt x="268" y="123"/>
                  </a:cubicBezTo>
                  <a:cubicBezTo>
                    <a:pt x="1" y="423"/>
                    <a:pt x="168"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9" name="Google Shape;4609;p33"/>
            <p:cNvSpPr/>
            <p:nvPr/>
          </p:nvSpPr>
          <p:spPr>
            <a:xfrm>
              <a:off x="6270025" y="2627500"/>
              <a:ext cx="29225" cy="22550"/>
            </a:xfrm>
            <a:custGeom>
              <a:avLst/>
              <a:gdLst/>
              <a:ahLst/>
              <a:cxnLst/>
              <a:rect l="l" t="t" r="r" b="b"/>
              <a:pathLst>
                <a:path w="1169" h="902" extrusionOk="0">
                  <a:moveTo>
                    <a:pt x="568" y="1"/>
                  </a:moveTo>
                  <a:cubicBezTo>
                    <a:pt x="1" y="1"/>
                    <a:pt x="1" y="902"/>
                    <a:pt x="568" y="902"/>
                  </a:cubicBezTo>
                  <a:cubicBezTo>
                    <a:pt x="1168" y="902"/>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0" name="Google Shape;4610;p33"/>
            <p:cNvSpPr/>
            <p:nvPr/>
          </p:nvSpPr>
          <p:spPr>
            <a:xfrm>
              <a:off x="6270025" y="2701200"/>
              <a:ext cx="25875" cy="22225"/>
            </a:xfrm>
            <a:custGeom>
              <a:avLst/>
              <a:gdLst/>
              <a:ahLst/>
              <a:cxnLst/>
              <a:rect l="l" t="t" r="r" b="b"/>
              <a:pathLst>
                <a:path w="1035" h="889" extrusionOk="0">
                  <a:moveTo>
                    <a:pt x="565" y="0"/>
                  </a:moveTo>
                  <a:cubicBezTo>
                    <a:pt x="458" y="0"/>
                    <a:pt x="351" y="38"/>
                    <a:pt x="268" y="122"/>
                  </a:cubicBezTo>
                  <a:cubicBezTo>
                    <a:pt x="1" y="422"/>
                    <a:pt x="168" y="889"/>
                    <a:pt x="568" y="889"/>
                  </a:cubicBezTo>
                  <a:cubicBezTo>
                    <a:pt x="835" y="889"/>
                    <a:pt x="1002"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1" name="Google Shape;4611;p33"/>
            <p:cNvSpPr/>
            <p:nvPr/>
          </p:nvSpPr>
          <p:spPr>
            <a:xfrm>
              <a:off x="627337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701" y="867"/>
                    <a:pt x="868" y="667"/>
                    <a:pt x="868" y="434"/>
                  </a:cubicBezTo>
                  <a:cubicBezTo>
                    <a:pt x="868"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2" name="Google Shape;4612;p33"/>
            <p:cNvSpPr/>
            <p:nvPr/>
          </p:nvSpPr>
          <p:spPr>
            <a:xfrm>
              <a:off x="6270025" y="2848800"/>
              <a:ext cx="25875" cy="22250"/>
            </a:xfrm>
            <a:custGeom>
              <a:avLst/>
              <a:gdLst/>
              <a:ahLst/>
              <a:cxnLst/>
              <a:rect l="l" t="t" r="r" b="b"/>
              <a:pathLst>
                <a:path w="1035" h="890" extrusionOk="0">
                  <a:moveTo>
                    <a:pt x="565" y="0"/>
                  </a:moveTo>
                  <a:cubicBezTo>
                    <a:pt x="458" y="0"/>
                    <a:pt x="351" y="38"/>
                    <a:pt x="268" y="122"/>
                  </a:cubicBezTo>
                  <a:cubicBezTo>
                    <a:pt x="1" y="422"/>
                    <a:pt x="168"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3" name="Google Shape;4613;p33"/>
            <p:cNvSpPr/>
            <p:nvPr/>
          </p:nvSpPr>
          <p:spPr>
            <a:xfrm>
              <a:off x="6270025" y="29224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4" name="Google Shape;4614;p33"/>
            <p:cNvSpPr/>
            <p:nvPr/>
          </p:nvSpPr>
          <p:spPr>
            <a:xfrm>
              <a:off x="627337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701" y="901"/>
                    <a:pt x="868" y="701"/>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5" name="Google Shape;4615;p33"/>
            <p:cNvSpPr/>
            <p:nvPr/>
          </p:nvSpPr>
          <p:spPr>
            <a:xfrm>
              <a:off x="6270025" y="30700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6" name="Google Shape;4616;p33"/>
            <p:cNvSpPr/>
            <p:nvPr/>
          </p:nvSpPr>
          <p:spPr>
            <a:xfrm>
              <a:off x="6270025" y="3143975"/>
              <a:ext cx="25875" cy="22275"/>
            </a:xfrm>
            <a:custGeom>
              <a:avLst/>
              <a:gdLst/>
              <a:ahLst/>
              <a:cxnLst/>
              <a:rect l="l" t="t" r="r" b="b"/>
              <a:pathLst>
                <a:path w="1035" h="891" extrusionOk="0">
                  <a:moveTo>
                    <a:pt x="570" y="1"/>
                  </a:moveTo>
                  <a:cubicBezTo>
                    <a:pt x="461" y="1"/>
                    <a:pt x="353" y="38"/>
                    <a:pt x="268" y="123"/>
                  </a:cubicBezTo>
                  <a:cubicBezTo>
                    <a:pt x="1" y="390"/>
                    <a:pt x="168"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7" name="Google Shape;4617;p33"/>
            <p:cNvSpPr/>
            <p:nvPr/>
          </p:nvSpPr>
          <p:spPr>
            <a:xfrm>
              <a:off x="627337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701" y="868"/>
                    <a:pt x="868" y="668"/>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8" name="Google Shape;4618;p33"/>
            <p:cNvSpPr/>
            <p:nvPr/>
          </p:nvSpPr>
          <p:spPr>
            <a:xfrm>
              <a:off x="6225000" y="2553575"/>
              <a:ext cx="25875" cy="22250"/>
            </a:xfrm>
            <a:custGeom>
              <a:avLst/>
              <a:gdLst/>
              <a:ahLst/>
              <a:cxnLst/>
              <a:rect l="l" t="t" r="r" b="b"/>
              <a:pathLst>
                <a:path w="1035" h="890" extrusionOk="0">
                  <a:moveTo>
                    <a:pt x="580" y="1"/>
                  </a:moveTo>
                  <a:cubicBezTo>
                    <a:pt x="472" y="1"/>
                    <a:pt x="362" y="39"/>
                    <a:pt x="267" y="123"/>
                  </a:cubicBezTo>
                  <a:cubicBezTo>
                    <a:pt x="0" y="423"/>
                    <a:pt x="201" y="890"/>
                    <a:pt x="601" y="890"/>
                  </a:cubicBezTo>
                  <a:cubicBezTo>
                    <a:pt x="834"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9" name="Google Shape;4619;p33"/>
            <p:cNvSpPr/>
            <p:nvPr/>
          </p:nvSpPr>
          <p:spPr>
            <a:xfrm>
              <a:off x="6225000" y="2627600"/>
              <a:ext cx="25875" cy="22450"/>
            </a:xfrm>
            <a:custGeom>
              <a:avLst/>
              <a:gdLst/>
              <a:ahLst/>
              <a:cxnLst/>
              <a:rect l="l" t="t" r="r" b="b"/>
              <a:pathLst>
                <a:path w="1035" h="898" extrusionOk="0">
                  <a:moveTo>
                    <a:pt x="600" y="1"/>
                  </a:moveTo>
                  <a:cubicBezTo>
                    <a:pt x="486" y="1"/>
                    <a:pt x="367" y="41"/>
                    <a:pt x="267" y="130"/>
                  </a:cubicBezTo>
                  <a:cubicBezTo>
                    <a:pt x="0" y="397"/>
                    <a:pt x="201" y="898"/>
                    <a:pt x="601" y="898"/>
                  </a:cubicBezTo>
                  <a:cubicBezTo>
                    <a:pt x="834"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0" name="Google Shape;4620;p33"/>
            <p:cNvSpPr/>
            <p:nvPr/>
          </p:nvSpPr>
          <p:spPr>
            <a:xfrm>
              <a:off x="6225000" y="2701200"/>
              <a:ext cx="25875" cy="22225"/>
            </a:xfrm>
            <a:custGeom>
              <a:avLst/>
              <a:gdLst/>
              <a:ahLst/>
              <a:cxnLst/>
              <a:rect l="l" t="t" r="r" b="b"/>
              <a:pathLst>
                <a:path w="1035" h="889" extrusionOk="0">
                  <a:moveTo>
                    <a:pt x="580" y="0"/>
                  </a:moveTo>
                  <a:cubicBezTo>
                    <a:pt x="472" y="0"/>
                    <a:pt x="362" y="38"/>
                    <a:pt x="267" y="122"/>
                  </a:cubicBezTo>
                  <a:cubicBezTo>
                    <a:pt x="0" y="422"/>
                    <a:pt x="201" y="889"/>
                    <a:pt x="601" y="889"/>
                  </a:cubicBezTo>
                  <a:cubicBezTo>
                    <a:pt x="834"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1" name="Google Shape;4621;p33"/>
            <p:cNvSpPr/>
            <p:nvPr/>
          </p:nvSpPr>
          <p:spPr>
            <a:xfrm>
              <a:off x="6225000" y="2774825"/>
              <a:ext cx="25875" cy="22000"/>
            </a:xfrm>
            <a:custGeom>
              <a:avLst/>
              <a:gdLst/>
              <a:ahLst/>
              <a:cxnLst/>
              <a:rect l="l" t="t" r="r" b="b"/>
              <a:pathLst>
                <a:path w="1035" h="880" extrusionOk="0">
                  <a:moveTo>
                    <a:pt x="600" y="1"/>
                  </a:moveTo>
                  <a:cubicBezTo>
                    <a:pt x="486" y="1"/>
                    <a:pt x="367" y="45"/>
                    <a:pt x="267" y="146"/>
                  </a:cubicBezTo>
                  <a:cubicBezTo>
                    <a:pt x="0" y="412"/>
                    <a:pt x="201" y="879"/>
                    <a:pt x="601" y="879"/>
                  </a:cubicBezTo>
                  <a:cubicBezTo>
                    <a:pt x="834"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2" name="Google Shape;4622;p33"/>
            <p:cNvSpPr/>
            <p:nvPr/>
          </p:nvSpPr>
          <p:spPr>
            <a:xfrm>
              <a:off x="6225000" y="2848800"/>
              <a:ext cx="25875" cy="22250"/>
            </a:xfrm>
            <a:custGeom>
              <a:avLst/>
              <a:gdLst/>
              <a:ahLst/>
              <a:cxnLst/>
              <a:rect l="l" t="t" r="r" b="b"/>
              <a:pathLst>
                <a:path w="1035" h="890" extrusionOk="0">
                  <a:moveTo>
                    <a:pt x="580" y="0"/>
                  </a:moveTo>
                  <a:cubicBezTo>
                    <a:pt x="472" y="0"/>
                    <a:pt x="362" y="38"/>
                    <a:pt x="267" y="122"/>
                  </a:cubicBezTo>
                  <a:cubicBezTo>
                    <a:pt x="0" y="422"/>
                    <a:pt x="201" y="889"/>
                    <a:pt x="601" y="889"/>
                  </a:cubicBezTo>
                  <a:cubicBezTo>
                    <a:pt x="834"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3" name="Google Shape;4623;p33"/>
            <p:cNvSpPr/>
            <p:nvPr/>
          </p:nvSpPr>
          <p:spPr>
            <a:xfrm>
              <a:off x="6225000" y="29224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4" name="Google Shape;4624;p33"/>
            <p:cNvSpPr/>
            <p:nvPr/>
          </p:nvSpPr>
          <p:spPr>
            <a:xfrm>
              <a:off x="6225000" y="2996400"/>
              <a:ext cx="25875" cy="22250"/>
            </a:xfrm>
            <a:custGeom>
              <a:avLst/>
              <a:gdLst/>
              <a:ahLst/>
              <a:cxnLst/>
              <a:rect l="l" t="t" r="r" b="b"/>
              <a:pathLst>
                <a:path w="1035" h="890" extrusionOk="0">
                  <a:moveTo>
                    <a:pt x="580" y="1"/>
                  </a:moveTo>
                  <a:cubicBezTo>
                    <a:pt x="472" y="1"/>
                    <a:pt x="362" y="38"/>
                    <a:pt x="267" y="122"/>
                  </a:cubicBezTo>
                  <a:cubicBezTo>
                    <a:pt x="0" y="389"/>
                    <a:pt x="201" y="889"/>
                    <a:pt x="601" y="889"/>
                  </a:cubicBezTo>
                  <a:cubicBezTo>
                    <a:pt x="834"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5" name="Google Shape;4625;p33"/>
            <p:cNvSpPr/>
            <p:nvPr/>
          </p:nvSpPr>
          <p:spPr>
            <a:xfrm>
              <a:off x="6225000" y="30700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6" name="Google Shape;4626;p33"/>
            <p:cNvSpPr/>
            <p:nvPr/>
          </p:nvSpPr>
          <p:spPr>
            <a:xfrm>
              <a:off x="6225000" y="3143975"/>
              <a:ext cx="25875" cy="22275"/>
            </a:xfrm>
            <a:custGeom>
              <a:avLst/>
              <a:gdLst/>
              <a:ahLst/>
              <a:cxnLst/>
              <a:rect l="l" t="t" r="r" b="b"/>
              <a:pathLst>
                <a:path w="1035" h="891" extrusionOk="0">
                  <a:moveTo>
                    <a:pt x="584" y="1"/>
                  </a:moveTo>
                  <a:cubicBezTo>
                    <a:pt x="475" y="1"/>
                    <a:pt x="363" y="38"/>
                    <a:pt x="267" y="123"/>
                  </a:cubicBezTo>
                  <a:cubicBezTo>
                    <a:pt x="0" y="390"/>
                    <a:pt x="201" y="891"/>
                    <a:pt x="601" y="891"/>
                  </a:cubicBezTo>
                  <a:cubicBezTo>
                    <a:pt x="834"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7" name="Google Shape;4627;p33"/>
            <p:cNvSpPr/>
            <p:nvPr/>
          </p:nvSpPr>
          <p:spPr>
            <a:xfrm>
              <a:off x="6225000" y="3217650"/>
              <a:ext cx="25875" cy="22000"/>
            </a:xfrm>
            <a:custGeom>
              <a:avLst/>
              <a:gdLst/>
              <a:ahLst/>
              <a:cxnLst/>
              <a:rect l="l" t="t" r="r" b="b"/>
              <a:pathLst>
                <a:path w="1035" h="880" extrusionOk="0">
                  <a:moveTo>
                    <a:pt x="600" y="1"/>
                  </a:moveTo>
                  <a:cubicBezTo>
                    <a:pt x="486" y="1"/>
                    <a:pt x="367" y="45"/>
                    <a:pt x="267" y="145"/>
                  </a:cubicBezTo>
                  <a:cubicBezTo>
                    <a:pt x="0" y="412"/>
                    <a:pt x="201" y="879"/>
                    <a:pt x="601" y="879"/>
                  </a:cubicBezTo>
                  <a:cubicBezTo>
                    <a:pt x="834"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8" name="Google Shape;4628;p33"/>
            <p:cNvSpPr/>
            <p:nvPr/>
          </p:nvSpPr>
          <p:spPr>
            <a:xfrm>
              <a:off x="6180800" y="2553575"/>
              <a:ext cx="25875" cy="22250"/>
            </a:xfrm>
            <a:custGeom>
              <a:avLst/>
              <a:gdLst/>
              <a:ahLst/>
              <a:cxnLst/>
              <a:rect l="l" t="t" r="r" b="b"/>
              <a:pathLst>
                <a:path w="1035" h="890" extrusionOk="0">
                  <a:moveTo>
                    <a:pt x="565" y="1"/>
                  </a:moveTo>
                  <a:cubicBezTo>
                    <a:pt x="458" y="1"/>
                    <a:pt x="351" y="39"/>
                    <a:pt x="267" y="123"/>
                  </a:cubicBezTo>
                  <a:cubicBezTo>
                    <a:pt x="1" y="423"/>
                    <a:pt x="167" y="890"/>
                    <a:pt x="568" y="890"/>
                  </a:cubicBezTo>
                  <a:cubicBezTo>
                    <a:pt x="834" y="890"/>
                    <a:pt x="1001"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9" name="Google Shape;4629;p33"/>
            <p:cNvSpPr/>
            <p:nvPr/>
          </p:nvSpPr>
          <p:spPr>
            <a:xfrm>
              <a:off x="6180800" y="2627600"/>
              <a:ext cx="25875" cy="22450"/>
            </a:xfrm>
            <a:custGeom>
              <a:avLst/>
              <a:gdLst/>
              <a:ahLst/>
              <a:cxnLst/>
              <a:rect l="l" t="t" r="r" b="b"/>
              <a:pathLst>
                <a:path w="1035" h="898" extrusionOk="0">
                  <a:moveTo>
                    <a:pt x="585" y="1"/>
                  </a:moveTo>
                  <a:cubicBezTo>
                    <a:pt x="471" y="1"/>
                    <a:pt x="356" y="41"/>
                    <a:pt x="267" y="130"/>
                  </a:cubicBezTo>
                  <a:cubicBezTo>
                    <a:pt x="1" y="397"/>
                    <a:pt x="167" y="898"/>
                    <a:pt x="568" y="898"/>
                  </a:cubicBezTo>
                  <a:cubicBezTo>
                    <a:pt x="834"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0" name="Google Shape;4630;p33"/>
            <p:cNvSpPr/>
            <p:nvPr/>
          </p:nvSpPr>
          <p:spPr>
            <a:xfrm>
              <a:off x="61808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1" name="Google Shape;4631;p33"/>
            <p:cNvSpPr/>
            <p:nvPr/>
          </p:nvSpPr>
          <p:spPr>
            <a:xfrm>
              <a:off x="6180800" y="2774825"/>
              <a:ext cx="25875" cy="22000"/>
            </a:xfrm>
            <a:custGeom>
              <a:avLst/>
              <a:gdLst/>
              <a:ahLst/>
              <a:cxnLst/>
              <a:rect l="l" t="t" r="r" b="b"/>
              <a:pathLst>
                <a:path w="1035" h="880" extrusionOk="0">
                  <a:moveTo>
                    <a:pt x="585" y="1"/>
                  </a:moveTo>
                  <a:cubicBezTo>
                    <a:pt x="471" y="1"/>
                    <a:pt x="356" y="45"/>
                    <a:pt x="267" y="146"/>
                  </a:cubicBezTo>
                  <a:cubicBezTo>
                    <a:pt x="1" y="412"/>
                    <a:pt x="167" y="879"/>
                    <a:pt x="568" y="879"/>
                  </a:cubicBezTo>
                  <a:cubicBezTo>
                    <a:pt x="834"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2" name="Google Shape;4632;p33"/>
            <p:cNvSpPr/>
            <p:nvPr/>
          </p:nvSpPr>
          <p:spPr>
            <a:xfrm>
              <a:off x="6180800" y="2848800"/>
              <a:ext cx="25875" cy="22250"/>
            </a:xfrm>
            <a:custGeom>
              <a:avLst/>
              <a:gdLst/>
              <a:ahLst/>
              <a:cxnLst/>
              <a:rect l="l" t="t" r="r" b="b"/>
              <a:pathLst>
                <a:path w="1035" h="890" extrusionOk="0">
                  <a:moveTo>
                    <a:pt x="565" y="0"/>
                  </a:moveTo>
                  <a:cubicBezTo>
                    <a:pt x="458" y="0"/>
                    <a:pt x="351" y="38"/>
                    <a:pt x="267" y="122"/>
                  </a:cubicBezTo>
                  <a:cubicBezTo>
                    <a:pt x="1" y="422"/>
                    <a:pt x="167" y="889"/>
                    <a:pt x="568" y="889"/>
                  </a:cubicBezTo>
                  <a:cubicBezTo>
                    <a:pt x="834" y="889"/>
                    <a:pt x="1001"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3" name="Google Shape;4633;p33"/>
            <p:cNvSpPr/>
            <p:nvPr/>
          </p:nvSpPr>
          <p:spPr>
            <a:xfrm>
              <a:off x="6180800" y="2922450"/>
              <a:ext cx="25875" cy="21975"/>
            </a:xfrm>
            <a:custGeom>
              <a:avLst/>
              <a:gdLst/>
              <a:ahLst/>
              <a:cxnLst/>
              <a:rect l="l" t="t" r="r" b="b"/>
              <a:pathLst>
                <a:path w="1035" h="879" extrusionOk="0">
                  <a:moveTo>
                    <a:pt x="585" y="0"/>
                  </a:moveTo>
                  <a:cubicBezTo>
                    <a:pt x="471" y="0"/>
                    <a:pt x="356" y="45"/>
                    <a:pt x="267" y="145"/>
                  </a:cubicBezTo>
                  <a:cubicBezTo>
                    <a:pt x="1" y="412"/>
                    <a:pt x="167" y="879"/>
                    <a:pt x="568" y="879"/>
                  </a:cubicBezTo>
                  <a:cubicBezTo>
                    <a:pt x="834" y="879"/>
                    <a:pt x="1001"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4" name="Google Shape;4634;p33"/>
            <p:cNvSpPr/>
            <p:nvPr/>
          </p:nvSpPr>
          <p:spPr>
            <a:xfrm>
              <a:off x="6180800" y="2996400"/>
              <a:ext cx="25875" cy="22250"/>
            </a:xfrm>
            <a:custGeom>
              <a:avLst/>
              <a:gdLst/>
              <a:ahLst/>
              <a:cxnLst/>
              <a:rect l="l" t="t" r="r" b="b"/>
              <a:pathLst>
                <a:path w="1035" h="890" extrusionOk="0">
                  <a:moveTo>
                    <a:pt x="565" y="1"/>
                  </a:moveTo>
                  <a:cubicBezTo>
                    <a:pt x="458" y="1"/>
                    <a:pt x="351" y="38"/>
                    <a:pt x="267" y="122"/>
                  </a:cubicBezTo>
                  <a:cubicBezTo>
                    <a:pt x="1" y="389"/>
                    <a:pt x="167" y="889"/>
                    <a:pt x="568" y="889"/>
                  </a:cubicBezTo>
                  <a:cubicBezTo>
                    <a:pt x="834"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5" name="Google Shape;4635;p33"/>
            <p:cNvSpPr/>
            <p:nvPr/>
          </p:nvSpPr>
          <p:spPr>
            <a:xfrm>
              <a:off x="61808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6" name="Google Shape;4636;p33"/>
            <p:cNvSpPr/>
            <p:nvPr/>
          </p:nvSpPr>
          <p:spPr>
            <a:xfrm>
              <a:off x="6180800" y="3143975"/>
              <a:ext cx="25875" cy="22275"/>
            </a:xfrm>
            <a:custGeom>
              <a:avLst/>
              <a:gdLst/>
              <a:ahLst/>
              <a:cxnLst/>
              <a:rect l="l" t="t" r="r" b="b"/>
              <a:pathLst>
                <a:path w="1035" h="891" extrusionOk="0">
                  <a:moveTo>
                    <a:pt x="570" y="1"/>
                  </a:moveTo>
                  <a:cubicBezTo>
                    <a:pt x="461" y="1"/>
                    <a:pt x="352" y="38"/>
                    <a:pt x="267" y="123"/>
                  </a:cubicBezTo>
                  <a:cubicBezTo>
                    <a:pt x="1" y="390"/>
                    <a:pt x="167" y="891"/>
                    <a:pt x="568" y="891"/>
                  </a:cubicBezTo>
                  <a:cubicBezTo>
                    <a:pt x="834"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7" name="Google Shape;4637;p33"/>
            <p:cNvSpPr/>
            <p:nvPr/>
          </p:nvSpPr>
          <p:spPr>
            <a:xfrm>
              <a:off x="6180800" y="3217650"/>
              <a:ext cx="25875" cy="22000"/>
            </a:xfrm>
            <a:custGeom>
              <a:avLst/>
              <a:gdLst/>
              <a:ahLst/>
              <a:cxnLst/>
              <a:rect l="l" t="t" r="r" b="b"/>
              <a:pathLst>
                <a:path w="1035" h="880" extrusionOk="0">
                  <a:moveTo>
                    <a:pt x="585" y="1"/>
                  </a:moveTo>
                  <a:cubicBezTo>
                    <a:pt x="471" y="1"/>
                    <a:pt x="356" y="45"/>
                    <a:pt x="267" y="145"/>
                  </a:cubicBezTo>
                  <a:cubicBezTo>
                    <a:pt x="1" y="412"/>
                    <a:pt x="167" y="879"/>
                    <a:pt x="568" y="879"/>
                  </a:cubicBezTo>
                  <a:cubicBezTo>
                    <a:pt x="834" y="879"/>
                    <a:pt x="1001"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8" name="Google Shape;4638;p33"/>
            <p:cNvSpPr/>
            <p:nvPr/>
          </p:nvSpPr>
          <p:spPr>
            <a:xfrm>
              <a:off x="6135775" y="2553575"/>
              <a:ext cx="25875" cy="22250"/>
            </a:xfrm>
            <a:custGeom>
              <a:avLst/>
              <a:gdLst/>
              <a:ahLst/>
              <a:cxnLst/>
              <a:rect l="l" t="t" r="r" b="b"/>
              <a:pathLst>
                <a:path w="1035" h="890" extrusionOk="0">
                  <a:moveTo>
                    <a:pt x="580" y="1"/>
                  </a:moveTo>
                  <a:cubicBezTo>
                    <a:pt x="472" y="1"/>
                    <a:pt x="361" y="39"/>
                    <a:pt x="267" y="123"/>
                  </a:cubicBezTo>
                  <a:cubicBezTo>
                    <a:pt x="0" y="423"/>
                    <a:pt x="200" y="890"/>
                    <a:pt x="601" y="890"/>
                  </a:cubicBezTo>
                  <a:cubicBezTo>
                    <a:pt x="834" y="890"/>
                    <a:pt x="1034" y="690"/>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9" name="Google Shape;4639;p33"/>
            <p:cNvSpPr/>
            <p:nvPr/>
          </p:nvSpPr>
          <p:spPr>
            <a:xfrm>
              <a:off x="6135775" y="2627600"/>
              <a:ext cx="25875" cy="22450"/>
            </a:xfrm>
            <a:custGeom>
              <a:avLst/>
              <a:gdLst/>
              <a:ahLst/>
              <a:cxnLst/>
              <a:rect l="l" t="t" r="r" b="b"/>
              <a:pathLst>
                <a:path w="1035" h="898" extrusionOk="0">
                  <a:moveTo>
                    <a:pt x="599" y="1"/>
                  </a:moveTo>
                  <a:cubicBezTo>
                    <a:pt x="486" y="1"/>
                    <a:pt x="367" y="41"/>
                    <a:pt x="267" y="130"/>
                  </a:cubicBezTo>
                  <a:cubicBezTo>
                    <a:pt x="0" y="397"/>
                    <a:pt x="200" y="864"/>
                    <a:pt x="601" y="898"/>
                  </a:cubicBezTo>
                  <a:cubicBezTo>
                    <a:pt x="834" y="898"/>
                    <a:pt x="1034" y="697"/>
                    <a:pt x="1034" y="431"/>
                  </a:cubicBezTo>
                  <a:cubicBezTo>
                    <a:pt x="1034" y="164"/>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0" name="Google Shape;4640;p33"/>
            <p:cNvSpPr/>
            <p:nvPr/>
          </p:nvSpPr>
          <p:spPr>
            <a:xfrm>
              <a:off x="6135775" y="2701200"/>
              <a:ext cx="25875" cy="22225"/>
            </a:xfrm>
            <a:custGeom>
              <a:avLst/>
              <a:gdLst/>
              <a:ahLst/>
              <a:cxnLst/>
              <a:rect l="l" t="t" r="r" b="b"/>
              <a:pathLst>
                <a:path w="1035" h="889" extrusionOk="0">
                  <a:moveTo>
                    <a:pt x="580" y="0"/>
                  </a:moveTo>
                  <a:cubicBezTo>
                    <a:pt x="472" y="0"/>
                    <a:pt x="361" y="38"/>
                    <a:pt x="267" y="122"/>
                  </a:cubicBezTo>
                  <a:cubicBezTo>
                    <a:pt x="0" y="422"/>
                    <a:pt x="200" y="889"/>
                    <a:pt x="601" y="889"/>
                  </a:cubicBezTo>
                  <a:cubicBezTo>
                    <a:pt x="834" y="889"/>
                    <a:pt x="1034" y="689"/>
                    <a:pt x="1034" y="455"/>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1" name="Google Shape;4641;p33"/>
            <p:cNvSpPr/>
            <p:nvPr/>
          </p:nvSpPr>
          <p:spPr>
            <a:xfrm>
              <a:off x="6135775" y="2774825"/>
              <a:ext cx="25875" cy="22000"/>
            </a:xfrm>
            <a:custGeom>
              <a:avLst/>
              <a:gdLst/>
              <a:ahLst/>
              <a:cxnLst/>
              <a:rect l="l" t="t" r="r" b="b"/>
              <a:pathLst>
                <a:path w="1035" h="880" extrusionOk="0">
                  <a:moveTo>
                    <a:pt x="599" y="1"/>
                  </a:moveTo>
                  <a:cubicBezTo>
                    <a:pt x="486" y="1"/>
                    <a:pt x="367" y="45"/>
                    <a:pt x="267" y="146"/>
                  </a:cubicBezTo>
                  <a:cubicBezTo>
                    <a:pt x="0" y="412"/>
                    <a:pt x="200" y="879"/>
                    <a:pt x="601" y="879"/>
                  </a:cubicBezTo>
                  <a:cubicBezTo>
                    <a:pt x="834" y="879"/>
                    <a:pt x="1034" y="679"/>
                    <a:pt x="1034" y="446"/>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2" name="Google Shape;4642;p33"/>
            <p:cNvSpPr/>
            <p:nvPr/>
          </p:nvSpPr>
          <p:spPr>
            <a:xfrm>
              <a:off x="6135775" y="2848800"/>
              <a:ext cx="25875" cy="22250"/>
            </a:xfrm>
            <a:custGeom>
              <a:avLst/>
              <a:gdLst/>
              <a:ahLst/>
              <a:cxnLst/>
              <a:rect l="l" t="t" r="r" b="b"/>
              <a:pathLst>
                <a:path w="1035" h="890" extrusionOk="0">
                  <a:moveTo>
                    <a:pt x="580" y="0"/>
                  </a:moveTo>
                  <a:cubicBezTo>
                    <a:pt x="472" y="0"/>
                    <a:pt x="361" y="38"/>
                    <a:pt x="267" y="122"/>
                  </a:cubicBezTo>
                  <a:cubicBezTo>
                    <a:pt x="0" y="422"/>
                    <a:pt x="200" y="889"/>
                    <a:pt x="601" y="889"/>
                  </a:cubicBezTo>
                  <a:cubicBezTo>
                    <a:pt x="834" y="889"/>
                    <a:pt x="1034" y="689"/>
                    <a:pt x="1034" y="456"/>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3" name="Google Shape;4643;p33"/>
            <p:cNvSpPr/>
            <p:nvPr/>
          </p:nvSpPr>
          <p:spPr>
            <a:xfrm>
              <a:off x="6135775" y="2922450"/>
              <a:ext cx="25875" cy="22075"/>
            </a:xfrm>
            <a:custGeom>
              <a:avLst/>
              <a:gdLst/>
              <a:ahLst/>
              <a:cxnLst/>
              <a:rect l="l" t="t" r="r" b="b"/>
              <a:pathLst>
                <a:path w="1035" h="883" extrusionOk="0">
                  <a:moveTo>
                    <a:pt x="599" y="0"/>
                  </a:moveTo>
                  <a:cubicBezTo>
                    <a:pt x="486" y="0"/>
                    <a:pt x="367" y="45"/>
                    <a:pt x="267" y="145"/>
                  </a:cubicBezTo>
                  <a:cubicBezTo>
                    <a:pt x="0" y="412"/>
                    <a:pt x="200" y="879"/>
                    <a:pt x="601" y="879"/>
                  </a:cubicBezTo>
                  <a:cubicBezTo>
                    <a:pt x="618" y="881"/>
                    <a:pt x="635" y="882"/>
                    <a:pt x="651" y="882"/>
                  </a:cubicBezTo>
                  <a:cubicBezTo>
                    <a:pt x="862" y="882"/>
                    <a:pt x="1034" y="692"/>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4" name="Google Shape;4644;p33"/>
            <p:cNvSpPr/>
            <p:nvPr/>
          </p:nvSpPr>
          <p:spPr>
            <a:xfrm>
              <a:off x="6135775" y="2996400"/>
              <a:ext cx="25875" cy="22250"/>
            </a:xfrm>
            <a:custGeom>
              <a:avLst/>
              <a:gdLst/>
              <a:ahLst/>
              <a:cxnLst/>
              <a:rect l="l" t="t" r="r" b="b"/>
              <a:pathLst>
                <a:path w="1035" h="890" extrusionOk="0">
                  <a:moveTo>
                    <a:pt x="580" y="1"/>
                  </a:moveTo>
                  <a:cubicBezTo>
                    <a:pt x="472" y="1"/>
                    <a:pt x="361" y="38"/>
                    <a:pt x="267" y="122"/>
                  </a:cubicBezTo>
                  <a:cubicBezTo>
                    <a:pt x="0" y="389"/>
                    <a:pt x="200" y="889"/>
                    <a:pt x="601" y="889"/>
                  </a:cubicBezTo>
                  <a:cubicBezTo>
                    <a:pt x="834" y="889"/>
                    <a:pt x="1034" y="689"/>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5" name="Google Shape;4645;p33"/>
            <p:cNvSpPr/>
            <p:nvPr/>
          </p:nvSpPr>
          <p:spPr>
            <a:xfrm>
              <a:off x="6135775" y="3070050"/>
              <a:ext cx="25875" cy="21975"/>
            </a:xfrm>
            <a:custGeom>
              <a:avLst/>
              <a:gdLst/>
              <a:ahLst/>
              <a:cxnLst/>
              <a:rect l="l" t="t" r="r" b="b"/>
              <a:pathLst>
                <a:path w="1035" h="879" extrusionOk="0">
                  <a:moveTo>
                    <a:pt x="599" y="0"/>
                  </a:moveTo>
                  <a:cubicBezTo>
                    <a:pt x="486" y="0"/>
                    <a:pt x="367" y="45"/>
                    <a:pt x="267" y="145"/>
                  </a:cubicBezTo>
                  <a:cubicBezTo>
                    <a:pt x="0" y="412"/>
                    <a:pt x="200" y="879"/>
                    <a:pt x="601" y="879"/>
                  </a:cubicBezTo>
                  <a:cubicBezTo>
                    <a:pt x="834" y="879"/>
                    <a:pt x="1034" y="679"/>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6" name="Google Shape;4646;p33"/>
            <p:cNvSpPr/>
            <p:nvPr/>
          </p:nvSpPr>
          <p:spPr>
            <a:xfrm>
              <a:off x="6135775" y="3143975"/>
              <a:ext cx="25875" cy="22275"/>
            </a:xfrm>
            <a:custGeom>
              <a:avLst/>
              <a:gdLst/>
              <a:ahLst/>
              <a:cxnLst/>
              <a:rect l="l" t="t" r="r" b="b"/>
              <a:pathLst>
                <a:path w="1035" h="891" extrusionOk="0">
                  <a:moveTo>
                    <a:pt x="584" y="1"/>
                  </a:moveTo>
                  <a:cubicBezTo>
                    <a:pt x="475" y="1"/>
                    <a:pt x="363" y="38"/>
                    <a:pt x="267" y="123"/>
                  </a:cubicBezTo>
                  <a:cubicBezTo>
                    <a:pt x="0" y="390"/>
                    <a:pt x="200" y="891"/>
                    <a:pt x="601" y="891"/>
                  </a:cubicBezTo>
                  <a:cubicBezTo>
                    <a:pt x="834" y="891"/>
                    <a:pt x="1034" y="690"/>
                    <a:pt x="1034" y="424"/>
                  </a:cubicBezTo>
                  <a:cubicBezTo>
                    <a:pt x="1034" y="173"/>
                    <a:pt x="817"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7" name="Google Shape;4647;p33"/>
            <p:cNvSpPr/>
            <p:nvPr/>
          </p:nvSpPr>
          <p:spPr>
            <a:xfrm>
              <a:off x="6135775" y="3217650"/>
              <a:ext cx="25875" cy="22000"/>
            </a:xfrm>
            <a:custGeom>
              <a:avLst/>
              <a:gdLst/>
              <a:ahLst/>
              <a:cxnLst/>
              <a:rect l="l" t="t" r="r" b="b"/>
              <a:pathLst>
                <a:path w="1035" h="880" extrusionOk="0">
                  <a:moveTo>
                    <a:pt x="599" y="1"/>
                  </a:moveTo>
                  <a:cubicBezTo>
                    <a:pt x="486" y="1"/>
                    <a:pt x="367" y="45"/>
                    <a:pt x="267" y="145"/>
                  </a:cubicBezTo>
                  <a:cubicBezTo>
                    <a:pt x="0" y="412"/>
                    <a:pt x="200" y="879"/>
                    <a:pt x="601" y="879"/>
                  </a:cubicBezTo>
                  <a:cubicBezTo>
                    <a:pt x="834" y="879"/>
                    <a:pt x="1034" y="679"/>
                    <a:pt x="1034" y="445"/>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8" name="Google Shape;4648;p33"/>
            <p:cNvSpPr/>
            <p:nvPr/>
          </p:nvSpPr>
          <p:spPr>
            <a:xfrm>
              <a:off x="6090725" y="2553575"/>
              <a:ext cx="26725" cy="22250"/>
            </a:xfrm>
            <a:custGeom>
              <a:avLst/>
              <a:gdLst/>
              <a:ahLst/>
              <a:cxnLst/>
              <a:rect l="l" t="t" r="r" b="b"/>
              <a:pathLst>
                <a:path w="1069" h="890" extrusionOk="0">
                  <a:moveTo>
                    <a:pt x="599" y="1"/>
                  </a:moveTo>
                  <a:cubicBezTo>
                    <a:pt x="492" y="1"/>
                    <a:pt x="385" y="39"/>
                    <a:pt x="301" y="123"/>
                  </a:cubicBezTo>
                  <a:cubicBezTo>
                    <a:pt x="1" y="423"/>
                    <a:pt x="234" y="890"/>
                    <a:pt x="601" y="890"/>
                  </a:cubicBezTo>
                  <a:cubicBezTo>
                    <a:pt x="868" y="890"/>
                    <a:pt x="1068" y="690"/>
                    <a:pt x="1068" y="456"/>
                  </a:cubicBezTo>
                  <a:cubicBezTo>
                    <a:pt x="1068" y="181"/>
                    <a:pt x="833"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9" name="Google Shape;4649;p33"/>
            <p:cNvSpPr/>
            <p:nvPr/>
          </p:nvSpPr>
          <p:spPr>
            <a:xfrm>
              <a:off x="6091575" y="2627600"/>
              <a:ext cx="25875" cy="22450"/>
            </a:xfrm>
            <a:custGeom>
              <a:avLst/>
              <a:gdLst/>
              <a:ahLst/>
              <a:cxnLst/>
              <a:rect l="l" t="t" r="r" b="b"/>
              <a:pathLst>
                <a:path w="1035" h="898" extrusionOk="0">
                  <a:moveTo>
                    <a:pt x="577" y="1"/>
                  </a:moveTo>
                  <a:cubicBezTo>
                    <a:pt x="467" y="1"/>
                    <a:pt x="356" y="41"/>
                    <a:pt x="267" y="130"/>
                  </a:cubicBezTo>
                  <a:cubicBezTo>
                    <a:pt x="0" y="397"/>
                    <a:pt x="200" y="898"/>
                    <a:pt x="567" y="898"/>
                  </a:cubicBezTo>
                  <a:cubicBezTo>
                    <a:pt x="834" y="898"/>
                    <a:pt x="1034" y="697"/>
                    <a:pt x="1034" y="431"/>
                  </a:cubicBezTo>
                  <a:cubicBezTo>
                    <a:pt x="1012" y="164"/>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0" name="Google Shape;4650;p33"/>
            <p:cNvSpPr/>
            <p:nvPr/>
          </p:nvSpPr>
          <p:spPr>
            <a:xfrm>
              <a:off x="6091575" y="2701200"/>
              <a:ext cx="25875" cy="22225"/>
            </a:xfrm>
            <a:custGeom>
              <a:avLst/>
              <a:gdLst/>
              <a:ahLst/>
              <a:cxnLst/>
              <a:rect l="l" t="t" r="r" b="b"/>
              <a:pathLst>
                <a:path w="1035" h="889" extrusionOk="0">
                  <a:moveTo>
                    <a:pt x="558" y="0"/>
                  </a:moveTo>
                  <a:cubicBezTo>
                    <a:pt x="454" y="0"/>
                    <a:pt x="351" y="38"/>
                    <a:pt x="267" y="122"/>
                  </a:cubicBezTo>
                  <a:cubicBezTo>
                    <a:pt x="0" y="422"/>
                    <a:pt x="200" y="889"/>
                    <a:pt x="567" y="889"/>
                  </a:cubicBezTo>
                  <a:cubicBezTo>
                    <a:pt x="834" y="889"/>
                    <a:pt x="1034" y="689"/>
                    <a:pt x="1034" y="455"/>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1" name="Google Shape;4651;p33"/>
            <p:cNvSpPr/>
            <p:nvPr/>
          </p:nvSpPr>
          <p:spPr>
            <a:xfrm>
              <a:off x="6091575" y="2774825"/>
              <a:ext cx="25875" cy="22000"/>
            </a:xfrm>
            <a:custGeom>
              <a:avLst/>
              <a:gdLst/>
              <a:ahLst/>
              <a:cxnLst/>
              <a:rect l="l" t="t" r="r" b="b"/>
              <a:pathLst>
                <a:path w="1035" h="880" extrusionOk="0">
                  <a:moveTo>
                    <a:pt x="577" y="1"/>
                  </a:moveTo>
                  <a:cubicBezTo>
                    <a:pt x="467" y="1"/>
                    <a:pt x="356" y="45"/>
                    <a:pt x="267" y="146"/>
                  </a:cubicBezTo>
                  <a:cubicBezTo>
                    <a:pt x="0" y="412"/>
                    <a:pt x="200" y="879"/>
                    <a:pt x="567" y="879"/>
                  </a:cubicBezTo>
                  <a:cubicBezTo>
                    <a:pt x="834" y="879"/>
                    <a:pt x="1034" y="679"/>
                    <a:pt x="1034" y="446"/>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2" name="Google Shape;4652;p33"/>
            <p:cNvSpPr/>
            <p:nvPr/>
          </p:nvSpPr>
          <p:spPr>
            <a:xfrm>
              <a:off x="6091575" y="2848800"/>
              <a:ext cx="25875" cy="22250"/>
            </a:xfrm>
            <a:custGeom>
              <a:avLst/>
              <a:gdLst/>
              <a:ahLst/>
              <a:cxnLst/>
              <a:rect l="l" t="t" r="r" b="b"/>
              <a:pathLst>
                <a:path w="1035" h="890" extrusionOk="0">
                  <a:moveTo>
                    <a:pt x="558" y="0"/>
                  </a:moveTo>
                  <a:cubicBezTo>
                    <a:pt x="454" y="0"/>
                    <a:pt x="351" y="38"/>
                    <a:pt x="267" y="122"/>
                  </a:cubicBezTo>
                  <a:cubicBezTo>
                    <a:pt x="0" y="422"/>
                    <a:pt x="200" y="889"/>
                    <a:pt x="567" y="889"/>
                  </a:cubicBezTo>
                  <a:cubicBezTo>
                    <a:pt x="834" y="889"/>
                    <a:pt x="1034" y="689"/>
                    <a:pt x="1034" y="456"/>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3" name="Google Shape;4653;p33"/>
            <p:cNvSpPr/>
            <p:nvPr/>
          </p:nvSpPr>
          <p:spPr>
            <a:xfrm>
              <a:off x="6090725" y="2922450"/>
              <a:ext cx="26725" cy="21975"/>
            </a:xfrm>
            <a:custGeom>
              <a:avLst/>
              <a:gdLst/>
              <a:ahLst/>
              <a:cxnLst/>
              <a:rect l="l" t="t" r="r" b="b"/>
              <a:pathLst>
                <a:path w="1069" h="879" extrusionOk="0">
                  <a:moveTo>
                    <a:pt x="619" y="0"/>
                  </a:moveTo>
                  <a:cubicBezTo>
                    <a:pt x="505" y="0"/>
                    <a:pt x="390" y="45"/>
                    <a:pt x="301" y="145"/>
                  </a:cubicBezTo>
                  <a:cubicBezTo>
                    <a:pt x="1" y="412"/>
                    <a:pt x="234" y="879"/>
                    <a:pt x="601" y="879"/>
                  </a:cubicBezTo>
                  <a:cubicBezTo>
                    <a:pt x="868" y="879"/>
                    <a:pt x="1068" y="678"/>
                    <a:pt x="1068" y="445"/>
                  </a:cubicBezTo>
                  <a:cubicBezTo>
                    <a:pt x="1068" y="178"/>
                    <a:pt x="846" y="0"/>
                    <a:pt x="61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4" name="Google Shape;4654;p33"/>
            <p:cNvSpPr/>
            <p:nvPr/>
          </p:nvSpPr>
          <p:spPr>
            <a:xfrm>
              <a:off x="6091575" y="2996400"/>
              <a:ext cx="25875" cy="22250"/>
            </a:xfrm>
            <a:custGeom>
              <a:avLst/>
              <a:gdLst/>
              <a:ahLst/>
              <a:cxnLst/>
              <a:rect l="l" t="t" r="r" b="b"/>
              <a:pathLst>
                <a:path w="1035" h="890" extrusionOk="0">
                  <a:moveTo>
                    <a:pt x="558" y="1"/>
                  </a:moveTo>
                  <a:cubicBezTo>
                    <a:pt x="454" y="1"/>
                    <a:pt x="351" y="38"/>
                    <a:pt x="267" y="122"/>
                  </a:cubicBezTo>
                  <a:cubicBezTo>
                    <a:pt x="0" y="422"/>
                    <a:pt x="200" y="889"/>
                    <a:pt x="567" y="889"/>
                  </a:cubicBezTo>
                  <a:cubicBezTo>
                    <a:pt x="834" y="889"/>
                    <a:pt x="1034" y="689"/>
                    <a:pt x="1034" y="456"/>
                  </a:cubicBezTo>
                  <a:cubicBezTo>
                    <a:pt x="1012" y="181"/>
                    <a:pt x="784" y="1"/>
                    <a:pt x="55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5" name="Google Shape;4655;p33"/>
            <p:cNvSpPr/>
            <p:nvPr/>
          </p:nvSpPr>
          <p:spPr>
            <a:xfrm>
              <a:off x="6091575" y="3070050"/>
              <a:ext cx="25875" cy="21975"/>
            </a:xfrm>
            <a:custGeom>
              <a:avLst/>
              <a:gdLst/>
              <a:ahLst/>
              <a:cxnLst/>
              <a:rect l="l" t="t" r="r" b="b"/>
              <a:pathLst>
                <a:path w="1035" h="879" extrusionOk="0">
                  <a:moveTo>
                    <a:pt x="577" y="0"/>
                  </a:moveTo>
                  <a:cubicBezTo>
                    <a:pt x="467" y="0"/>
                    <a:pt x="356" y="45"/>
                    <a:pt x="267" y="145"/>
                  </a:cubicBezTo>
                  <a:cubicBezTo>
                    <a:pt x="0" y="412"/>
                    <a:pt x="200" y="879"/>
                    <a:pt x="567" y="879"/>
                  </a:cubicBezTo>
                  <a:cubicBezTo>
                    <a:pt x="834" y="879"/>
                    <a:pt x="1034" y="679"/>
                    <a:pt x="1034" y="445"/>
                  </a:cubicBezTo>
                  <a:cubicBezTo>
                    <a:pt x="1012" y="178"/>
                    <a:pt x="797" y="0"/>
                    <a:pt x="577"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6" name="Google Shape;4656;p33"/>
            <p:cNvSpPr/>
            <p:nvPr/>
          </p:nvSpPr>
          <p:spPr>
            <a:xfrm>
              <a:off x="6091575" y="3143975"/>
              <a:ext cx="25875" cy="22275"/>
            </a:xfrm>
            <a:custGeom>
              <a:avLst/>
              <a:gdLst/>
              <a:ahLst/>
              <a:cxnLst/>
              <a:rect l="l" t="t" r="r" b="b"/>
              <a:pathLst>
                <a:path w="1035" h="891" extrusionOk="0">
                  <a:moveTo>
                    <a:pt x="562" y="1"/>
                  </a:moveTo>
                  <a:cubicBezTo>
                    <a:pt x="457" y="1"/>
                    <a:pt x="352" y="38"/>
                    <a:pt x="267" y="123"/>
                  </a:cubicBezTo>
                  <a:cubicBezTo>
                    <a:pt x="0" y="390"/>
                    <a:pt x="200" y="891"/>
                    <a:pt x="567" y="891"/>
                  </a:cubicBezTo>
                  <a:cubicBezTo>
                    <a:pt x="834" y="891"/>
                    <a:pt x="1034" y="690"/>
                    <a:pt x="1034" y="424"/>
                  </a:cubicBezTo>
                  <a:cubicBezTo>
                    <a:pt x="1012" y="173"/>
                    <a:pt x="787" y="1"/>
                    <a:pt x="562"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7" name="Google Shape;4657;p33"/>
            <p:cNvSpPr/>
            <p:nvPr/>
          </p:nvSpPr>
          <p:spPr>
            <a:xfrm>
              <a:off x="6091575" y="3217650"/>
              <a:ext cx="25875" cy="22000"/>
            </a:xfrm>
            <a:custGeom>
              <a:avLst/>
              <a:gdLst/>
              <a:ahLst/>
              <a:cxnLst/>
              <a:rect l="l" t="t" r="r" b="b"/>
              <a:pathLst>
                <a:path w="1035" h="880" extrusionOk="0">
                  <a:moveTo>
                    <a:pt x="577" y="1"/>
                  </a:moveTo>
                  <a:cubicBezTo>
                    <a:pt x="467" y="1"/>
                    <a:pt x="356" y="45"/>
                    <a:pt x="267" y="145"/>
                  </a:cubicBezTo>
                  <a:cubicBezTo>
                    <a:pt x="0" y="412"/>
                    <a:pt x="200" y="879"/>
                    <a:pt x="567" y="879"/>
                  </a:cubicBezTo>
                  <a:cubicBezTo>
                    <a:pt x="834" y="879"/>
                    <a:pt x="1034" y="679"/>
                    <a:pt x="1034" y="445"/>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8" name="Google Shape;4658;p33"/>
            <p:cNvSpPr/>
            <p:nvPr/>
          </p:nvSpPr>
          <p:spPr>
            <a:xfrm>
              <a:off x="6046550" y="2553575"/>
              <a:ext cx="25875" cy="22250"/>
            </a:xfrm>
            <a:custGeom>
              <a:avLst/>
              <a:gdLst/>
              <a:ahLst/>
              <a:cxnLst/>
              <a:rect l="l" t="t" r="r" b="b"/>
              <a:pathLst>
                <a:path w="1035" h="890" extrusionOk="0">
                  <a:moveTo>
                    <a:pt x="590" y="1"/>
                  </a:moveTo>
                  <a:cubicBezTo>
                    <a:pt x="488" y="1"/>
                    <a:pt x="384" y="39"/>
                    <a:pt x="300" y="123"/>
                  </a:cubicBezTo>
                  <a:cubicBezTo>
                    <a:pt x="0" y="423"/>
                    <a:pt x="200" y="890"/>
                    <a:pt x="600" y="890"/>
                  </a:cubicBezTo>
                  <a:cubicBezTo>
                    <a:pt x="834" y="890"/>
                    <a:pt x="1034" y="690"/>
                    <a:pt x="1034" y="456"/>
                  </a:cubicBezTo>
                  <a:cubicBezTo>
                    <a:pt x="1034" y="181"/>
                    <a:pt x="814"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9" name="Google Shape;4659;p33"/>
            <p:cNvSpPr/>
            <p:nvPr/>
          </p:nvSpPr>
          <p:spPr>
            <a:xfrm>
              <a:off x="6046550" y="2627500"/>
              <a:ext cx="30025" cy="22550"/>
            </a:xfrm>
            <a:custGeom>
              <a:avLst/>
              <a:gdLst/>
              <a:ahLst/>
              <a:cxnLst/>
              <a:rect l="l" t="t" r="r" b="b"/>
              <a:pathLst>
                <a:path w="1201" h="902" extrusionOk="0">
                  <a:moveTo>
                    <a:pt x="600" y="1"/>
                  </a:moveTo>
                  <a:cubicBezTo>
                    <a:pt x="0" y="1"/>
                    <a:pt x="0" y="902"/>
                    <a:pt x="600" y="902"/>
                  </a:cubicBezTo>
                  <a:cubicBezTo>
                    <a:pt x="1201" y="902"/>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0" name="Google Shape;4660;p33"/>
            <p:cNvSpPr/>
            <p:nvPr/>
          </p:nvSpPr>
          <p:spPr>
            <a:xfrm>
              <a:off x="6046550" y="2701200"/>
              <a:ext cx="25875" cy="22225"/>
            </a:xfrm>
            <a:custGeom>
              <a:avLst/>
              <a:gdLst/>
              <a:ahLst/>
              <a:cxnLst/>
              <a:rect l="l" t="t" r="r" b="b"/>
              <a:pathLst>
                <a:path w="1035" h="889" extrusionOk="0">
                  <a:moveTo>
                    <a:pt x="590" y="0"/>
                  </a:moveTo>
                  <a:cubicBezTo>
                    <a:pt x="488" y="0"/>
                    <a:pt x="384" y="38"/>
                    <a:pt x="300" y="122"/>
                  </a:cubicBezTo>
                  <a:cubicBezTo>
                    <a:pt x="0" y="422"/>
                    <a:pt x="200" y="889"/>
                    <a:pt x="600" y="889"/>
                  </a:cubicBezTo>
                  <a:cubicBezTo>
                    <a:pt x="834" y="889"/>
                    <a:pt x="1034" y="689"/>
                    <a:pt x="1034" y="455"/>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1" name="Google Shape;4661;p33"/>
            <p:cNvSpPr/>
            <p:nvPr/>
          </p:nvSpPr>
          <p:spPr>
            <a:xfrm>
              <a:off x="6046550" y="2774825"/>
              <a:ext cx="25875" cy="22000"/>
            </a:xfrm>
            <a:custGeom>
              <a:avLst/>
              <a:gdLst/>
              <a:ahLst/>
              <a:cxnLst/>
              <a:rect l="l" t="t" r="r" b="b"/>
              <a:pathLst>
                <a:path w="1035" h="880" extrusionOk="0">
                  <a:moveTo>
                    <a:pt x="609" y="1"/>
                  </a:moveTo>
                  <a:cubicBezTo>
                    <a:pt x="500" y="1"/>
                    <a:pt x="389" y="45"/>
                    <a:pt x="300" y="146"/>
                  </a:cubicBezTo>
                  <a:cubicBezTo>
                    <a:pt x="0" y="412"/>
                    <a:pt x="200" y="879"/>
                    <a:pt x="600" y="879"/>
                  </a:cubicBezTo>
                  <a:cubicBezTo>
                    <a:pt x="834" y="879"/>
                    <a:pt x="1034" y="679"/>
                    <a:pt x="1034" y="446"/>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2" name="Google Shape;4662;p33"/>
            <p:cNvSpPr/>
            <p:nvPr/>
          </p:nvSpPr>
          <p:spPr>
            <a:xfrm>
              <a:off x="6046550" y="2848800"/>
              <a:ext cx="25875" cy="22250"/>
            </a:xfrm>
            <a:custGeom>
              <a:avLst/>
              <a:gdLst/>
              <a:ahLst/>
              <a:cxnLst/>
              <a:rect l="l" t="t" r="r" b="b"/>
              <a:pathLst>
                <a:path w="1035" h="890" extrusionOk="0">
                  <a:moveTo>
                    <a:pt x="590" y="0"/>
                  </a:moveTo>
                  <a:cubicBezTo>
                    <a:pt x="488" y="0"/>
                    <a:pt x="384" y="38"/>
                    <a:pt x="300" y="122"/>
                  </a:cubicBezTo>
                  <a:cubicBezTo>
                    <a:pt x="0" y="422"/>
                    <a:pt x="200" y="889"/>
                    <a:pt x="600" y="889"/>
                  </a:cubicBezTo>
                  <a:cubicBezTo>
                    <a:pt x="834" y="889"/>
                    <a:pt x="1034" y="689"/>
                    <a:pt x="1034" y="456"/>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3" name="Google Shape;4663;p33"/>
            <p:cNvSpPr/>
            <p:nvPr/>
          </p:nvSpPr>
          <p:spPr>
            <a:xfrm>
              <a:off x="6046550" y="29224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4" name="Google Shape;4664;p33"/>
            <p:cNvSpPr/>
            <p:nvPr/>
          </p:nvSpPr>
          <p:spPr>
            <a:xfrm>
              <a:off x="6046550" y="2996100"/>
              <a:ext cx="30025" cy="22550"/>
            </a:xfrm>
            <a:custGeom>
              <a:avLst/>
              <a:gdLst/>
              <a:ahLst/>
              <a:cxnLst/>
              <a:rect l="l" t="t" r="r" b="b"/>
              <a:pathLst>
                <a:path w="1201" h="902" extrusionOk="0">
                  <a:moveTo>
                    <a:pt x="600" y="1"/>
                  </a:moveTo>
                  <a:cubicBezTo>
                    <a:pt x="0" y="1"/>
                    <a:pt x="0" y="901"/>
                    <a:pt x="600" y="901"/>
                  </a:cubicBezTo>
                  <a:cubicBezTo>
                    <a:pt x="1201" y="901"/>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5" name="Google Shape;4665;p33"/>
            <p:cNvSpPr/>
            <p:nvPr/>
          </p:nvSpPr>
          <p:spPr>
            <a:xfrm>
              <a:off x="6046550" y="30700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6" name="Google Shape;4666;p33"/>
            <p:cNvSpPr/>
            <p:nvPr/>
          </p:nvSpPr>
          <p:spPr>
            <a:xfrm>
              <a:off x="6046550" y="3143975"/>
              <a:ext cx="25875" cy="22275"/>
            </a:xfrm>
            <a:custGeom>
              <a:avLst/>
              <a:gdLst/>
              <a:ahLst/>
              <a:cxnLst/>
              <a:rect l="l" t="t" r="r" b="b"/>
              <a:pathLst>
                <a:path w="1035" h="891" extrusionOk="0">
                  <a:moveTo>
                    <a:pt x="594" y="1"/>
                  </a:moveTo>
                  <a:cubicBezTo>
                    <a:pt x="490" y="1"/>
                    <a:pt x="385" y="38"/>
                    <a:pt x="300" y="123"/>
                  </a:cubicBezTo>
                  <a:cubicBezTo>
                    <a:pt x="0" y="390"/>
                    <a:pt x="200" y="891"/>
                    <a:pt x="600" y="891"/>
                  </a:cubicBezTo>
                  <a:cubicBezTo>
                    <a:pt x="834" y="891"/>
                    <a:pt x="1034" y="690"/>
                    <a:pt x="1034" y="424"/>
                  </a:cubicBezTo>
                  <a:cubicBezTo>
                    <a:pt x="1034" y="173"/>
                    <a:pt x="817" y="1"/>
                    <a:pt x="59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7" name="Google Shape;4667;p33"/>
            <p:cNvSpPr/>
            <p:nvPr/>
          </p:nvSpPr>
          <p:spPr>
            <a:xfrm>
              <a:off x="6046550" y="3217650"/>
              <a:ext cx="25875" cy="22000"/>
            </a:xfrm>
            <a:custGeom>
              <a:avLst/>
              <a:gdLst/>
              <a:ahLst/>
              <a:cxnLst/>
              <a:rect l="l" t="t" r="r" b="b"/>
              <a:pathLst>
                <a:path w="1035" h="880" extrusionOk="0">
                  <a:moveTo>
                    <a:pt x="609" y="1"/>
                  </a:moveTo>
                  <a:cubicBezTo>
                    <a:pt x="500" y="1"/>
                    <a:pt x="389" y="45"/>
                    <a:pt x="300" y="145"/>
                  </a:cubicBezTo>
                  <a:cubicBezTo>
                    <a:pt x="0" y="412"/>
                    <a:pt x="200" y="879"/>
                    <a:pt x="600" y="879"/>
                  </a:cubicBezTo>
                  <a:cubicBezTo>
                    <a:pt x="834" y="879"/>
                    <a:pt x="1034" y="679"/>
                    <a:pt x="1034" y="445"/>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8" name="Google Shape;4668;p33"/>
            <p:cNvSpPr/>
            <p:nvPr/>
          </p:nvSpPr>
          <p:spPr>
            <a:xfrm>
              <a:off x="6002350" y="2553575"/>
              <a:ext cx="25875" cy="22250"/>
            </a:xfrm>
            <a:custGeom>
              <a:avLst/>
              <a:gdLst/>
              <a:ahLst/>
              <a:cxnLst/>
              <a:rect l="l" t="t" r="r" b="b"/>
              <a:pathLst>
                <a:path w="1035" h="890" extrusionOk="0">
                  <a:moveTo>
                    <a:pt x="565" y="1"/>
                  </a:moveTo>
                  <a:cubicBezTo>
                    <a:pt x="458" y="1"/>
                    <a:pt x="351" y="39"/>
                    <a:pt x="267" y="123"/>
                  </a:cubicBezTo>
                  <a:cubicBezTo>
                    <a:pt x="0" y="423"/>
                    <a:pt x="200" y="890"/>
                    <a:pt x="567" y="890"/>
                  </a:cubicBezTo>
                  <a:cubicBezTo>
                    <a:pt x="834" y="890"/>
                    <a:pt x="1034" y="690"/>
                    <a:pt x="1034" y="456"/>
                  </a:cubicBezTo>
                  <a:cubicBezTo>
                    <a:pt x="1034"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9" name="Google Shape;4669;p33"/>
            <p:cNvSpPr/>
            <p:nvPr/>
          </p:nvSpPr>
          <p:spPr>
            <a:xfrm>
              <a:off x="6002350" y="2627500"/>
              <a:ext cx="29200" cy="22550"/>
            </a:xfrm>
            <a:custGeom>
              <a:avLst/>
              <a:gdLst/>
              <a:ahLst/>
              <a:cxnLst/>
              <a:rect l="l" t="t" r="r" b="b"/>
              <a:pathLst>
                <a:path w="1168" h="902" extrusionOk="0">
                  <a:moveTo>
                    <a:pt x="567" y="1"/>
                  </a:moveTo>
                  <a:cubicBezTo>
                    <a:pt x="0" y="1"/>
                    <a:pt x="0" y="902"/>
                    <a:pt x="567" y="902"/>
                  </a:cubicBezTo>
                  <a:cubicBezTo>
                    <a:pt x="1168" y="902"/>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0" name="Google Shape;4670;p33"/>
            <p:cNvSpPr/>
            <p:nvPr/>
          </p:nvSpPr>
          <p:spPr>
            <a:xfrm>
              <a:off x="6002350" y="2701200"/>
              <a:ext cx="25875" cy="22225"/>
            </a:xfrm>
            <a:custGeom>
              <a:avLst/>
              <a:gdLst/>
              <a:ahLst/>
              <a:cxnLst/>
              <a:rect l="l" t="t" r="r" b="b"/>
              <a:pathLst>
                <a:path w="1035" h="889" extrusionOk="0">
                  <a:moveTo>
                    <a:pt x="565" y="0"/>
                  </a:moveTo>
                  <a:cubicBezTo>
                    <a:pt x="458" y="0"/>
                    <a:pt x="351" y="38"/>
                    <a:pt x="267" y="122"/>
                  </a:cubicBezTo>
                  <a:cubicBezTo>
                    <a:pt x="0" y="422"/>
                    <a:pt x="200" y="889"/>
                    <a:pt x="567" y="889"/>
                  </a:cubicBezTo>
                  <a:cubicBezTo>
                    <a:pt x="834" y="889"/>
                    <a:pt x="1034" y="689"/>
                    <a:pt x="1034" y="455"/>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1" name="Google Shape;4671;p33"/>
            <p:cNvSpPr/>
            <p:nvPr/>
          </p:nvSpPr>
          <p:spPr>
            <a:xfrm>
              <a:off x="6002350" y="2774825"/>
              <a:ext cx="25875" cy="22000"/>
            </a:xfrm>
            <a:custGeom>
              <a:avLst/>
              <a:gdLst/>
              <a:ahLst/>
              <a:cxnLst/>
              <a:rect l="l" t="t" r="r" b="b"/>
              <a:pathLst>
                <a:path w="1035" h="880" extrusionOk="0">
                  <a:moveTo>
                    <a:pt x="585" y="1"/>
                  </a:moveTo>
                  <a:cubicBezTo>
                    <a:pt x="471" y="1"/>
                    <a:pt x="356" y="45"/>
                    <a:pt x="267" y="146"/>
                  </a:cubicBezTo>
                  <a:cubicBezTo>
                    <a:pt x="0" y="412"/>
                    <a:pt x="200" y="879"/>
                    <a:pt x="567" y="879"/>
                  </a:cubicBezTo>
                  <a:cubicBezTo>
                    <a:pt x="834" y="879"/>
                    <a:pt x="1034" y="679"/>
                    <a:pt x="1034" y="446"/>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2" name="Google Shape;4672;p33"/>
            <p:cNvSpPr/>
            <p:nvPr/>
          </p:nvSpPr>
          <p:spPr>
            <a:xfrm>
              <a:off x="6002350" y="2848800"/>
              <a:ext cx="25875" cy="22250"/>
            </a:xfrm>
            <a:custGeom>
              <a:avLst/>
              <a:gdLst/>
              <a:ahLst/>
              <a:cxnLst/>
              <a:rect l="l" t="t" r="r" b="b"/>
              <a:pathLst>
                <a:path w="1035" h="890" extrusionOk="0">
                  <a:moveTo>
                    <a:pt x="565" y="0"/>
                  </a:moveTo>
                  <a:cubicBezTo>
                    <a:pt x="458" y="0"/>
                    <a:pt x="351" y="38"/>
                    <a:pt x="267" y="122"/>
                  </a:cubicBezTo>
                  <a:cubicBezTo>
                    <a:pt x="0" y="422"/>
                    <a:pt x="200" y="889"/>
                    <a:pt x="567" y="889"/>
                  </a:cubicBezTo>
                  <a:cubicBezTo>
                    <a:pt x="834" y="889"/>
                    <a:pt x="1034" y="689"/>
                    <a:pt x="1034" y="456"/>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3" name="Google Shape;4673;p33"/>
            <p:cNvSpPr/>
            <p:nvPr/>
          </p:nvSpPr>
          <p:spPr>
            <a:xfrm>
              <a:off x="6002350" y="29224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8"/>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4" name="Google Shape;4674;p33"/>
            <p:cNvSpPr/>
            <p:nvPr/>
          </p:nvSpPr>
          <p:spPr>
            <a:xfrm>
              <a:off x="6002350" y="2996100"/>
              <a:ext cx="29200" cy="22550"/>
            </a:xfrm>
            <a:custGeom>
              <a:avLst/>
              <a:gdLst/>
              <a:ahLst/>
              <a:cxnLst/>
              <a:rect l="l" t="t" r="r" b="b"/>
              <a:pathLst>
                <a:path w="1168" h="902" extrusionOk="0">
                  <a:moveTo>
                    <a:pt x="567" y="1"/>
                  </a:moveTo>
                  <a:cubicBezTo>
                    <a:pt x="0" y="1"/>
                    <a:pt x="0" y="901"/>
                    <a:pt x="567" y="901"/>
                  </a:cubicBezTo>
                  <a:cubicBezTo>
                    <a:pt x="1168" y="901"/>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5" name="Google Shape;4675;p33"/>
            <p:cNvSpPr/>
            <p:nvPr/>
          </p:nvSpPr>
          <p:spPr>
            <a:xfrm>
              <a:off x="6002350" y="30700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9"/>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6" name="Google Shape;4676;p33"/>
            <p:cNvSpPr/>
            <p:nvPr/>
          </p:nvSpPr>
          <p:spPr>
            <a:xfrm>
              <a:off x="6002350" y="3143975"/>
              <a:ext cx="25875" cy="22275"/>
            </a:xfrm>
            <a:custGeom>
              <a:avLst/>
              <a:gdLst/>
              <a:ahLst/>
              <a:cxnLst/>
              <a:rect l="l" t="t" r="r" b="b"/>
              <a:pathLst>
                <a:path w="1035" h="891" extrusionOk="0">
                  <a:moveTo>
                    <a:pt x="569" y="1"/>
                  </a:moveTo>
                  <a:cubicBezTo>
                    <a:pt x="461" y="1"/>
                    <a:pt x="352" y="38"/>
                    <a:pt x="267" y="123"/>
                  </a:cubicBezTo>
                  <a:cubicBezTo>
                    <a:pt x="0" y="390"/>
                    <a:pt x="200" y="891"/>
                    <a:pt x="567" y="891"/>
                  </a:cubicBezTo>
                  <a:cubicBezTo>
                    <a:pt x="834" y="891"/>
                    <a:pt x="1034" y="690"/>
                    <a:pt x="1034" y="424"/>
                  </a:cubicBezTo>
                  <a:cubicBezTo>
                    <a:pt x="1034" y="173"/>
                    <a:pt x="802" y="1"/>
                    <a:pt x="56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7" name="Google Shape;4677;p33"/>
            <p:cNvSpPr/>
            <p:nvPr/>
          </p:nvSpPr>
          <p:spPr>
            <a:xfrm>
              <a:off x="6002350" y="3217650"/>
              <a:ext cx="25875" cy="22000"/>
            </a:xfrm>
            <a:custGeom>
              <a:avLst/>
              <a:gdLst/>
              <a:ahLst/>
              <a:cxnLst/>
              <a:rect l="l" t="t" r="r" b="b"/>
              <a:pathLst>
                <a:path w="1035" h="880" extrusionOk="0">
                  <a:moveTo>
                    <a:pt x="585" y="1"/>
                  </a:moveTo>
                  <a:cubicBezTo>
                    <a:pt x="471" y="1"/>
                    <a:pt x="356" y="45"/>
                    <a:pt x="267" y="145"/>
                  </a:cubicBezTo>
                  <a:cubicBezTo>
                    <a:pt x="0" y="412"/>
                    <a:pt x="200" y="879"/>
                    <a:pt x="567" y="879"/>
                  </a:cubicBezTo>
                  <a:cubicBezTo>
                    <a:pt x="834" y="879"/>
                    <a:pt x="1034" y="679"/>
                    <a:pt x="1034" y="445"/>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8" name="Google Shape;4678;p33"/>
            <p:cNvSpPr/>
            <p:nvPr/>
          </p:nvSpPr>
          <p:spPr>
            <a:xfrm>
              <a:off x="5957300" y="2553575"/>
              <a:ext cx="25875" cy="22250"/>
            </a:xfrm>
            <a:custGeom>
              <a:avLst/>
              <a:gdLst/>
              <a:ahLst/>
              <a:cxnLst/>
              <a:rect l="l" t="t" r="r" b="b"/>
              <a:pathLst>
                <a:path w="1035" h="890" extrusionOk="0">
                  <a:moveTo>
                    <a:pt x="591" y="1"/>
                  </a:moveTo>
                  <a:cubicBezTo>
                    <a:pt x="488" y="1"/>
                    <a:pt x="385" y="39"/>
                    <a:pt x="301" y="123"/>
                  </a:cubicBezTo>
                  <a:cubicBezTo>
                    <a:pt x="1" y="423"/>
                    <a:pt x="201" y="890"/>
                    <a:pt x="601" y="890"/>
                  </a:cubicBezTo>
                  <a:cubicBezTo>
                    <a:pt x="835" y="890"/>
                    <a:pt x="1035"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9" name="Google Shape;4679;p33"/>
            <p:cNvSpPr/>
            <p:nvPr/>
          </p:nvSpPr>
          <p:spPr>
            <a:xfrm>
              <a:off x="5957300"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0" name="Google Shape;4680;p33"/>
            <p:cNvSpPr/>
            <p:nvPr/>
          </p:nvSpPr>
          <p:spPr>
            <a:xfrm>
              <a:off x="5957300" y="2700900"/>
              <a:ext cx="30050" cy="22525"/>
            </a:xfrm>
            <a:custGeom>
              <a:avLst/>
              <a:gdLst/>
              <a:ahLst/>
              <a:cxnLst/>
              <a:rect l="l" t="t" r="r" b="b"/>
              <a:pathLst>
                <a:path w="1202" h="901" extrusionOk="0">
                  <a:moveTo>
                    <a:pt x="601" y="0"/>
                  </a:moveTo>
                  <a:cubicBezTo>
                    <a:pt x="1" y="0"/>
                    <a:pt x="1" y="901"/>
                    <a:pt x="601" y="901"/>
                  </a:cubicBezTo>
                  <a:cubicBezTo>
                    <a:pt x="1202" y="901"/>
                    <a:pt x="1202" y="0"/>
                    <a:pt x="60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1" name="Google Shape;4681;p33"/>
            <p:cNvSpPr/>
            <p:nvPr/>
          </p:nvSpPr>
          <p:spPr>
            <a:xfrm>
              <a:off x="5961475" y="2775125"/>
              <a:ext cx="21700" cy="21700"/>
            </a:xfrm>
            <a:custGeom>
              <a:avLst/>
              <a:gdLst/>
              <a:ahLst/>
              <a:cxnLst/>
              <a:rect l="l" t="t" r="r" b="b"/>
              <a:pathLst>
                <a:path w="868" h="868" extrusionOk="0">
                  <a:moveTo>
                    <a:pt x="434" y="0"/>
                  </a:moveTo>
                  <a:cubicBezTo>
                    <a:pt x="201" y="0"/>
                    <a:pt x="1" y="200"/>
                    <a:pt x="1" y="434"/>
                  </a:cubicBezTo>
                  <a:cubicBezTo>
                    <a:pt x="1" y="667"/>
                    <a:pt x="201" y="867"/>
                    <a:pt x="434" y="867"/>
                  </a:cubicBezTo>
                  <a:cubicBezTo>
                    <a:pt x="668" y="867"/>
                    <a:pt x="868" y="667"/>
                    <a:pt x="868" y="434"/>
                  </a:cubicBezTo>
                  <a:cubicBezTo>
                    <a:pt x="868" y="200"/>
                    <a:pt x="668"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2" name="Google Shape;4682;p33"/>
            <p:cNvSpPr/>
            <p:nvPr/>
          </p:nvSpPr>
          <p:spPr>
            <a:xfrm>
              <a:off x="5957300"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3" name="Google Shape;4683;p33"/>
            <p:cNvSpPr/>
            <p:nvPr/>
          </p:nvSpPr>
          <p:spPr>
            <a:xfrm>
              <a:off x="5957300" y="29224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8"/>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4" name="Google Shape;4684;p33"/>
            <p:cNvSpPr/>
            <p:nvPr/>
          </p:nvSpPr>
          <p:spPr>
            <a:xfrm>
              <a:off x="5961475" y="2996100"/>
              <a:ext cx="21700" cy="22550"/>
            </a:xfrm>
            <a:custGeom>
              <a:avLst/>
              <a:gdLst/>
              <a:ahLst/>
              <a:cxnLst/>
              <a:rect l="l" t="t" r="r" b="b"/>
              <a:pathLst>
                <a:path w="868" h="902" extrusionOk="0">
                  <a:moveTo>
                    <a:pt x="434" y="1"/>
                  </a:moveTo>
                  <a:cubicBezTo>
                    <a:pt x="201" y="1"/>
                    <a:pt x="1" y="201"/>
                    <a:pt x="1" y="434"/>
                  </a:cubicBezTo>
                  <a:cubicBezTo>
                    <a:pt x="1" y="701"/>
                    <a:pt x="201" y="901"/>
                    <a:pt x="434" y="901"/>
                  </a:cubicBezTo>
                  <a:cubicBezTo>
                    <a:pt x="668" y="901"/>
                    <a:pt x="868" y="701"/>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5" name="Google Shape;4685;p33"/>
            <p:cNvSpPr/>
            <p:nvPr/>
          </p:nvSpPr>
          <p:spPr>
            <a:xfrm>
              <a:off x="5957300" y="3070325"/>
              <a:ext cx="30050" cy="21700"/>
            </a:xfrm>
            <a:custGeom>
              <a:avLst/>
              <a:gdLst/>
              <a:ahLst/>
              <a:cxnLst/>
              <a:rect l="l" t="t" r="r" b="b"/>
              <a:pathLst>
                <a:path w="1202" h="868" extrusionOk="0">
                  <a:moveTo>
                    <a:pt x="601" y="1"/>
                  </a:moveTo>
                  <a:cubicBezTo>
                    <a:pt x="1" y="1"/>
                    <a:pt x="1" y="868"/>
                    <a:pt x="601" y="868"/>
                  </a:cubicBezTo>
                  <a:cubicBezTo>
                    <a:pt x="1202" y="868"/>
                    <a:pt x="1202"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6" name="Google Shape;4686;p33"/>
            <p:cNvSpPr/>
            <p:nvPr/>
          </p:nvSpPr>
          <p:spPr>
            <a:xfrm>
              <a:off x="5957300"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7" name="Google Shape;4687;p33"/>
            <p:cNvSpPr/>
            <p:nvPr/>
          </p:nvSpPr>
          <p:spPr>
            <a:xfrm>
              <a:off x="5961475" y="3217925"/>
              <a:ext cx="21700" cy="21725"/>
            </a:xfrm>
            <a:custGeom>
              <a:avLst/>
              <a:gdLst/>
              <a:ahLst/>
              <a:cxnLst/>
              <a:rect l="l" t="t" r="r" b="b"/>
              <a:pathLst>
                <a:path w="868" h="869" extrusionOk="0">
                  <a:moveTo>
                    <a:pt x="434" y="1"/>
                  </a:moveTo>
                  <a:cubicBezTo>
                    <a:pt x="201" y="1"/>
                    <a:pt x="1" y="201"/>
                    <a:pt x="1" y="434"/>
                  </a:cubicBezTo>
                  <a:cubicBezTo>
                    <a:pt x="1" y="668"/>
                    <a:pt x="201" y="868"/>
                    <a:pt x="434" y="868"/>
                  </a:cubicBezTo>
                  <a:cubicBezTo>
                    <a:pt x="668" y="868"/>
                    <a:pt x="868" y="668"/>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8" name="Google Shape;4688;p33"/>
            <p:cNvSpPr/>
            <p:nvPr/>
          </p:nvSpPr>
          <p:spPr>
            <a:xfrm>
              <a:off x="5913100" y="2553575"/>
              <a:ext cx="25875" cy="22250"/>
            </a:xfrm>
            <a:custGeom>
              <a:avLst/>
              <a:gdLst/>
              <a:ahLst/>
              <a:cxnLst/>
              <a:rect l="l" t="t" r="r" b="b"/>
              <a:pathLst>
                <a:path w="1035" h="890" extrusionOk="0">
                  <a:moveTo>
                    <a:pt x="565" y="1"/>
                  </a:moveTo>
                  <a:cubicBezTo>
                    <a:pt x="458" y="1"/>
                    <a:pt x="352" y="39"/>
                    <a:pt x="268" y="123"/>
                  </a:cubicBezTo>
                  <a:cubicBezTo>
                    <a:pt x="1" y="423"/>
                    <a:pt x="201"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9" name="Google Shape;4689;p33"/>
            <p:cNvSpPr/>
            <p:nvPr/>
          </p:nvSpPr>
          <p:spPr>
            <a:xfrm>
              <a:off x="5913100" y="2627600"/>
              <a:ext cx="25875" cy="22450"/>
            </a:xfrm>
            <a:custGeom>
              <a:avLst/>
              <a:gdLst/>
              <a:ahLst/>
              <a:cxnLst/>
              <a:rect l="l" t="t" r="r" b="b"/>
              <a:pathLst>
                <a:path w="1035" h="898" extrusionOk="0">
                  <a:moveTo>
                    <a:pt x="585" y="1"/>
                  </a:moveTo>
                  <a:cubicBezTo>
                    <a:pt x="472" y="1"/>
                    <a:pt x="357" y="41"/>
                    <a:pt x="268" y="130"/>
                  </a:cubicBezTo>
                  <a:cubicBezTo>
                    <a:pt x="1" y="397"/>
                    <a:pt x="201" y="864"/>
                    <a:pt x="568" y="898"/>
                  </a:cubicBezTo>
                  <a:cubicBezTo>
                    <a:pt x="835" y="898"/>
                    <a:pt x="1035" y="697"/>
                    <a:pt x="1035" y="431"/>
                  </a:cubicBezTo>
                  <a:cubicBezTo>
                    <a:pt x="1035" y="164"/>
                    <a:pt x="813"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0" name="Google Shape;4690;p33"/>
            <p:cNvSpPr/>
            <p:nvPr/>
          </p:nvSpPr>
          <p:spPr>
            <a:xfrm>
              <a:off x="59131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1" name="Google Shape;4691;p33"/>
            <p:cNvSpPr/>
            <p:nvPr/>
          </p:nvSpPr>
          <p:spPr>
            <a:xfrm>
              <a:off x="5916450" y="2775125"/>
              <a:ext cx="22525" cy="21700"/>
            </a:xfrm>
            <a:custGeom>
              <a:avLst/>
              <a:gdLst/>
              <a:ahLst/>
              <a:cxnLst/>
              <a:rect l="l" t="t" r="r" b="b"/>
              <a:pathLst>
                <a:path w="901" h="868" extrusionOk="0">
                  <a:moveTo>
                    <a:pt x="434" y="0"/>
                  </a:moveTo>
                  <a:cubicBezTo>
                    <a:pt x="200" y="0"/>
                    <a:pt x="0" y="200"/>
                    <a:pt x="0" y="434"/>
                  </a:cubicBezTo>
                  <a:cubicBezTo>
                    <a:pt x="0" y="667"/>
                    <a:pt x="200" y="867"/>
                    <a:pt x="434" y="867"/>
                  </a:cubicBezTo>
                  <a:cubicBezTo>
                    <a:pt x="701" y="867"/>
                    <a:pt x="901" y="667"/>
                    <a:pt x="901" y="434"/>
                  </a:cubicBezTo>
                  <a:cubicBezTo>
                    <a:pt x="901"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2" name="Google Shape;4692;p33"/>
            <p:cNvSpPr/>
            <p:nvPr/>
          </p:nvSpPr>
          <p:spPr>
            <a:xfrm>
              <a:off x="5913100" y="2848800"/>
              <a:ext cx="25875" cy="22250"/>
            </a:xfrm>
            <a:custGeom>
              <a:avLst/>
              <a:gdLst/>
              <a:ahLst/>
              <a:cxnLst/>
              <a:rect l="l" t="t" r="r" b="b"/>
              <a:pathLst>
                <a:path w="1035" h="890" extrusionOk="0">
                  <a:moveTo>
                    <a:pt x="565" y="0"/>
                  </a:moveTo>
                  <a:cubicBezTo>
                    <a:pt x="458" y="0"/>
                    <a:pt x="352" y="38"/>
                    <a:pt x="268" y="122"/>
                  </a:cubicBezTo>
                  <a:cubicBezTo>
                    <a:pt x="1" y="422"/>
                    <a:pt x="201"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3" name="Google Shape;4693;p33"/>
            <p:cNvSpPr/>
            <p:nvPr/>
          </p:nvSpPr>
          <p:spPr>
            <a:xfrm>
              <a:off x="5913100" y="2922450"/>
              <a:ext cx="25875" cy="21975"/>
            </a:xfrm>
            <a:custGeom>
              <a:avLst/>
              <a:gdLst/>
              <a:ahLst/>
              <a:cxnLst/>
              <a:rect l="l" t="t" r="r" b="b"/>
              <a:pathLst>
                <a:path w="1035" h="879" extrusionOk="0">
                  <a:moveTo>
                    <a:pt x="585" y="0"/>
                  </a:moveTo>
                  <a:cubicBezTo>
                    <a:pt x="472" y="0"/>
                    <a:pt x="357" y="45"/>
                    <a:pt x="268" y="145"/>
                  </a:cubicBezTo>
                  <a:cubicBezTo>
                    <a:pt x="1" y="412"/>
                    <a:pt x="201" y="879"/>
                    <a:pt x="568" y="879"/>
                  </a:cubicBezTo>
                  <a:cubicBezTo>
                    <a:pt x="835" y="879"/>
                    <a:pt x="1035" y="678"/>
                    <a:pt x="1035" y="445"/>
                  </a:cubicBezTo>
                  <a:cubicBezTo>
                    <a:pt x="1035" y="178"/>
                    <a:pt x="813"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4" name="Google Shape;4694;p33"/>
            <p:cNvSpPr/>
            <p:nvPr/>
          </p:nvSpPr>
          <p:spPr>
            <a:xfrm>
              <a:off x="5916450" y="2996100"/>
              <a:ext cx="22525" cy="22550"/>
            </a:xfrm>
            <a:custGeom>
              <a:avLst/>
              <a:gdLst/>
              <a:ahLst/>
              <a:cxnLst/>
              <a:rect l="l" t="t" r="r" b="b"/>
              <a:pathLst>
                <a:path w="901" h="902" extrusionOk="0">
                  <a:moveTo>
                    <a:pt x="434" y="1"/>
                  </a:moveTo>
                  <a:cubicBezTo>
                    <a:pt x="200" y="1"/>
                    <a:pt x="0" y="201"/>
                    <a:pt x="0" y="434"/>
                  </a:cubicBezTo>
                  <a:cubicBezTo>
                    <a:pt x="0" y="701"/>
                    <a:pt x="200" y="901"/>
                    <a:pt x="434" y="901"/>
                  </a:cubicBezTo>
                  <a:cubicBezTo>
                    <a:pt x="701" y="901"/>
                    <a:pt x="901" y="701"/>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5" name="Google Shape;4695;p33"/>
            <p:cNvSpPr/>
            <p:nvPr/>
          </p:nvSpPr>
          <p:spPr>
            <a:xfrm>
              <a:off x="59131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6" name="Google Shape;4696;p33"/>
            <p:cNvSpPr/>
            <p:nvPr/>
          </p:nvSpPr>
          <p:spPr>
            <a:xfrm>
              <a:off x="5913100" y="3143975"/>
              <a:ext cx="25875" cy="22275"/>
            </a:xfrm>
            <a:custGeom>
              <a:avLst/>
              <a:gdLst/>
              <a:ahLst/>
              <a:cxnLst/>
              <a:rect l="l" t="t" r="r" b="b"/>
              <a:pathLst>
                <a:path w="1035" h="891" extrusionOk="0">
                  <a:moveTo>
                    <a:pt x="570" y="1"/>
                  </a:moveTo>
                  <a:cubicBezTo>
                    <a:pt x="461" y="1"/>
                    <a:pt x="353" y="38"/>
                    <a:pt x="268" y="123"/>
                  </a:cubicBezTo>
                  <a:cubicBezTo>
                    <a:pt x="1" y="390"/>
                    <a:pt x="201"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7" name="Google Shape;4697;p33"/>
            <p:cNvSpPr/>
            <p:nvPr/>
          </p:nvSpPr>
          <p:spPr>
            <a:xfrm>
              <a:off x="5916450" y="3217925"/>
              <a:ext cx="22525" cy="21725"/>
            </a:xfrm>
            <a:custGeom>
              <a:avLst/>
              <a:gdLst/>
              <a:ahLst/>
              <a:cxnLst/>
              <a:rect l="l" t="t" r="r" b="b"/>
              <a:pathLst>
                <a:path w="901" h="869" extrusionOk="0">
                  <a:moveTo>
                    <a:pt x="434" y="1"/>
                  </a:moveTo>
                  <a:cubicBezTo>
                    <a:pt x="200" y="1"/>
                    <a:pt x="0" y="201"/>
                    <a:pt x="0" y="434"/>
                  </a:cubicBezTo>
                  <a:cubicBezTo>
                    <a:pt x="0" y="668"/>
                    <a:pt x="200" y="868"/>
                    <a:pt x="434" y="868"/>
                  </a:cubicBezTo>
                  <a:cubicBezTo>
                    <a:pt x="701" y="868"/>
                    <a:pt x="901" y="668"/>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8" name="Google Shape;4698;p33"/>
            <p:cNvSpPr/>
            <p:nvPr/>
          </p:nvSpPr>
          <p:spPr>
            <a:xfrm>
              <a:off x="586807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35"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9" name="Google Shape;4699;p33"/>
            <p:cNvSpPr/>
            <p:nvPr/>
          </p:nvSpPr>
          <p:spPr>
            <a:xfrm>
              <a:off x="5868075" y="2627600"/>
              <a:ext cx="25875" cy="22450"/>
            </a:xfrm>
            <a:custGeom>
              <a:avLst/>
              <a:gdLst/>
              <a:ahLst/>
              <a:cxnLst/>
              <a:rect l="l" t="t" r="r" b="b"/>
              <a:pathLst>
                <a:path w="1035" h="898" extrusionOk="0">
                  <a:moveTo>
                    <a:pt x="610" y="1"/>
                  </a:moveTo>
                  <a:cubicBezTo>
                    <a:pt x="501" y="1"/>
                    <a:pt x="390" y="41"/>
                    <a:pt x="301" y="130"/>
                  </a:cubicBezTo>
                  <a:cubicBezTo>
                    <a:pt x="1" y="397"/>
                    <a:pt x="201" y="898"/>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0" name="Google Shape;4700;p33"/>
            <p:cNvSpPr/>
            <p:nvPr/>
          </p:nvSpPr>
          <p:spPr>
            <a:xfrm>
              <a:off x="586807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1" name="Google Shape;4701;p33"/>
            <p:cNvSpPr/>
            <p:nvPr/>
          </p:nvSpPr>
          <p:spPr>
            <a:xfrm>
              <a:off x="586807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2" name="Google Shape;4702;p33"/>
            <p:cNvSpPr/>
            <p:nvPr/>
          </p:nvSpPr>
          <p:spPr>
            <a:xfrm>
              <a:off x="586807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3" name="Google Shape;4703;p33"/>
            <p:cNvSpPr/>
            <p:nvPr/>
          </p:nvSpPr>
          <p:spPr>
            <a:xfrm>
              <a:off x="586807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18" y="881"/>
                    <a:pt x="635" y="882"/>
                    <a:pt x="652" y="882"/>
                  </a:cubicBezTo>
                  <a:cubicBezTo>
                    <a:pt x="867"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4" name="Google Shape;4704;p33"/>
            <p:cNvSpPr/>
            <p:nvPr/>
          </p:nvSpPr>
          <p:spPr>
            <a:xfrm>
              <a:off x="586807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5" name="Google Shape;4705;p33"/>
            <p:cNvSpPr/>
            <p:nvPr/>
          </p:nvSpPr>
          <p:spPr>
            <a:xfrm>
              <a:off x="586807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6" name="Google Shape;4706;p33"/>
            <p:cNvSpPr/>
            <p:nvPr/>
          </p:nvSpPr>
          <p:spPr>
            <a:xfrm>
              <a:off x="586807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7" name="Google Shape;4707;p33"/>
            <p:cNvSpPr/>
            <p:nvPr/>
          </p:nvSpPr>
          <p:spPr>
            <a:xfrm>
              <a:off x="586807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8" name="Google Shape;4708;p33"/>
            <p:cNvSpPr/>
            <p:nvPr/>
          </p:nvSpPr>
          <p:spPr>
            <a:xfrm>
              <a:off x="5823875" y="2553575"/>
              <a:ext cx="25875" cy="22250"/>
            </a:xfrm>
            <a:custGeom>
              <a:avLst/>
              <a:gdLst/>
              <a:ahLst/>
              <a:cxnLst/>
              <a:rect l="l" t="t" r="r" b="b"/>
              <a:pathLst>
                <a:path w="1035" h="890" extrusionOk="0">
                  <a:moveTo>
                    <a:pt x="565" y="1"/>
                  </a:moveTo>
                  <a:cubicBezTo>
                    <a:pt x="458" y="1"/>
                    <a:pt x="351" y="39"/>
                    <a:pt x="268" y="123"/>
                  </a:cubicBezTo>
                  <a:cubicBezTo>
                    <a:pt x="1" y="423"/>
                    <a:pt x="201" y="890"/>
                    <a:pt x="601"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9" name="Google Shape;4709;p33"/>
            <p:cNvSpPr/>
            <p:nvPr/>
          </p:nvSpPr>
          <p:spPr>
            <a:xfrm>
              <a:off x="5823875" y="2627600"/>
              <a:ext cx="25875" cy="22450"/>
            </a:xfrm>
            <a:custGeom>
              <a:avLst/>
              <a:gdLst/>
              <a:ahLst/>
              <a:cxnLst/>
              <a:rect l="l" t="t" r="r" b="b"/>
              <a:pathLst>
                <a:path w="1035" h="898" extrusionOk="0">
                  <a:moveTo>
                    <a:pt x="585" y="1"/>
                  </a:moveTo>
                  <a:cubicBezTo>
                    <a:pt x="471" y="1"/>
                    <a:pt x="357" y="41"/>
                    <a:pt x="268" y="130"/>
                  </a:cubicBezTo>
                  <a:cubicBezTo>
                    <a:pt x="1" y="397"/>
                    <a:pt x="201" y="898"/>
                    <a:pt x="601" y="898"/>
                  </a:cubicBezTo>
                  <a:cubicBezTo>
                    <a:pt x="835"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0" name="Google Shape;4710;p33"/>
            <p:cNvSpPr/>
            <p:nvPr/>
          </p:nvSpPr>
          <p:spPr>
            <a:xfrm>
              <a:off x="5823875" y="2701200"/>
              <a:ext cx="25875" cy="22225"/>
            </a:xfrm>
            <a:custGeom>
              <a:avLst/>
              <a:gdLst/>
              <a:ahLst/>
              <a:cxnLst/>
              <a:rect l="l" t="t" r="r" b="b"/>
              <a:pathLst>
                <a:path w="1035" h="889" extrusionOk="0">
                  <a:moveTo>
                    <a:pt x="565" y="0"/>
                  </a:moveTo>
                  <a:cubicBezTo>
                    <a:pt x="458" y="0"/>
                    <a:pt x="351" y="38"/>
                    <a:pt x="268" y="122"/>
                  </a:cubicBezTo>
                  <a:cubicBezTo>
                    <a:pt x="1" y="422"/>
                    <a:pt x="201" y="889"/>
                    <a:pt x="601" y="889"/>
                  </a:cubicBezTo>
                  <a:cubicBezTo>
                    <a:pt x="835" y="889"/>
                    <a:pt x="1035"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1" name="Google Shape;4711;p33"/>
            <p:cNvSpPr/>
            <p:nvPr/>
          </p:nvSpPr>
          <p:spPr>
            <a:xfrm>
              <a:off x="5823875" y="2774825"/>
              <a:ext cx="25875" cy="22000"/>
            </a:xfrm>
            <a:custGeom>
              <a:avLst/>
              <a:gdLst/>
              <a:ahLst/>
              <a:cxnLst/>
              <a:rect l="l" t="t" r="r" b="b"/>
              <a:pathLst>
                <a:path w="1035" h="880" extrusionOk="0">
                  <a:moveTo>
                    <a:pt x="585" y="1"/>
                  </a:moveTo>
                  <a:cubicBezTo>
                    <a:pt x="471" y="1"/>
                    <a:pt x="357" y="45"/>
                    <a:pt x="268" y="146"/>
                  </a:cubicBezTo>
                  <a:cubicBezTo>
                    <a:pt x="1" y="412"/>
                    <a:pt x="201" y="879"/>
                    <a:pt x="601" y="879"/>
                  </a:cubicBezTo>
                  <a:cubicBezTo>
                    <a:pt x="835"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2" name="Google Shape;4712;p33"/>
            <p:cNvSpPr/>
            <p:nvPr/>
          </p:nvSpPr>
          <p:spPr>
            <a:xfrm>
              <a:off x="5823875" y="2848800"/>
              <a:ext cx="25875" cy="22250"/>
            </a:xfrm>
            <a:custGeom>
              <a:avLst/>
              <a:gdLst/>
              <a:ahLst/>
              <a:cxnLst/>
              <a:rect l="l" t="t" r="r" b="b"/>
              <a:pathLst>
                <a:path w="1035" h="890" extrusionOk="0">
                  <a:moveTo>
                    <a:pt x="565" y="0"/>
                  </a:moveTo>
                  <a:cubicBezTo>
                    <a:pt x="458" y="0"/>
                    <a:pt x="351" y="38"/>
                    <a:pt x="268" y="122"/>
                  </a:cubicBezTo>
                  <a:cubicBezTo>
                    <a:pt x="1" y="422"/>
                    <a:pt x="201" y="889"/>
                    <a:pt x="601"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3" name="Google Shape;4713;p33"/>
            <p:cNvSpPr/>
            <p:nvPr/>
          </p:nvSpPr>
          <p:spPr>
            <a:xfrm>
              <a:off x="5823875" y="29224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4" name="Google Shape;4714;p33"/>
            <p:cNvSpPr/>
            <p:nvPr/>
          </p:nvSpPr>
          <p:spPr>
            <a:xfrm>
              <a:off x="5823875" y="2996400"/>
              <a:ext cx="25875" cy="22250"/>
            </a:xfrm>
            <a:custGeom>
              <a:avLst/>
              <a:gdLst/>
              <a:ahLst/>
              <a:cxnLst/>
              <a:rect l="l" t="t" r="r" b="b"/>
              <a:pathLst>
                <a:path w="1035" h="890" extrusionOk="0">
                  <a:moveTo>
                    <a:pt x="565" y="1"/>
                  </a:moveTo>
                  <a:cubicBezTo>
                    <a:pt x="458" y="1"/>
                    <a:pt x="351" y="38"/>
                    <a:pt x="268" y="122"/>
                  </a:cubicBezTo>
                  <a:cubicBezTo>
                    <a:pt x="1" y="422"/>
                    <a:pt x="201" y="889"/>
                    <a:pt x="601" y="889"/>
                  </a:cubicBezTo>
                  <a:cubicBezTo>
                    <a:pt x="835"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5" name="Google Shape;4715;p33"/>
            <p:cNvSpPr/>
            <p:nvPr/>
          </p:nvSpPr>
          <p:spPr>
            <a:xfrm>
              <a:off x="5823875" y="30700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6" name="Google Shape;4716;p33"/>
            <p:cNvSpPr/>
            <p:nvPr/>
          </p:nvSpPr>
          <p:spPr>
            <a:xfrm>
              <a:off x="5823875" y="3143975"/>
              <a:ext cx="25875" cy="22275"/>
            </a:xfrm>
            <a:custGeom>
              <a:avLst/>
              <a:gdLst/>
              <a:ahLst/>
              <a:cxnLst/>
              <a:rect l="l" t="t" r="r" b="b"/>
              <a:pathLst>
                <a:path w="1035" h="891" extrusionOk="0">
                  <a:moveTo>
                    <a:pt x="570" y="1"/>
                  </a:moveTo>
                  <a:cubicBezTo>
                    <a:pt x="461" y="1"/>
                    <a:pt x="352" y="38"/>
                    <a:pt x="268" y="123"/>
                  </a:cubicBezTo>
                  <a:cubicBezTo>
                    <a:pt x="1" y="390"/>
                    <a:pt x="201" y="891"/>
                    <a:pt x="601"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7" name="Google Shape;4717;p33"/>
            <p:cNvSpPr/>
            <p:nvPr/>
          </p:nvSpPr>
          <p:spPr>
            <a:xfrm>
              <a:off x="5823875" y="3217650"/>
              <a:ext cx="25875" cy="22000"/>
            </a:xfrm>
            <a:custGeom>
              <a:avLst/>
              <a:gdLst/>
              <a:ahLst/>
              <a:cxnLst/>
              <a:rect l="l" t="t" r="r" b="b"/>
              <a:pathLst>
                <a:path w="1035" h="880" extrusionOk="0">
                  <a:moveTo>
                    <a:pt x="585" y="1"/>
                  </a:moveTo>
                  <a:cubicBezTo>
                    <a:pt x="471" y="1"/>
                    <a:pt x="357" y="45"/>
                    <a:pt x="268" y="145"/>
                  </a:cubicBezTo>
                  <a:cubicBezTo>
                    <a:pt x="1" y="412"/>
                    <a:pt x="201" y="879"/>
                    <a:pt x="601" y="879"/>
                  </a:cubicBezTo>
                  <a:cubicBezTo>
                    <a:pt x="835" y="879"/>
                    <a:pt x="1035"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8" name="Google Shape;4718;p33"/>
            <p:cNvSpPr/>
            <p:nvPr/>
          </p:nvSpPr>
          <p:spPr>
            <a:xfrm>
              <a:off x="5778850" y="2553575"/>
              <a:ext cx="25875" cy="22250"/>
            </a:xfrm>
            <a:custGeom>
              <a:avLst/>
              <a:gdLst/>
              <a:ahLst/>
              <a:cxnLst/>
              <a:rect l="l" t="t" r="r" b="b"/>
              <a:pathLst>
                <a:path w="1035" h="890" extrusionOk="0">
                  <a:moveTo>
                    <a:pt x="590" y="1"/>
                  </a:moveTo>
                  <a:cubicBezTo>
                    <a:pt x="488" y="1"/>
                    <a:pt x="384" y="39"/>
                    <a:pt x="301" y="123"/>
                  </a:cubicBezTo>
                  <a:cubicBezTo>
                    <a:pt x="0" y="423"/>
                    <a:pt x="201" y="890"/>
                    <a:pt x="601" y="890"/>
                  </a:cubicBezTo>
                  <a:cubicBezTo>
                    <a:pt x="834" y="890"/>
                    <a:pt x="1034" y="690"/>
                    <a:pt x="1034" y="456"/>
                  </a:cubicBezTo>
                  <a:cubicBezTo>
                    <a:pt x="1034" y="181"/>
                    <a:pt x="815"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9" name="Google Shape;4719;p33"/>
            <p:cNvSpPr/>
            <p:nvPr/>
          </p:nvSpPr>
          <p:spPr>
            <a:xfrm>
              <a:off x="5778850" y="2627500"/>
              <a:ext cx="30050" cy="22550"/>
            </a:xfrm>
            <a:custGeom>
              <a:avLst/>
              <a:gdLst/>
              <a:ahLst/>
              <a:cxnLst/>
              <a:rect l="l" t="t" r="r" b="b"/>
              <a:pathLst>
                <a:path w="1202" h="902" extrusionOk="0">
                  <a:moveTo>
                    <a:pt x="601" y="1"/>
                  </a:moveTo>
                  <a:cubicBezTo>
                    <a:pt x="0" y="1"/>
                    <a:pt x="0" y="902"/>
                    <a:pt x="601" y="902"/>
                  </a:cubicBezTo>
                  <a:cubicBezTo>
                    <a:pt x="1201" y="902"/>
                    <a:pt x="1201"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0" name="Google Shape;4720;p33"/>
            <p:cNvSpPr/>
            <p:nvPr/>
          </p:nvSpPr>
          <p:spPr>
            <a:xfrm>
              <a:off x="5778850" y="2701200"/>
              <a:ext cx="25875" cy="22225"/>
            </a:xfrm>
            <a:custGeom>
              <a:avLst/>
              <a:gdLst/>
              <a:ahLst/>
              <a:cxnLst/>
              <a:rect l="l" t="t" r="r" b="b"/>
              <a:pathLst>
                <a:path w="1035" h="889" extrusionOk="0">
                  <a:moveTo>
                    <a:pt x="590" y="0"/>
                  </a:moveTo>
                  <a:cubicBezTo>
                    <a:pt x="488" y="0"/>
                    <a:pt x="384" y="38"/>
                    <a:pt x="301" y="122"/>
                  </a:cubicBezTo>
                  <a:cubicBezTo>
                    <a:pt x="0" y="422"/>
                    <a:pt x="201" y="889"/>
                    <a:pt x="601" y="889"/>
                  </a:cubicBezTo>
                  <a:cubicBezTo>
                    <a:pt x="834" y="889"/>
                    <a:pt x="1034" y="689"/>
                    <a:pt x="1034" y="455"/>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1" name="Google Shape;4721;p33"/>
            <p:cNvSpPr/>
            <p:nvPr/>
          </p:nvSpPr>
          <p:spPr>
            <a:xfrm>
              <a:off x="578302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667" y="867"/>
                    <a:pt x="867" y="667"/>
                    <a:pt x="867" y="434"/>
                  </a:cubicBezTo>
                  <a:cubicBezTo>
                    <a:pt x="867" y="200"/>
                    <a:pt x="667"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2" name="Google Shape;4722;p33"/>
            <p:cNvSpPr/>
            <p:nvPr/>
          </p:nvSpPr>
          <p:spPr>
            <a:xfrm>
              <a:off x="5778850" y="2848800"/>
              <a:ext cx="25875" cy="22250"/>
            </a:xfrm>
            <a:custGeom>
              <a:avLst/>
              <a:gdLst/>
              <a:ahLst/>
              <a:cxnLst/>
              <a:rect l="l" t="t" r="r" b="b"/>
              <a:pathLst>
                <a:path w="1035" h="890" extrusionOk="0">
                  <a:moveTo>
                    <a:pt x="590" y="0"/>
                  </a:moveTo>
                  <a:cubicBezTo>
                    <a:pt x="488" y="0"/>
                    <a:pt x="384" y="38"/>
                    <a:pt x="301" y="122"/>
                  </a:cubicBezTo>
                  <a:cubicBezTo>
                    <a:pt x="0" y="422"/>
                    <a:pt x="201" y="889"/>
                    <a:pt x="601" y="889"/>
                  </a:cubicBezTo>
                  <a:cubicBezTo>
                    <a:pt x="834" y="889"/>
                    <a:pt x="1034" y="689"/>
                    <a:pt x="1034" y="456"/>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3" name="Google Shape;4723;p33"/>
            <p:cNvSpPr/>
            <p:nvPr/>
          </p:nvSpPr>
          <p:spPr>
            <a:xfrm>
              <a:off x="5778850" y="29224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4" name="Google Shape;4724;p33"/>
            <p:cNvSpPr/>
            <p:nvPr/>
          </p:nvSpPr>
          <p:spPr>
            <a:xfrm>
              <a:off x="578302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667" y="901"/>
                    <a:pt x="867" y="701"/>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5" name="Google Shape;4725;p33"/>
            <p:cNvSpPr/>
            <p:nvPr/>
          </p:nvSpPr>
          <p:spPr>
            <a:xfrm>
              <a:off x="5778850" y="30700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6" name="Google Shape;4726;p33"/>
            <p:cNvSpPr/>
            <p:nvPr/>
          </p:nvSpPr>
          <p:spPr>
            <a:xfrm>
              <a:off x="5778850" y="3143975"/>
              <a:ext cx="25875" cy="22275"/>
            </a:xfrm>
            <a:custGeom>
              <a:avLst/>
              <a:gdLst/>
              <a:ahLst/>
              <a:cxnLst/>
              <a:rect l="l" t="t" r="r" b="b"/>
              <a:pathLst>
                <a:path w="1035" h="891" extrusionOk="0">
                  <a:moveTo>
                    <a:pt x="595" y="1"/>
                  </a:moveTo>
                  <a:cubicBezTo>
                    <a:pt x="491" y="1"/>
                    <a:pt x="386" y="38"/>
                    <a:pt x="301" y="123"/>
                  </a:cubicBezTo>
                  <a:cubicBezTo>
                    <a:pt x="0" y="390"/>
                    <a:pt x="201" y="891"/>
                    <a:pt x="601" y="891"/>
                  </a:cubicBezTo>
                  <a:cubicBezTo>
                    <a:pt x="834" y="891"/>
                    <a:pt x="1034" y="690"/>
                    <a:pt x="1034" y="424"/>
                  </a:cubicBezTo>
                  <a:cubicBezTo>
                    <a:pt x="1034" y="173"/>
                    <a:pt x="817"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7" name="Google Shape;4727;p33"/>
            <p:cNvSpPr/>
            <p:nvPr/>
          </p:nvSpPr>
          <p:spPr>
            <a:xfrm>
              <a:off x="578302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667" y="868"/>
                    <a:pt x="867" y="668"/>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28" name="Google Shape;4728;p33"/>
          <p:cNvGrpSpPr/>
          <p:nvPr/>
        </p:nvGrpSpPr>
        <p:grpSpPr>
          <a:xfrm>
            <a:off x="284438" y="308085"/>
            <a:ext cx="3131271" cy="3127968"/>
            <a:chOff x="1401800" y="-3687275"/>
            <a:chExt cx="1816072" cy="1814156"/>
          </a:xfrm>
        </p:grpSpPr>
        <p:grpSp>
          <p:nvGrpSpPr>
            <p:cNvPr id="4729" name="Google Shape;4729;p33"/>
            <p:cNvGrpSpPr/>
            <p:nvPr/>
          </p:nvGrpSpPr>
          <p:grpSpPr>
            <a:xfrm>
              <a:off x="1401800" y="-3687275"/>
              <a:ext cx="1816072" cy="1814156"/>
              <a:chOff x="1401800" y="-3687275"/>
              <a:chExt cx="1816072" cy="1814156"/>
            </a:xfrm>
          </p:grpSpPr>
          <p:sp>
            <p:nvSpPr>
              <p:cNvPr id="4730" name="Google Shape;4730;p33"/>
              <p:cNvSpPr/>
              <p:nvPr/>
            </p:nvSpPr>
            <p:spPr>
              <a:xfrm>
                <a:off x="1620550" y="-3687275"/>
                <a:ext cx="9751" cy="1814156"/>
              </a:xfrm>
              <a:custGeom>
                <a:avLst/>
                <a:gdLst/>
                <a:ahLst/>
                <a:cxnLst/>
                <a:rect l="l" t="t" r="r" b="b"/>
                <a:pathLst>
                  <a:path w="168" h="31257" extrusionOk="0">
                    <a:moveTo>
                      <a:pt x="1" y="0"/>
                    </a:moveTo>
                    <a:lnTo>
                      <a:pt x="1" y="31256"/>
                    </a:lnTo>
                    <a:lnTo>
                      <a:pt x="168" y="31256"/>
                    </a:lnTo>
                    <a:lnTo>
                      <a:pt x="16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1" name="Google Shape;4731;p33"/>
              <p:cNvSpPr/>
              <p:nvPr/>
            </p:nvSpPr>
            <p:spPr>
              <a:xfrm>
                <a:off x="1849051" y="-3687275"/>
                <a:ext cx="9693" cy="1814156"/>
              </a:xfrm>
              <a:custGeom>
                <a:avLst/>
                <a:gdLst/>
                <a:ahLst/>
                <a:cxnLst/>
                <a:rect l="l" t="t" r="r" b="b"/>
                <a:pathLst>
                  <a:path w="167" h="31257" extrusionOk="0">
                    <a:moveTo>
                      <a:pt x="0" y="0"/>
                    </a:moveTo>
                    <a:lnTo>
                      <a:pt x="0" y="31256"/>
                    </a:lnTo>
                    <a:lnTo>
                      <a:pt x="167" y="31256"/>
                    </a:lnTo>
                    <a:lnTo>
                      <a:pt x="1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2" name="Google Shape;4732;p33"/>
              <p:cNvSpPr/>
              <p:nvPr/>
            </p:nvSpPr>
            <p:spPr>
              <a:xfrm>
                <a:off x="2075521" y="-3687275"/>
                <a:ext cx="9751" cy="1814156"/>
              </a:xfrm>
              <a:custGeom>
                <a:avLst/>
                <a:gdLst/>
                <a:ahLst/>
                <a:cxnLst/>
                <a:rect l="l" t="t" r="r" b="b"/>
                <a:pathLst>
                  <a:path w="168" h="31257" extrusionOk="0">
                    <a:moveTo>
                      <a:pt x="1" y="0"/>
                    </a:moveTo>
                    <a:lnTo>
                      <a:pt x="1" y="31256"/>
                    </a:lnTo>
                    <a:lnTo>
                      <a:pt x="168" y="31256"/>
                    </a:lnTo>
                    <a:lnTo>
                      <a:pt x="16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3" name="Google Shape;4733;p33"/>
              <p:cNvSpPr/>
              <p:nvPr/>
            </p:nvSpPr>
            <p:spPr>
              <a:xfrm>
                <a:off x="2303964" y="-3687275"/>
                <a:ext cx="9751" cy="1814156"/>
              </a:xfrm>
              <a:custGeom>
                <a:avLst/>
                <a:gdLst/>
                <a:ahLst/>
                <a:cxnLst/>
                <a:rect l="l" t="t" r="r" b="b"/>
                <a:pathLst>
                  <a:path w="168" h="31257" extrusionOk="0">
                    <a:moveTo>
                      <a:pt x="1" y="0"/>
                    </a:moveTo>
                    <a:lnTo>
                      <a:pt x="1" y="31256"/>
                    </a:lnTo>
                    <a:lnTo>
                      <a:pt x="168" y="31256"/>
                    </a:lnTo>
                    <a:lnTo>
                      <a:pt x="16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4" name="Google Shape;4734;p33"/>
              <p:cNvSpPr/>
              <p:nvPr/>
            </p:nvSpPr>
            <p:spPr>
              <a:xfrm>
                <a:off x="2532465" y="-3687275"/>
                <a:ext cx="9693" cy="1814156"/>
              </a:xfrm>
              <a:custGeom>
                <a:avLst/>
                <a:gdLst/>
                <a:ahLst/>
                <a:cxnLst/>
                <a:rect l="l" t="t" r="r" b="b"/>
                <a:pathLst>
                  <a:path w="167" h="31257" extrusionOk="0">
                    <a:moveTo>
                      <a:pt x="0" y="0"/>
                    </a:moveTo>
                    <a:lnTo>
                      <a:pt x="0" y="31256"/>
                    </a:lnTo>
                    <a:lnTo>
                      <a:pt x="167" y="31256"/>
                    </a:lnTo>
                    <a:lnTo>
                      <a:pt x="1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5" name="Google Shape;4735;p33"/>
              <p:cNvSpPr/>
              <p:nvPr/>
            </p:nvSpPr>
            <p:spPr>
              <a:xfrm>
                <a:off x="2760908" y="-3687275"/>
                <a:ext cx="9751" cy="1814156"/>
              </a:xfrm>
              <a:custGeom>
                <a:avLst/>
                <a:gdLst/>
                <a:ahLst/>
                <a:cxnLst/>
                <a:rect l="l" t="t" r="r" b="b"/>
                <a:pathLst>
                  <a:path w="168" h="31257" extrusionOk="0">
                    <a:moveTo>
                      <a:pt x="0" y="0"/>
                    </a:moveTo>
                    <a:lnTo>
                      <a:pt x="0" y="31256"/>
                    </a:lnTo>
                    <a:lnTo>
                      <a:pt x="167" y="31256"/>
                    </a:lnTo>
                    <a:lnTo>
                      <a:pt x="1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6" name="Google Shape;4736;p33"/>
              <p:cNvSpPr/>
              <p:nvPr/>
            </p:nvSpPr>
            <p:spPr>
              <a:xfrm>
                <a:off x="2987436" y="-3687275"/>
                <a:ext cx="9693" cy="1814156"/>
              </a:xfrm>
              <a:custGeom>
                <a:avLst/>
                <a:gdLst/>
                <a:ahLst/>
                <a:cxnLst/>
                <a:rect l="l" t="t" r="r" b="b"/>
                <a:pathLst>
                  <a:path w="167" h="31257" extrusionOk="0">
                    <a:moveTo>
                      <a:pt x="0" y="0"/>
                    </a:moveTo>
                    <a:lnTo>
                      <a:pt x="0" y="31256"/>
                    </a:lnTo>
                    <a:lnTo>
                      <a:pt x="167" y="31256"/>
                    </a:lnTo>
                    <a:lnTo>
                      <a:pt x="1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7" name="Google Shape;4737;p33"/>
              <p:cNvSpPr/>
              <p:nvPr/>
            </p:nvSpPr>
            <p:spPr>
              <a:xfrm>
                <a:off x="1401800" y="-2095833"/>
                <a:ext cx="1816072" cy="9693"/>
              </a:xfrm>
              <a:custGeom>
                <a:avLst/>
                <a:gdLst/>
                <a:ahLst/>
                <a:cxnLst/>
                <a:rect l="l" t="t" r="r" b="b"/>
                <a:pathLst>
                  <a:path w="31290" h="167" extrusionOk="0">
                    <a:moveTo>
                      <a:pt x="1" y="0"/>
                    </a:moveTo>
                    <a:lnTo>
                      <a:pt x="1" y="167"/>
                    </a:lnTo>
                    <a:lnTo>
                      <a:pt x="31290" y="167"/>
                    </a:lnTo>
                    <a:lnTo>
                      <a:pt x="3129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8" name="Google Shape;4738;p33"/>
              <p:cNvSpPr/>
              <p:nvPr/>
            </p:nvSpPr>
            <p:spPr>
              <a:xfrm>
                <a:off x="1401800" y="-2324334"/>
                <a:ext cx="1816072" cy="9751"/>
              </a:xfrm>
              <a:custGeom>
                <a:avLst/>
                <a:gdLst/>
                <a:ahLst/>
                <a:cxnLst/>
                <a:rect l="l" t="t" r="r" b="b"/>
                <a:pathLst>
                  <a:path w="31290" h="168" extrusionOk="0">
                    <a:moveTo>
                      <a:pt x="1" y="1"/>
                    </a:moveTo>
                    <a:lnTo>
                      <a:pt x="1" y="168"/>
                    </a:lnTo>
                    <a:lnTo>
                      <a:pt x="31290" y="168"/>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9" name="Google Shape;4739;p33"/>
              <p:cNvSpPr/>
              <p:nvPr/>
            </p:nvSpPr>
            <p:spPr>
              <a:xfrm>
                <a:off x="1401800" y="-2550804"/>
                <a:ext cx="1816072" cy="9693"/>
              </a:xfrm>
              <a:custGeom>
                <a:avLst/>
                <a:gdLst/>
                <a:ahLst/>
                <a:cxnLst/>
                <a:rect l="l" t="t" r="r" b="b"/>
                <a:pathLst>
                  <a:path w="31290" h="167" extrusionOk="0">
                    <a:moveTo>
                      <a:pt x="1" y="0"/>
                    </a:moveTo>
                    <a:lnTo>
                      <a:pt x="1" y="167"/>
                    </a:lnTo>
                    <a:lnTo>
                      <a:pt x="31290" y="167"/>
                    </a:lnTo>
                    <a:lnTo>
                      <a:pt x="3129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0" name="Google Shape;4740;p33"/>
              <p:cNvSpPr/>
              <p:nvPr/>
            </p:nvSpPr>
            <p:spPr>
              <a:xfrm>
                <a:off x="1401800" y="-2779306"/>
                <a:ext cx="1816072" cy="9751"/>
              </a:xfrm>
              <a:custGeom>
                <a:avLst/>
                <a:gdLst/>
                <a:ahLst/>
                <a:cxnLst/>
                <a:rect l="l" t="t" r="r" b="b"/>
                <a:pathLst>
                  <a:path w="31290" h="168" extrusionOk="0">
                    <a:moveTo>
                      <a:pt x="1" y="1"/>
                    </a:moveTo>
                    <a:lnTo>
                      <a:pt x="1" y="168"/>
                    </a:lnTo>
                    <a:lnTo>
                      <a:pt x="31290" y="168"/>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1" name="Google Shape;4741;p33"/>
              <p:cNvSpPr/>
              <p:nvPr/>
            </p:nvSpPr>
            <p:spPr>
              <a:xfrm>
                <a:off x="1401800" y="-3007749"/>
                <a:ext cx="1816072" cy="9751"/>
              </a:xfrm>
              <a:custGeom>
                <a:avLst/>
                <a:gdLst/>
                <a:ahLst/>
                <a:cxnLst/>
                <a:rect l="l" t="t" r="r" b="b"/>
                <a:pathLst>
                  <a:path w="31290" h="168" extrusionOk="0">
                    <a:moveTo>
                      <a:pt x="1" y="1"/>
                    </a:moveTo>
                    <a:lnTo>
                      <a:pt x="1" y="168"/>
                    </a:lnTo>
                    <a:lnTo>
                      <a:pt x="31290" y="168"/>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2" name="Google Shape;4742;p33"/>
              <p:cNvSpPr/>
              <p:nvPr/>
            </p:nvSpPr>
            <p:spPr>
              <a:xfrm>
                <a:off x="1401800" y="-3236192"/>
                <a:ext cx="1816072" cy="9751"/>
              </a:xfrm>
              <a:custGeom>
                <a:avLst/>
                <a:gdLst/>
                <a:ahLst/>
                <a:cxnLst/>
                <a:rect l="l" t="t" r="r" b="b"/>
                <a:pathLst>
                  <a:path w="31290" h="168" extrusionOk="0">
                    <a:moveTo>
                      <a:pt x="1" y="1"/>
                    </a:moveTo>
                    <a:lnTo>
                      <a:pt x="1" y="167"/>
                    </a:lnTo>
                    <a:lnTo>
                      <a:pt x="31290" y="167"/>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43" name="Google Shape;4743;p33"/>
            <p:cNvSpPr/>
            <p:nvPr/>
          </p:nvSpPr>
          <p:spPr>
            <a:xfrm>
              <a:off x="1401800" y="-3462720"/>
              <a:ext cx="1816072" cy="9751"/>
            </a:xfrm>
            <a:custGeom>
              <a:avLst/>
              <a:gdLst/>
              <a:ahLst/>
              <a:cxnLst/>
              <a:rect l="l" t="t" r="r" b="b"/>
              <a:pathLst>
                <a:path w="31290" h="168" extrusionOk="0">
                  <a:moveTo>
                    <a:pt x="1" y="1"/>
                  </a:moveTo>
                  <a:lnTo>
                    <a:pt x="1" y="168"/>
                  </a:lnTo>
                  <a:lnTo>
                    <a:pt x="31290" y="168"/>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1">
  <p:cSld name="CUSTOM_10">
    <p:spTree>
      <p:nvGrpSpPr>
        <p:cNvPr id="1" name="Shape 4744"/>
        <p:cNvGrpSpPr/>
        <p:nvPr/>
      </p:nvGrpSpPr>
      <p:grpSpPr>
        <a:xfrm>
          <a:off x="0" y="0"/>
          <a:ext cx="0" cy="0"/>
          <a:chOff x="0" y="0"/>
          <a:chExt cx="0" cy="0"/>
        </a:xfrm>
      </p:grpSpPr>
      <p:grpSp>
        <p:nvGrpSpPr>
          <p:cNvPr id="4745" name="Google Shape;4745;p34"/>
          <p:cNvGrpSpPr/>
          <p:nvPr/>
        </p:nvGrpSpPr>
        <p:grpSpPr>
          <a:xfrm>
            <a:off x="3931463" y="352735"/>
            <a:ext cx="3131271" cy="3127968"/>
            <a:chOff x="1401800" y="-3687275"/>
            <a:chExt cx="1816072" cy="1814156"/>
          </a:xfrm>
        </p:grpSpPr>
        <p:grpSp>
          <p:nvGrpSpPr>
            <p:cNvPr id="4746" name="Google Shape;4746;p34"/>
            <p:cNvGrpSpPr/>
            <p:nvPr/>
          </p:nvGrpSpPr>
          <p:grpSpPr>
            <a:xfrm>
              <a:off x="1401800" y="-3687275"/>
              <a:ext cx="1816072" cy="1814156"/>
              <a:chOff x="1401800" y="-3687275"/>
              <a:chExt cx="1816072" cy="1814156"/>
            </a:xfrm>
          </p:grpSpPr>
          <p:sp>
            <p:nvSpPr>
              <p:cNvPr id="4747" name="Google Shape;4747;p34"/>
              <p:cNvSpPr/>
              <p:nvPr/>
            </p:nvSpPr>
            <p:spPr>
              <a:xfrm>
                <a:off x="1620550" y="-3687275"/>
                <a:ext cx="9751" cy="1814156"/>
              </a:xfrm>
              <a:custGeom>
                <a:avLst/>
                <a:gdLst/>
                <a:ahLst/>
                <a:cxnLst/>
                <a:rect l="l" t="t" r="r" b="b"/>
                <a:pathLst>
                  <a:path w="168" h="31257" extrusionOk="0">
                    <a:moveTo>
                      <a:pt x="1" y="0"/>
                    </a:moveTo>
                    <a:lnTo>
                      <a:pt x="1" y="31256"/>
                    </a:lnTo>
                    <a:lnTo>
                      <a:pt x="168" y="31256"/>
                    </a:lnTo>
                    <a:lnTo>
                      <a:pt x="16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8" name="Google Shape;4748;p34"/>
              <p:cNvSpPr/>
              <p:nvPr/>
            </p:nvSpPr>
            <p:spPr>
              <a:xfrm>
                <a:off x="1849051" y="-3687275"/>
                <a:ext cx="9693" cy="1814156"/>
              </a:xfrm>
              <a:custGeom>
                <a:avLst/>
                <a:gdLst/>
                <a:ahLst/>
                <a:cxnLst/>
                <a:rect l="l" t="t" r="r" b="b"/>
                <a:pathLst>
                  <a:path w="167" h="31257" extrusionOk="0">
                    <a:moveTo>
                      <a:pt x="0" y="0"/>
                    </a:moveTo>
                    <a:lnTo>
                      <a:pt x="0" y="31256"/>
                    </a:lnTo>
                    <a:lnTo>
                      <a:pt x="167" y="31256"/>
                    </a:lnTo>
                    <a:lnTo>
                      <a:pt x="1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9" name="Google Shape;4749;p34"/>
              <p:cNvSpPr/>
              <p:nvPr/>
            </p:nvSpPr>
            <p:spPr>
              <a:xfrm>
                <a:off x="2075521" y="-3687275"/>
                <a:ext cx="9751" cy="1814156"/>
              </a:xfrm>
              <a:custGeom>
                <a:avLst/>
                <a:gdLst/>
                <a:ahLst/>
                <a:cxnLst/>
                <a:rect l="l" t="t" r="r" b="b"/>
                <a:pathLst>
                  <a:path w="168" h="31257" extrusionOk="0">
                    <a:moveTo>
                      <a:pt x="1" y="0"/>
                    </a:moveTo>
                    <a:lnTo>
                      <a:pt x="1" y="31256"/>
                    </a:lnTo>
                    <a:lnTo>
                      <a:pt x="168" y="31256"/>
                    </a:lnTo>
                    <a:lnTo>
                      <a:pt x="16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0" name="Google Shape;4750;p34"/>
              <p:cNvSpPr/>
              <p:nvPr/>
            </p:nvSpPr>
            <p:spPr>
              <a:xfrm>
                <a:off x="2303964" y="-3687275"/>
                <a:ext cx="9751" cy="1814156"/>
              </a:xfrm>
              <a:custGeom>
                <a:avLst/>
                <a:gdLst/>
                <a:ahLst/>
                <a:cxnLst/>
                <a:rect l="l" t="t" r="r" b="b"/>
                <a:pathLst>
                  <a:path w="168" h="31257" extrusionOk="0">
                    <a:moveTo>
                      <a:pt x="1" y="0"/>
                    </a:moveTo>
                    <a:lnTo>
                      <a:pt x="1" y="31256"/>
                    </a:lnTo>
                    <a:lnTo>
                      <a:pt x="168" y="31256"/>
                    </a:lnTo>
                    <a:lnTo>
                      <a:pt x="16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1" name="Google Shape;4751;p34"/>
              <p:cNvSpPr/>
              <p:nvPr/>
            </p:nvSpPr>
            <p:spPr>
              <a:xfrm>
                <a:off x="2532465" y="-3687275"/>
                <a:ext cx="9693" cy="1814156"/>
              </a:xfrm>
              <a:custGeom>
                <a:avLst/>
                <a:gdLst/>
                <a:ahLst/>
                <a:cxnLst/>
                <a:rect l="l" t="t" r="r" b="b"/>
                <a:pathLst>
                  <a:path w="167" h="31257" extrusionOk="0">
                    <a:moveTo>
                      <a:pt x="0" y="0"/>
                    </a:moveTo>
                    <a:lnTo>
                      <a:pt x="0" y="31256"/>
                    </a:lnTo>
                    <a:lnTo>
                      <a:pt x="167" y="31256"/>
                    </a:lnTo>
                    <a:lnTo>
                      <a:pt x="1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2" name="Google Shape;4752;p34"/>
              <p:cNvSpPr/>
              <p:nvPr/>
            </p:nvSpPr>
            <p:spPr>
              <a:xfrm>
                <a:off x="2760908" y="-3687275"/>
                <a:ext cx="9751" cy="1814156"/>
              </a:xfrm>
              <a:custGeom>
                <a:avLst/>
                <a:gdLst/>
                <a:ahLst/>
                <a:cxnLst/>
                <a:rect l="l" t="t" r="r" b="b"/>
                <a:pathLst>
                  <a:path w="168" h="31257" extrusionOk="0">
                    <a:moveTo>
                      <a:pt x="0" y="0"/>
                    </a:moveTo>
                    <a:lnTo>
                      <a:pt x="0" y="31256"/>
                    </a:lnTo>
                    <a:lnTo>
                      <a:pt x="167" y="31256"/>
                    </a:lnTo>
                    <a:lnTo>
                      <a:pt x="1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3" name="Google Shape;4753;p34"/>
              <p:cNvSpPr/>
              <p:nvPr/>
            </p:nvSpPr>
            <p:spPr>
              <a:xfrm>
                <a:off x="2987436" y="-3687275"/>
                <a:ext cx="9693" cy="1814156"/>
              </a:xfrm>
              <a:custGeom>
                <a:avLst/>
                <a:gdLst/>
                <a:ahLst/>
                <a:cxnLst/>
                <a:rect l="l" t="t" r="r" b="b"/>
                <a:pathLst>
                  <a:path w="167" h="31257" extrusionOk="0">
                    <a:moveTo>
                      <a:pt x="0" y="0"/>
                    </a:moveTo>
                    <a:lnTo>
                      <a:pt x="0" y="31256"/>
                    </a:lnTo>
                    <a:lnTo>
                      <a:pt x="167" y="31256"/>
                    </a:lnTo>
                    <a:lnTo>
                      <a:pt x="1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4" name="Google Shape;4754;p34"/>
              <p:cNvSpPr/>
              <p:nvPr/>
            </p:nvSpPr>
            <p:spPr>
              <a:xfrm>
                <a:off x="1401800" y="-2095833"/>
                <a:ext cx="1816072" cy="9693"/>
              </a:xfrm>
              <a:custGeom>
                <a:avLst/>
                <a:gdLst/>
                <a:ahLst/>
                <a:cxnLst/>
                <a:rect l="l" t="t" r="r" b="b"/>
                <a:pathLst>
                  <a:path w="31290" h="167" extrusionOk="0">
                    <a:moveTo>
                      <a:pt x="1" y="0"/>
                    </a:moveTo>
                    <a:lnTo>
                      <a:pt x="1" y="167"/>
                    </a:lnTo>
                    <a:lnTo>
                      <a:pt x="31290" y="167"/>
                    </a:lnTo>
                    <a:lnTo>
                      <a:pt x="3129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5" name="Google Shape;4755;p34"/>
              <p:cNvSpPr/>
              <p:nvPr/>
            </p:nvSpPr>
            <p:spPr>
              <a:xfrm>
                <a:off x="1401800" y="-2324334"/>
                <a:ext cx="1816072" cy="9751"/>
              </a:xfrm>
              <a:custGeom>
                <a:avLst/>
                <a:gdLst/>
                <a:ahLst/>
                <a:cxnLst/>
                <a:rect l="l" t="t" r="r" b="b"/>
                <a:pathLst>
                  <a:path w="31290" h="168" extrusionOk="0">
                    <a:moveTo>
                      <a:pt x="1" y="1"/>
                    </a:moveTo>
                    <a:lnTo>
                      <a:pt x="1" y="168"/>
                    </a:lnTo>
                    <a:lnTo>
                      <a:pt x="31290" y="168"/>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6" name="Google Shape;4756;p34"/>
              <p:cNvSpPr/>
              <p:nvPr/>
            </p:nvSpPr>
            <p:spPr>
              <a:xfrm>
                <a:off x="1401800" y="-2550804"/>
                <a:ext cx="1816072" cy="9693"/>
              </a:xfrm>
              <a:custGeom>
                <a:avLst/>
                <a:gdLst/>
                <a:ahLst/>
                <a:cxnLst/>
                <a:rect l="l" t="t" r="r" b="b"/>
                <a:pathLst>
                  <a:path w="31290" h="167" extrusionOk="0">
                    <a:moveTo>
                      <a:pt x="1" y="0"/>
                    </a:moveTo>
                    <a:lnTo>
                      <a:pt x="1" y="167"/>
                    </a:lnTo>
                    <a:lnTo>
                      <a:pt x="31290" y="167"/>
                    </a:lnTo>
                    <a:lnTo>
                      <a:pt x="3129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7" name="Google Shape;4757;p34"/>
              <p:cNvSpPr/>
              <p:nvPr/>
            </p:nvSpPr>
            <p:spPr>
              <a:xfrm>
                <a:off x="1401800" y="-2779306"/>
                <a:ext cx="1816072" cy="9751"/>
              </a:xfrm>
              <a:custGeom>
                <a:avLst/>
                <a:gdLst/>
                <a:ahLst/>
                <a:cxnLst/>
                <a:rect l="l" t="t" r="r" b="b"/>
                <a:pathLst>
                  <a:path w="31290" h="168" extrusionOk="0">
                    <a:moveTo>
                      <a:pt x="1" y="1"/>
                    </a:moveTo>
                    <a:lnTo>
                      <a:pt x="1" y="168"/>
                    </a:lnTo>
                    <a:lnTo>
                      <a:pt x="31290" y="168"/>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8" name="Google Shape;4758;p34"/>
              <p:cNvSpPr/>
              <p:nvPr/>
            </p:nvSpPr>
            <p:spPr>
              <a:xfrm>
                <a:off x="1401800" y="-3007749"/>
                <a:ext cx="1816072" cy="9751"/>
              </a:xfrm>
              <a:custGeom>
                <a:avLst/>
                <a:gdLst/>
                <a:ahLst/>
                <a:cxnLst/>
                <a:rect l="l" t="t" r="r" b="b"/>
                <a:pathLst>
                  <a:path w="31290" h="168" extrusionOk="0">
                    <a:moveTo>
                      <a:pt x="1" y="1"/>
                    </a:moveTo>
                    <a:lnTo>
                      <a:pt x="1" y="168"/>
                    </a:lnTo>
                    <a:lnTo>
                      <a:pt x="31290" y="168"/>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9" name="Google Shape;4759;p34"/>
              <p:cNvSpPr/>
              <p:nvPr/>
            </p:nvSpPr>
            <p:spPr>
              <a:xfrm>
                <a:off x="1401800" y="-3236192"/>
                <a:ext cx="1816072" cy="9751"/>
              </a:xfrm>
              <a:custGeom>
                <a:avLst/>
                <a:gdLst/>
                <a:ahLst/>
                <a:cxnLst/>
                <a:rect l="l" t="t" r="r" b="b"/>
                <a:pathLst>
                  <a:path w="31290" h="168" extrusionOk="0">
                    <a:moveTo>
                      <a:pt x="1" y="1"/>
                    </a:moveTo>
                    <a:lnTo>
                      <a:pt x="1" y="167"/>
                    </a:lnTo>
                    <a:lnTo>
                      <a:pt x="31290" y="167"/>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760" name="Google Shape;4760;p34"/>
            <p:cNvSpPr/>
            <p:nvPr/>
          </p:nvSpPr>
          <p:spPr>
            <a:xfrm>
              <a:off x="1401800" y="-3462720"/>
              <a:ext cx="1816072" cy="9751"/>
            </a:xfrm>
            <a:custGeom>
              <a:avLst/>
              <a:gdLst/>
              <a:ahLst/>
              <a:cxnLst/>
              <a:rect l="l" t="t" r="r" b="b"/>
              <a:pathLst>
                <a:path w="31290" h="168" extrusionOk="0">
                  <a:moveTo>
                    <a:pt x="1" y="1"/>
                  </a:moveTo>
                  <a:lnTo>
                    <a:pt x="1" y="168"/>
                  </a:lnTo>
                  <a:lnTo>
                    <a:pt x="31290" y="168"/>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761" name="Google Shape;4761;p34"/>
          <p:cNvGrpSpPr/>
          <p:nvPr/>
        </p:nvGrpSpPr>
        <p:grpSpPr>
          <a:xfrm>
            <a:off x="6687162" y="2484317"/>
            <a:ext cx="1877408" cy="2124431"/>
            <a:chOff x="5778850" y="2553575"/>
            <a:chExt cx="606300" cy="686075"/>
          </a:xfrm>
        </p:grpSpPr>
        <p:sp>
          <p:nvSpPr>
            <p:cNvPr id="4762" name="Google Shape;4762;p34"/>
            <p:cNvSpPr/>
            <p:nvPr/>
          </p:nvSpPr>
          <p:spPr>
            <a:xfrm>
              <a:off x="635842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68"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3" name="Google Shape;4763;p34"/>
            <p:cNvSpPr/>
            <p:nvPr/>
          </p:nvSpPr>
          <p:spPr>
            <a:xfrm>
              <a:off x="6358425"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4" name="Google Shape;4764;p34"/>
            <p:cNvSpPr/>
            <p:nvPr/>
          </p:nvSpPr>
          <p:spPr>
            <a:xfrm>
              <a:off x="635842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5" name="Google Shape;4765;p34"/>
            <p:cNvSpPr/>
            <p:nvPr/>
          </p:nvSpPr>
          <p:spPr>
            <a:xfrm>
              <a:off x="635842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6" name="Google Shape;4766;p34"/>
            <p:cNvSpPr/>
            <p:nvPr/>
          </p:nvSpPr>
          <p:spPr>
            <a:xfrm>
              <a:off x="635842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7" name="Google Shape;4767;p34"/>
            <p:cNvSpPr/>
            <p:nvPr/>
          </p:nvSpPr>
          <p:spPr>
            <a:xfrm>
              <a:off x="635842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21" y="881"/>
                    <a:pt x="640" y="882"/>
                    <a:pt x="659" y="882"/>
                  </a:cubicBezTo>
                  <a:cubicBezTo>
                    <a:pt x="896"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8" name="Google Shape;4768;p34"/>
            <p:cNvSpPr/>
            <p:nvPr/>
          </p:nvSpPr>
          <p:spPr>
            <a:xfrm>
              <a:off x="635842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9" name="Google Shape;4769;p34"/>
            <p:cNvSpPr/>
            <p:nvPr/>
          </p:nvSpPr>
          <p:spPr>
            <a:xfrm>
              <a:off x="635842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0" name="Google Shape;4770;p34"/>
            <p:cNvSpPr/>
            <p:nvPr/>
          </p:nvSpPr>
          <p:spPr>
            <a:xfrm>
              <a:off x="635842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1" name="Google Shape;4771;p34"/>
            <p:cNvSpPr/>
            <p:nvPr/>
          </p:nvSpPr>
          <p:spPr>
            <a:xfrm>
              <a:off x="635842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2" name="Google Shape;4772;p34"/>
            <p:cNvSpPr/>
            <p:nvPr/>
          </p:nvSpPr>
          <p:spPr>
            <a:xfrm>
              <a:off x="6314225" y="2553575"/>
              <a:ext cx="25875" cy="22250"/>
            </a:xfrm>
            <a:custGeom>
              <a:avLst/>
              <a:gdLst/>
              <a:ahLst/>
              <a:cxnLst/>
              <a:rect l="l" t="t" r="r" b="b"/>
              <a:pathLst>
                <a:path w="1035" h="890" extrusionOk="0">
                  <a:moveTo>
                    <a:pt x="580" y="1"/>
                  </a:moveTo>
                  <a:cubicBezTo>
                    <a:pt x="472" y="1"/>
                    <a:pt x="362" y="39"/>
                    <a:pt x="268" y="123"/>
                  </a:cubicBezTo>
                  <a:cubicBezTo>
                    <a:pt x="1" y="423"/>
                    <a:pt x="201" y="890"/>
                    <a:pt x="601" y="890"/>
                  </a:cubicBezTo>
                  <a:cubicBezTo>
                    <a:pt x="835"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3" name="Google Shape;4773;p34"/>
            <p:cNvSpPr/>
            <p:nvPr/>
          </p:nvSpPr>
          <p:spPr>
            <a:xfrm>
              <a:off x="6314225" y="2627600"/>
              <a:ext cx="25875" cy="22450"/>
            </a:xfrm>
            <a:custGeom>
              <a:avLst/>
              <a:gdLst/>
              <a:ahLst/>
              <a:cxnLst/>
              <a:rect l="l" t="t" r="r" b="b"/>
              <a:pathLst>
                <a:path w="1035" h="898" extrusionOk="0">
                  <a:moveTo>
                    <a:pt x="600" y="1"/>
                  </a:moveTo>
                  <a:cubicBezTo>
                    <a:pt x="486" y="1"/>
                    <a:pt x="368" y="41"/>
                    <a:pt x="268" y="130"/>
                  </a:cubicBezTo>
                  <a:cubicBezTo>
                    <a:pt x="1" y="397"/>
                    <a:pt x="201" y="898"/>
                    <a:pt x="601" y="898"/>
                  </a:cubicBezTo>
                  <a:cubicBezTo>
                    <a:pt x="835"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4" name="Google Shape;4774;p34"/>
            <p:cNvSpPr/>
            <p:nvPr/>
          </p:nvSpPr>
          <p:spPr>
            <a:xfrm>
              <a:off x="6314225" y="2701200"/>
              <a:ext cx="25875" cy="22225"/>
            </a:xfrm>
            <a:custGeom>
              <a:avLst/>
              <a:gdLst/>
              <a:ahLst/>
              <a:cxnLst/>
              <a:rect l="l" t="t" r="r" b="b"/>
              <a:pathLst>
                <a:path w="1035" h="889" extrusionOk="0">
                  <a:moveTo>
                    <a:pt x="580" y="0"/>
                  </a:moveTo>
                  <a:cubicBezTo>
                    <a:pt x="472" y="0"/>
                    <a:pt x="362" y="38"/>
                    <a:pt x="268" y="122"/>
                  </a:cubicBezTo>
                  <a:cubicBezTo>
                    <a:pt x="1" y="422"/>
                    <a:pt x="201" y="889"/>
                    <a:pt x="601" y="889"/>
                  </a:cubicBezTo>
                  <a:cubicBezTo>
                    <a:pt x="835"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5" name="Google Shape;4775;p34"/>
            <p:cNvSpPr/>
            <p:nvPr/>
          </p:nvSpPr>
          <p:spPr>
            <a:xfrm>
              <a:off x="6314225" y="2774825"/>
              <a:ext cx="25875" cy="22000"/>
            </a:xfrm>
            <a:custGeom>
              <a:avLst/>
              <a:gdLst/>
              <a:ahLst/>
              <a:cxnLst/>
              <a:rect l="l" t="t" r="r" b="b"/>
              <a:pathLst>
                <a:path w="1035" h="880" extrusionOk="0">
                  <a:moveTo>
                    <a:pt x="600" y="1"/>
                  </a:moveTo>
                  <a:cubicBezTo>
                    <a:pt x="486" y="1"/>
                    <a:pt x="368" y="45"/>
                    <a:pt x="268" y="146"/>
                  </a:cubicBezTo>
                  <a:cubicBezTo>
                    <a:pt x="1" y="412"/>
                    <a:pt x="201" y="879"/>
                    <a:pt x="601" y="879"/>
                  </a:cubicBezTo>
                  <a:cubicBezTo>
                    <a:pt x="835"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6" name="Google Shape;4776;p34"/>
            <p:cNvSpPr/>
            <p:nvPr/>
          </p:nvSpPr>
          <p:spPr>
            <a:xfrm>
              <a:off x="6314225" y="2848800"/>
              <a:ext cx="25875" cy="22250"/>
            </a:xfrm>
            <a:custGeom>
              <a:avLst/>
              <a:gdLst/>
              <a:ahLst/>
              <a:cxnLst/>
              <a:rect l="l" t="t" r="r" b="b"/>
              <a:pathLst>
                <a:path w="1035" h="890" extrusionOk="0">
                  <a:moveTo>
                    <a:pt x="580" y="0"/>
                  </a:moveTo>
                  <a:cubicBezTo>
                    <a:pt x="472" y="0"/>
                    <a:pt x="362" y="38"/>
                    <a:pt x="268" y="122"/>
                  </a:cubicBezTo>
                  <a:cubicBezTo>
                    <a:pt x="1" y="422"/>
                    <a:pt x="201" y="889"/>
                    <a:pt x="601" y="889"/>
                  </a:cubicBezTo>
                  <a:cubicBezTo>
                    <a:pt x="835"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7" name="Google Shape;4777;p34"/>
            <p:cNvSpPr/>
            <p:nvPr/>
          </p:nvSpPr>
          <p:spPr>
            <a:xfrm>
              <a:off x="6314225" y="29224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8" name="Google Shape;4778;p34"/>
            <p:cNvSpPr/>
            <p:nvPr/>
          </p:nvSpPr>
          <p:spPr>
            <a:xfrm>
              <a:off x="6314225" y="2996400"/>
              <a:ext cx="25875" cy="22250"/>
            </a:xfrm>
            <a:custGeom>
              <a:avLst/>
              <a:gdLst/>
              <a:ahLst/>
              <a:cxnLst/>
              <a:rect l="l" t="t" r="r" b="b"/>
              <a:pathLst>
                <a:path w="1035" h="890" extrusionOk="0">
                  <a:moveTo>
                    <a:pt x="580" y="1"/>
                  </a:moveTo>
                  <a:cubicBezTo>
                    <a:pt x="472" y="1"/>
                    <a:pt x="362" y="38"/>
                    <a:pt x="268" y="122"/>
                  </a:cubicBezTo>
                  <a:cubicBezTo>
                    <a:pt x="1" y="422"/>
                    <a:pt x="201" y="889"/>
                    <a:pt x="601" y="889"/>
                  </a:cubicBezTo>
                  <a:cubicBezTo>
                    <a:pt x="835"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9" name="Google Shape;4779;p34"/>
            <p:cNvSpPr/>
            <p:nvPr/>
          </p:nvSpPr>
          <p:spPr>
            <a:xfrm>
              <a:off x="6314225" y="30700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0" name="Google Shape;4780;p34"/>
            <p:cNvSpPr/>
            <p:nvPr/>
          </p:nvSpPr>
          <p:spPr>
            <a:xfrm>
              <a:off x="6314225" y="3143975"/>
              <a:ext cx="25875" cy="22275"/>
            </a:xfrm>
            <a:custGeom>
              <a:avLst/>
              <a:gdLst/>
              <a:ahLst/>
              <a:cxnLst/>
              <a:rect l="l" t="t" r="r" b="b"/>
              <a:pathLst>
                <a:path w="1035" h="891" extrusionOk="0">
                  <a:moveTo>
                    <a:pt x="584" y="1"/>
                  </a:moveTo>
                  <a:cubicBezTo>
                    <a:pt x="476" y="1"/>
                    <a:pt x="363" y="38"/>
                    <a:pt x="268" y="123"/>
                  </a:cubicBezTo>
                  <a:cubicBezTo>
                    <a:pt x="1" y="390"/>
                    <a:pt x="201" y="891"/>
                    <a:pt x="601" y="891"/>
                  </a:cubicBezTo>
                  <a:cubicBezTo>
                    <a:pt x="835"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1" name="Google Shape;4781;p34"/>
            <p:cNvSpPr/>
            <p:nvPr/>
          </p:nvSpPr>
          <p:spPr>
            <a:xfrm>
              <a:off x="6314225" y="3217650"/>
              <a:ext cx="25875" cy="22000"/>
            </a:xfrm>
            <a:custGeom>
              <a:avLst/>
              <a:gdLst/>
              <a:ahLst/>
              <a:cxnLst/>
              <a:rect l="l" t="t" r="r" b="b"/>
              <a:pathLst>
                <a:path w="1035" h="880" extrusionOk="0">
                  <a:moveTo>
                    <a:pt x="600" y="1"/>
                  </a:moveTo>
                  <a:cubicBezTo>
                    <a:pt x="486" y="1"/>
                    <a:pt x="368" y="45"/>
                    <a:pt x="268" y="145"/>
                  </a:cubicBezTo>
                  <a:cubicBezTo>
                    <a:pt x="1" y="412"/>
                    <a:pt x="201" y="879"/>
                    <a:pt x="601" y="879"/>
                  </a:cubicBezTo>
                  <a:cubicBezTo>
                    <a:pt x="835"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2" name="Google Shape;4782;p34"/>
            <p:cNvSpPr/>
            <p:nvPr/>
          </p:nvSpPr>
          <p:spPr>
            <a:xfrm>
              <a:off x="6270025" y="2553575"/>
              <a:ext cx="25875" cy="22250"/>
            </a:xfrm>
            <a:custGeom>
              <a:avLst/>
              <a:gdLst/>
              <a:ahLst/>
              <a:cxnLst/>
              <a:rect l="l" t="t" r="r" b="b"/>
              <a:pathLst>
                <a:path w="1035" h="890" extrusionOk="0">
                  <a:moveTo>
                    <a:pt x="565" y="1"/>
                  </a:moveTo>
                  <a:cubicBezTo>
                    <a:pt x="458" y="1"/>
                    <a:pt x="351" y="39"/>
                    <a:pt x="268" y="123"/>
                  </a:cubicBezTo>
                  <a:cubicBezTo>
                    <a:pt x="1" y="423"/>
                    <a:pt x="168"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3" name="Google Shape;4783;p34"/>
            <p:cNvSpPr/>
            <p:nvPr/>
          </p:nvSpPr>
          <p:spPr>
            <a:xfrm>
              <a:off x="6270025" y="2627500"/>
              <a:ext cx="29225" cy="22550"/>
            </a:xfrm>
            <a:custGeom>
              <a:avLst/>
              <a:gdLst/>
              <a:ahLst/>
              <a:cxnLst/>
              <a:rect l="l" t="t" r="r" b="b"/>
              <a:pathLst>
                <a:path w="1169" h="902" extrusionOk="0">
                  <a:moveTo>
                    <a:pt x="568" y="1"/>
                  </a:moveTo>
                  <a:cubicBezTo>
                    <a:pt x="1" y="1"/>
                    <a:pt x="1" y="902"/>
                    <a:pt x="568" y="902"/>
                  </a:cubicBezTo>
                  <a:cubicBezTo>
                    <a:pt x="1168" y="902"/>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4" name="Google Shape;4784;p34"/>
            <p:cNvSpPr/>
            <p:nvPr/>
          </p:nvSpPr>
          <p:spPr>
            <a:xfrm>
              <a:off x="6270025" y="2701200"/>
              <a:ext cx="25875" cy="22225"/>
            </a:xfrm>
            <a:custGeom>
              <a:avLst/>
              <a:gdLst/>
              <a:ahLst/>
              <a:cxnLst/>
              <a:rect l="l" t="t" r="r" b="b"/>
              <a:pathLst>
                <a:path w="1035" h="889" extrusionOk="0">
                  <a:moveTo>
                    <a:pt x="565" y="0"/>
                  </a:moveTo>
                  <a:cubicBezTo>
                    <a:pt x="458" y="0"/>
                    <a:pt x="351" y="38"/>
                    <a:pt x="268" y="122"/>
                  </a:cubicBezTo>
                  <a:cubicBezTo>
                    <a:pt x="1" y="422"/>
                    <a:pt x="168" y="889"/>
                    <a:pt x="568" y="889"/>
                  </a:cubicBezTo>
                  <a:cubicBezTo>
                    <a:pt x="835" y="889"/>
                    <a:pt x="1002"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5" name="Google Shape;4785;p34"/>
            <p:cNvSpPr/>
            <p:nvPr/>
          </p:nvSpPr>
          <p:spPr>
            <a:xfrm>
              <a:off x="627337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701" y="867"/>
                    <a:pt x="868" y="667"/>
                    <a:pt x="868" y="434"/>
                  </a:cubicBezTo>
                  <a:cubicBezTo>
                    <a:pt x="868"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6" name="Google Shape;4786;p34"/>
            <p:cNvSpPr/>
            <p:nvPr/>
          </p:nvSpPr>
          <p:spPr>
            <a:xfrm>
              <a:off x="6270025" y="2848800"/>
              <a:ext cx="25875" cy="22250"/>
            </a:xfrm>
            <a:custGeom>
              <a:avLst/>
              <a:gdLst/>
              <a:ahLst/>
              <a:cxnLst/>
              <a:rect l="l" t="t" r="r" b="b"/>
              <a:pathLst>
                <a:path w="1035" h="890" extrusionOk="0">
                  <a:moveTo>
                    <a:pt x="565" y="0"/>
                  </a:moveTo>
                  <a:cubicBezTo>
                    <a:pt x="458" y="0"/>
                    <a:pt x="351" y="38"/>
                    <a:pt x="268" y="122"/>
                  </a:cubicBezTo>
                  <a:cubicBezTo>
                    <a:pt x="1" y="422"/>
                    <a:pt x="168"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7" name="Google Shape;4787;p34"/>
            <p:cNvSpPr/>
            <p:nvPr/>
          </p:nvSpPr>
          <p:spPr>
            <a:xfrm>
              <a:off x="6270025" y="29224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8" name="Google Shape;4788;p34"/>
            <p:cNvSpPr/>
            <p:nvPr/>
          </p:nvSpPr>
          <p:spPr>
            <a:xfrm>
              <a:off x="627337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701" y="901"/>
                    <a:pt x="868" y="701"/>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9" name="Google Shape;4789;p34"/>
            <p:cNvSpPr/>
            <p:nvPr/>
          </p:nvSpPr>
          <p:spPr>
            <a:xfrm>
              <a:off x="6270025" y="30700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0" name="Google Shape;4790;p34"/>
            <p:cNvSpPr/>
            <p:nvPr/>
          </p:nvSpPr>
          <p:spPr>
            <a:xfrm>
              <a:off x="6270025" y="3143975"/>
              <a:ext cx="25875" cy="22275"/>
            </a:xfrm>
            <a:custGeom>
              <a:avLst/>
              <a:gdLst/>
              <a:ahLst/>
              <a:cxnLst/>
              <a:rect l="l" t="t" r="r" b="b"/>
              <a:pathLst>
                <a:path w="1035" h="891" extrusionOk="0">
                  <a:moveTo>
                    <a:pt x="570" y="1"/>
                  </a:moveTo>
                  <a:cubicBezTo>
                    <a:pt x="461" y="1"/>
                    <a:pt x="353" y="38"/>
                    <a:pt x="268" y="123"/>
                  </a:cubicBezTo>
                  <a:cubicBezTo>
                    <a:pt x="1" y="390"/>
                    <a:pt x="168"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1" name="Google Shape;4791;p34"/>
            <p:cNvSpPr/>
            <p:nvPr/>
          </p:nvSpPr>
          <p:spPr>
            <a:xfrm>
              <a:off x="627337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701" y="868"/>
                    <a:pt x="868" y="668"/>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2" name="Google Shape;4792;p34"/>
            <p:cNvSpPr/>
            <p:nvPr/>
          </p:nvSpPr>
          <p:spPr>
            <a:xfrm>
              <a:off x="6225000" y="2553575"/>
              <a:ext cx="25875" cy="22250"/>
            </a:xfrm>
            <a:custGeom>
              <a:avLst/>
              <a:gdLst/>
              <a:ahLst/>
              <a:cxnLst/>
              <a:rect l="l" t="t" r="r" b="b"/>
              <a:pathLst>
                <a:path w="1035" h="890" extrusionOk="0">
                  <a:moveTo>
                    <a:pt x="580" y="1"/>
                  </a:moveTo>
                  <a:cubicBezTo>
                    <a:pt x="472" y="1"/>
                    <a:pt x="362" y="39"/>
                    <a:pt x="267" y="123"/>
                  </a:cubicBezTo>
                  <a:cubicBezTo>
                    <a:pt x="0" y="423"/>
                    <a:pt x="201" y="890"/>
                    <a:pt x="601" y="890"/>
                  </a:cubicBezTo>
                  <a:cubicBezTo>
                    <a:pt x="834"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3" name="Google Shape;4793;p34"/>
            <p:cNvSpPr/>
            <p:nvPr/>
          </p:nvSpPr>
          <p:spPr>
            <a:xfrm>
              <a:off x="6225000" y="2627600"/>
              <a:ext cx="25875" cy="22450"/>
            </a:xfrm>
            <a:custGeom>
              <a:avLst/>
              <a:gdLst/>
              <a:ahLst/>
              <a:cxnLst/>
              <a:rect l="l" t="t" r="r" b="b"/>
              <a:pathLst>
                <a:path w="1035" h="898" extrusionOk="0">
                  <a:moveTo>
                    <a:pt x="600" y="1"/>
                  </a:moveTo>
                  <a:cubicBezTo>
                    <a:pt x="486" y="1"/>
                    <a:pt x="367" y="41"/>
                    <a:pt x="267" y="130"/>
                  </a:cubicBezTo>
                  <a:cubicBezTo>
                    <a:pt x="0" y="397"/>
                    <a:pt x="201" y="898"/>
                    <a:pt x="601" y="898"/>
                  </a:cubicBezTo>
                  <a:cubicBezTo>
                    <a:pt x="834"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4" name="Google Shape;4794;p34"/>
            <p:cNvSpPr/>
            <p:nvPr/>
          </p:nvSpPr>
          <p:spPr>
            <a:xfrm>
              <a:off x="6225000" y="2701200"/>
              <a:ext cx="25875" cy="22225"/>
            </a:xfrm>
            <a:custGeom>
              <a:avLst/>
              <a:gdLst/>
              <a:ahLst/>
              <a:cxnLst/>
              <a:rect l="l" t="t" r="r" b="b"/>
              <a:pathLst>
                <a:path w="1035" h="889" extrusionOk="0">
                  <a:moveTo>
                    <a:pt x="580" y="0"/>
                  </a:moveTo>
                  <a:cubicBezTo>
                    <a:pt x="472" y="0"/>
                    <a:pt x="362" y="38"/>
                    <a:pt x="267" y="122"/>
                  </a:cubicBezTo>
                  <a:cubicBezTo>
                    <a:pt x="0" y="422"/>
                    <a:pt x="201" y="889"/>
                    <a:pt x="601" y="889"/>
                  </a:cubicBezTo>
                  <a:cubicBezTo>
                    <a:pt x="834"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5" name="Google Shape;4795;p34"/>
            <p:cNvSpPr/>
            <p:nvPr/>
          </p:nvSpPr>
          <p:spPr>
            <a:xfrm>
              <a:off x="6225000" y="2774825"/>
              <a:ext cx="25875" cy="22000"/>
            </a:xfrm>
            <a:custGeom>
              <a:avLst/>
              <a:gdLst/>
              <a:ahLst/>
              <a:cxnLst/>
              <a:rect l="l" t="t" r="r" b="b"/>
              <a:pathLst>
                <a:path w="1035" h="880" extrusionOk="0">
                  <a:moveTo>
                    <a:pt x="600" y="1"/>
                  </a:moveTo>
                  <a:cubicBezTo>
                    <a:pt x="486" y="1"/>
                    <a:pt x="367" y="45"/>
                    <a:pt x="267" y="146"/>
                  </a:cubicBezTo>
                  <a:cubicBezTo>
                    <a:pt x="0" y="412"/>
                    <a:pt x="201" y="879"/>
                    <a:pt x="601" y="879"/>
                  </a:cubicBezTo>
                  <a:cubicBezTo>
                    <a:pt x="834"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6" name="Google Shape;4796;p34"/>
            <p:cNvSpPr/>
            <p:nvPr/>
          </p:nvSpPr>
          <p:spPr>
            <a:xfrm>
              <a:off x="6225000" y="2848800"/>
              <a:ext cx="25875" cy="22250"/>
            </a:xfrm>
            <a:custGeom>
              <a:avLst/>
              <a:gdLst/>
              <a:ahLst/>
              <a:cxnLst/>
              <a:rect l="l" t="t" r="r" b="b"/>
              <a:pathLst>
                <a:path w="1035" h="890" extrusionOk="0">
                  <a:moveTo>
                    <a:pt x="580" y="0"/>
                  </a:moveTo>
                  <a:cubicBezTo>
                    <a:pt x="472" y="0"/>
                    <a:pt x="362" y="38"/>
                    <a:pt x="267" y="122"/>
                  </a:cubicBezTo>
                  <a:cubicBezTo>
                    <a:pt x="0" y="422"/>
                    <a:pt x="201" y="889"/>
                    <a:pt x="601" y="889"/>
                  </a:cubicBezTo>
                  <a:cubicBezTo>
                    <a:pt x="834"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7" name="Google Shape;4797;p34"/>
            <p:cNvSpPr/>
            <p:nvPr/>
          </p:nvSpPr>
          <p:spPr>
            <a:xfrm>
              <a:off x="6225000" y="29224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8" name="Google Shape;4798;p34"/>
            <p:cNvSpPr/>
            <p:nvPr/>
          </p:nvSpPr>
          <p:spPr>
            <a:xfrm>
              <a:off x="6225000" y="2996400"/>
              <a:ext cx="25875" cy="22250"/>
            </a:xfrm>
            <a:custGeom>
              <a:avLst/>
              <a:gdLst/>
              <a:ahLst/>
              <a:cxnLst/>
              <a:rect l="l" t="t" r="r" b="b"/>
              <a:pathLst>
                <a:path w="1035" h="890" extrusionOk="0">
                  <a:moveTo>
                    <a:pt x="580" y="1"/>
                  </a:moveTo>
                  <a:cubicBezTo>
                    <a:pt x="472" y="1"/>
                    <a:pt x="362" y="38"/>
                    <a:pt x="267" y="122"/>
                  </a:cubicBezTo>
                  <a:cubicBezTo>
                    <a:pt x="0" y="389"/>
                    <a:pt x="201" y="889"/>
                    <a:pt x="601" y="889"/>
                  </a:cubicBezTo>
                  <a:cubicBezTo>
                    <a:pt x="834"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9" name="Google Shape;4799;p34"/>
            <p:cNvSpPr/>
            <p:nvPr/>
          </p:nvSpPr>
          <p:spPr>
            <a:xfrm>
              <a:off x="6225000" y="30700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0" name="Google Shape;4800;p34"/>
            <p:cNvSpPr/>
            <p:nvPr/>
          </p:nvSpPr>
          <p:spPr>
            <a:xfrm>
              <a:off x="6225000" y="3143975"/>
              <a:ext cx="25875" cy="22275"/>
            </a:xfrm>
            <a:custGeom>
              <a:avLst/>
              <a:gdLst/>
              <a:ahLst/>
              <a:cxnLst/>
              <a:rect l="l" t="t" r="r" b="b"/>
              <a:pathLst>
                <a:path w="1035" h="891" extrusionOk="0">
                  <a:moveTo>
                    <a:pt x="584" y="1"/>
                  </a:moveTo>
                  <a:cubicBezTo>
                    <a:pt x="475" y="1"/>
                    <a:pt x="363" y="38"/>
                    <a:pt x="267" y="123"/>
                  </a:cubicBezTo>
                  <a:cubicBezTo>
                    <a:pt x="0" y="390"/>
                    <a:pt x="201" y="891"/>
                    <a:pt x="601" y="891"/>
                  </a:cubicBezTo>
                  <a:cubicBezTo>
                    <a:pt x="834"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1" name="Google Shape;4801;p34"/>
            <p:cNvSpPr/>
            <p:nvPr/>
          </p:nvSpPr>
          <p:spPr>
            <a:xfrm>
              <a:off x="6225000" y="3217650"/>
              <a:ext cx="25875" cy="22000"/>
            </a:xfrm>
            <a:custGeom>
              <a:avLst/>
              <a:gdLst/>
              <a:ahLst/>
              <a:cxnLst/>
              <a:rect l="l" t="t" r="r" b="b"/>
              <a:pathLst>
                <a:path w="1035" h="880" extrusionOk="0">
                  <a:moveTo>
                    <a:pt x="600" y="1"/>
                  </a:moveTo>
                  <a:cubicBezTo>
                    <a:pt x="486" y="1"/>
                    <a:pt x="367" y="45"/>
                    <a:pt x="267" y="145"/>
                  </a:cubicBezTo>
                  <a:cubicBezTo>
                    <a:pt x="0" y="412"/>
                    <a:pt x="201" y="879"/>
                    <a:pt x="601" y="879"/>
                  </a:cubicBezTo>
                  <a:cubicBezTo>
                    <a:pt x="834"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2" name="Google Shape;4802;p34"/>
            <p:cNvSpPr/>
            <p:nvPr/>
          </p:nvSpPr>
          <p:spPr>
            <a:xfrm>
              <a:off x="6180800" y="2553575"/>
              <a:ext cx="25875" cy="22250"/>
            </a:xfrm>
            <a:custGeom>
              <a:avLst/>
              <a:gdLst/>
              <a:ahLst/>
              <a:cxnLst/>
              <a:rect l="l" t="t" r="r" b="b"/>
              <a:pathLst>
                <a:path w="1035" h="890" extrusionOk="0">
                  <a:moveTo>
                    <a:pt x="565" y="1"/>
                  </a:moveTo>
                  <a:cubicBezTo>
                    <a:pt x="458" y="1"/>
                    <a:pt x="351" y="39"/>
                    <a:pt x="267" y="123"/>
                  </a:cubicBezTo>
                  <a:cubicBezTo>
                    <a:pt x="1" y="423"/>
                    <a:pt x="167" y="890"/>
                    <a:pt x="568" y="890"/>
                  </a:cubicBezTo>
                  <a:cubicBezTo>
                    <a:pt x="834" y="890"/>
                    <a:pt x="1001"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3" name="Google Shape;4803;p34"/>
            <p:cNvSpPr/>
            <p:nvPr/>
          </p:nvSpPr>
          <p:spPr>
            <a:xfrm>
              <a:off x="6180800" y="2627600"/>
              <a:ext cx="25875" cy="22450"/>
            </a:xfrm>
            <a:custGeom>
              <a:avLst/>
              <a:gdLst/>
              <a:ahLst/>
              <a:cxnLst/>
              <a:rect l="l" t="t" r="r" b="b"/>
              <a:pathLst>
                <a:path w="1035" h="898" extrusionOk="0">
                  <a:moveTo>
                    <a:pt x="585" y="1"/>
                  </a:moveTo>
                  <a:cubicBezTo>
                    <a:pt x="471" y="1"/>
                    <a:pt x="356" y="41"/>
                    <a:pt x="267" y="130"/>
                  </a:cubicBezTo>
                  <a:cubicBezTo>
                    <a:pt x="1" y="397"/>
                    <a:pt x="167" y="898"/>
                    <a:pt x="568" y="898"/>
                  </a:cubicBezTo>
                  <a:cubicBezTo>
                    <a:pt x="834"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4" name="Google Shape;4804;p34"/>
            <p:cNvSpPr/>
            <p:nvPr/>
          </p:nvSpPr>
          <p:spPr>
            <a:xfrm>
              <a:off x="61808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5" name="Google Shape;4805;p34"/>
            <p:cNvSpPr/>
            <p:nvPr/>
          </p:nvSpPr>
          <p:spPr>
            <a:xfrm>
              <a:off x="6180800" y="2774825"/>
              <a:ext cx="25875" cy="22000"/>
            </a:xfrm>
            <a:custGeom>
              <a:avLst/>
              <a:gdLst/>
              <a:ahLst/>
              <a:cxnLst/>
              <a:rect l="l" t="t" r="r" b="b"/>
              <a:pathLst>
                <a:path w="1035" h="880" extrusionOk="0">
                  <a:moveTo>
                    <a:pt x="585" y="1"/>
                  </a:moveTo>
                  <a:cubicBezTo>
                    <a:pt x="471" y="1"/>
                    <a:pt x="356" y="45"/>
                    <a:pt x="267" y="146"/>
                  </a:cubicBezTo>
                  <a:cubicBezTo>
                    <a:pt x="1" y="412"/>
                    <a:pt x="167" y="879"/>
                    <a:pt x="568" y="879"/>
                  </a:cubicBezTo>
                  <a:cubicBezTo>
                    <a:pt x="834"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6" name="Google Shape;4806;p34"/>
            <p:cNvSpPr/>
            <p:nvPr/>
          </p:nvSpPr>
          <p:spPr>
            <a:xfrm>
              <a:off x="6180800" y="2848800"/>
              <a:ext cx="25875" cy="22250"/>
            </a:xfrm>
            <a:custGeom>
              <a:avLst/>
              <a:gdLst/>
              <a:ahLst/>
              <a:cxnLst/>
              <a:rect l="l" t="t" r="r" b="b"/>
              <a:pathLst>
                <a:path w="1035" h="890" extrusionOk="0">
                  <a:moveTo>
                    <a:pt x="565" y="0"/>
                  </a:moveTo>
                  <a:cubicBezTo>
                    <a:pt x="458" y="0"/>
                    <a:pt x="351" y="38"/>
                    <a:pt x="267" y="122"/>
                  </a:cubicBezTo>
                  <a:cubicBezTo>
                    <a:pt x="1" y="422"/>
                    <a:pt x="167" y="889"/>
                    <a:pt x="568" y="889"/>
                  </a:cubicBezTo>
                  <a:cubicBezTo>
                    <a:pt x="834" y="889"/>
                    <a:pt x="1001"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7" name="Google Shape;4807;p34"/>
            <p:cNvSpPr/>
            <p:nvPr/>
          </p:nvSpPr>
          <p:spPr>
            <a:xfrm>
              <a:off x="6180800" y="2922450"/>
              <a:ext cx="25875" cy="21975"/>
            </a:xfrm>
            <a:custGeom>
              <a:avLst/>
              <a:gdLst/>
              <a:ahLst/>
              <a:cxnLst/>
              <a:rect l="l" t="t" r="r" b="b"/>
              <a:pathLst>
                <a:path w="1035" h="879" extrusionOk="0">
                  <a:moveTo>
                    <a:pt x="585" y="0"/>
                  </a:moveTo>
                  <a:cubicBezTo>
                    <a:pt x="471" y="0"/>
                    <a:pt x="356" y="45"/>
                    <a:pt x="267" y="145"/>
                  </a:cubicBezTo>
                  <a:cubicBezTo>
                    <a:pt x="1" y="412"/>
                    <a:pt x="167" y="879"/>
                    <a:pt x="568" y="879"/>
                  </a:cubicBezTo>
                  <a:cubicBezTo>
                    <a:pt x="834" y="879"/>
                    <a:pt x="1001"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8" name="Google Shape;4808;p34"/>
            <p:cNvSpPr/>
            <p:nvPr/>
          </p:nvSpPr>
          <p:spPr>
            <a:xfrm>
              <a:off x="6180800" y="2996400"/>
              <a:ext cx="25875" cy="22250"/>
            </a:xfrm>
            <a:custGeom>
              <a:avLst/>
              <a:gdLst/>
              <a:ahLst/>
              <a:cxnLst/>
              <a:rect l="l" t="t" r="r" b="b"/>
              <a:pathLst>
                <a:path w="1035" h="890" extrusionOk="0">
                  <a:moveTo>
                    <a:pt x="565" y="1"/>
                  </a:moveTo>
                  <a:cubicBezTo>
                    <a:pt x="458" y="1"/>
                    <a:pt x="351" y="38"/>
                    <a:pt x="267" y="122"/>
                  </a:cubicBezTo>
                  <a:cubicBezTo>
                    <a:pt x="1" y="389"/>
                    <a:pt x="167" y="889"/>
                    <a:pt x="568" y="889"/>
                  </a:cubicBezTo>
                  <a:cubicBezTo>
                    <a:pt x="834"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9" name="Google Shape;4809;p34"/>
            <p:cNvSpPr/>
            <p:nvPr/>
          </p:nvSpPr>
          <p:spPr>
            <a:xfrm>
              <a:off x="61808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0" name="Google Shape;4810;p34"/>
            <p:cNvSpPr/>
            <p:nvPr/>
          </p:nvSpPr>
          <p:spPr>
            <a:xfrm>
              <a:off x="6180800" y="3143975"/>
              <a:ext cx="25875" cy="22275"/>
            </a:xfrm>
            <a:custGeom>
              <a:avLst/>
              <a:gdLst/>
              <a:ahLst/>
              <a:cxnLst/>
              <a:rect l="l" t="t" r="r" b="b"/>
              <a:pathLst>
                <a:path w="1035" h="891" extrusionOk="0">
                  <a:moveTo>
                    <a:pt x="570" y="1"/>
                  </a:moveTo>
                  <a:cubicBezTo>
                    <a:pt x="461" y="1"/>
                    <a:pt x="352" y="38"/>
                    <a:pt x="267" y="123"/>
                  </a:cubicBezTo>
                  <a:cubicBezTo>
                    <a:pt x="1" y="390"/>
                    <a:pt x="167" y="891"/>
                    <a:pt x="568" y="891"/>
                  </a:cubicBezTo>
                  <a:cubicBezTo>
                    <a:pt x="834"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1" name="Google Shape;4811;p34"/>
            <p:cNvSpPr/>
            <p:nvPr/>
          </p:nvSpPr>
          <p:spPr>
            <a:xfrm>
              <a:off x="6180800" y="3217650"/>
              <a:ext cx="25875" cy="22000"/>
            </a:xfrm>
            <a:custGeom>
              <a:avLst/>
              <a:gdLst/>
              <a:ahLst/>
              <a:cxnLst/>
              <a:rect l="l" t="t" r="r" b="b"/>
              <a:pathLst>
                <a:path w="1035" h="880" extrusionOk="0">
                  <a:moveTo>
                    <a:pt x="585" y="1"/>
                  </a:moveTo>
                  <a:cubicBezTo>
                    <a:pt x="471" y="1"/>
                    <a:pt x="356" y="45"/>
                    <a:pt x="267" y="145"/>
                  </a:cubicBezTo>
                  <a:cubicBezTo>
                    <a:pt x="1" y="412"/>
                    <a:pt x="167" y="879"/>
                    <a:pt x="568" y="879"/>
                  </a:cubicBezTo>
                  <a:cubicBezTo>
                    <a:pt x="834" y="879"/>
                    <a:pt x="1001"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2" name="Google Shape;4812;p34"/>
            <p:cNvSpPr/>
            <p:nvPr/>
          </p:nvSpPr>
          <p:spPr>
            <a:xfrm>
              <a:off x="6135775" y="2553575"/>
              <a:ext cx="25875" cy="22250"/>
            </a:xfrm>
            <a:custGeom>
              <a:avLst/>
              <a:gdLst/>
              <a:ahLst/>
              <a:cxnLst/>
              <a:rect l="l" t="t" r="r" b="b"/>
              <a:pathLst>
                <a:path w="1035" h="890" extrusionOk="0">
                  <a:moveTo>
                    <a:pt x="580" y="1"/>
                  </a:moveTo>
                  <a:cubicBezTo>
                    <a:pt x="472" y="1"/>
                    <a:pt x="361" y="39"/>
                    <a:pt x="267" y="123"/>
                  </a:cubicBezTo>
                  <a:cubicBezTo>
                    <a:pt x="0" y="423"/>
                    <a:pt x="200" y="890"/>
                    <a:pt x="601" y="890"/>
                  </a:cubicBezTo>
                  <a:cubicBezTo>
                    <a:pt x="834" y="890"/>
                    <a:pt x="1034" y="690"/>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3" name="Google Shape;4813;p34"/>
            <p:cNvSpPr/>
            <p:nvPr/>
          </p:nvSpPr>
          <p:spPr>
            <a:xfrm>
              <a:off x="6135775" y="2627600"/>
              <a:ext cx="25875" cy="22450"/>
            </a:xfrm>
            <a:custGeom>
              <a:avLst/>
              <a:gdLst/>
              <a:ahLst/>
              <a:cxnLst/>
              <a:rect l="l" t="t" r="r" b="b"/>
              <a:pathLst>
                <a:path w="1035" h="898" extrusionOk="0">
                  <a:moveTo>
                    <a:pt x="599" y="1"/>
                  </a:moveTo>
                  <a:cubicBezTo>
                    <a:pt x="486" y="1"/>
                    <a:pt x="367" y="41"/>
                    <a:pt x="267" y="130"/>
                  </a:cubicBezTo>
                  <a:cubicBezTo>
                    <a:pt x="0" y="397"/>
                    <a:pt x="200" y="864"/>
                    <a:pt x="601" y="898"/>
                  </a:cubicBezTo>
                  <a:cubicBezTo>
                    <a:pt x="834" y="898"/>
                    <a:pt x="1034" y="697"/>
                    <a:pt x="1034" y="431"/>
                  </a:cubicBezTo>
                  <a:cubicBezTo>
                    <a:pt x="1034" y="164"/>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4" name="Google Shape;4814;p34"/>
            <p:cNvSpPr/>
            <p:nvPr/>
          </p:nvSpPr>
          <p:spPr>
            <a:xfrm>
              <a:off x="6135775" y="2701200"/>
              <a:ext cx="25875" cy="22225"/>
            </a:xfrm>
            <a:custGeom>
              <a:avLst/>
              <a:gdLst/>
              <a:ahLst/>
              <a:cxnLst/>
              <a:rect l="l" t="t" r="r" b="b"/>
              <a:pathLst>
                <a:path w="1035" h="889" extrusionOk="0">
                  <a:moveTo>
                    <a:pt x="580" y="0"/>
                  </a:moveTo>
                  <a:cubicBezTo>
                    <a:pt x="472" y="0"/>
                    <a:pt x="361" y="38"/>
                    <a:pt x="267" y="122"/>
                  </a:cubicBezTo>
                  <a:cubicBezTo>
                    <a:pt x="0" y="422"/>
                    <a:pt x="200" y="889"/>
                    <a:pt x="601" y="889"/>
                  </a:cubicBezTo>
                  <a:cubicBezTo>
                    <a:pt x="834" y="889"/>
                    <a:pt x="1034" y="689"/>
                    <a:pt x="1034" y="455"/>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5" name="Google Shape;4815;p34"/>
            <p:cNvSpPr/>
            <p:nvPr/>
          </p:nvSpPr>
          <p:spPr>
            <a:xfrm>
              <a:off x="6135775" y="2774825"/>
              <a:ext cx="25875" cy="22000"/>
            </a:xfrm>
            <a:custGeom>
              <a:avLst/>
              <a:gdLst/>
              <a:ahLst/>
              <a:cxnLst/>
              <a:rect l="l" t="t" r="r" b="b"/>
              <a:pathLst>
                <a:path w="1035" h="880" extrusionOk="0">
                  <a:moveTo>
                    <a:pt x="599" y="1"/>
                  </a:moveTo>
                  <a:cubicBezTo>
                    <a:pt x="486" y="1"/>
                    <a:pt x="367" y="45"/>
                    <a:pt x="267" y="146"/>
                  </a:cubicBezTo>
                  <a:cubicBezTo>
                    <a:pt x="0" y="412"/>
                    <a:pt x="200" y="879"/>
                    <a:pt x="601" y="879"/>
                  </a:cubicBezTo>
                  <a:cubicBezTo>
                    <a:pt x="834" y="879"/>
                    <a:pt x="1034" y="679"/>
                    <a:pt x="1034" y="446"/>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6" name="Google Shape;4816;p34"/>
            <p:cNvSpPr/>
            <p:nvPr/>
          </p:nvSpPr>
          <p:spPr>
            <a:xfrm>
              <a:off x="6135775" y="2848800"/>
              <a:ext cx="25875" cy="22250"/>
            </a:xfrm>
            <a:custGeom>
              <a:avLst/>
              <a:gdLst/>
              <a:ahLst/>
              <a:cxnLst/>
              <a:rect l="l" t="t" r="r" b="b"/>
              <a:pathLst>
                <a:path w="1035" h="890" extrusionOk="0">
                  <a:moveTo>
                    <a:pt x="580" y="0"/>
                  </a:moveTo>
                  <a:cubicBezTo>
                    <a:pt x="472" y="0"/>
                    <a:pt x="361" y="38"/>
                    <a:pt x="267" y="122"/>
                  </a:cubicBezTo>
                  <a:cubicBezTo>
                    <a:pt x="0" y="422"/>
                    <a:pt x="200" y="889"/>
                    <a:pt x="601" y="889"/>
                  </a:cubicBezTo>
                  <a:cubicBezTo>
                    <a:pt x="834" y="889"/>
                    <a:pt x="1034" y="689"/>
                    <a:pt x="1034" y="456"/>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7" name="Google Shape;4817;p34"/>
            <p:cNvSpPr/>
            <p:nvPr/>
          </p:nvSpPr>
          <p:spPr>
            <a:xfrm>
              <a:off x="6135775" y="2922450"/>
              <a:ext cx="25875" cy="22075"/>
            </a:xfrm>
            <a:custGeom>
              <a:avLst/>
              <a:gdLst/>
              <a:ahLst/>
              <a:cxnLst/>
              <a:rect l="l" t="t" r="r" b="b"/>
              <a:pathLst>
                <a:path w="1035" h="883" extrusionOk="0">
                  <a:moveTo>
                    <a:pt x="599" y="0"/>
                  </a:moveTo>
                  <a:cubicBezTo>
                    <a:pt x="486" y="0"/>
                    <a:pt x="367" y="45"/>
                    <a:pt x="267" y="145"/>
                  </a:cubicBezTo>
                  <a:cubicBezTo>
                    <a:pt x="0" y="412"/>
                    <a:pt x="200" y="879"/>
                    <a:pt x="601" y="879"/>
                  </a:cubicBezTo>
                  <a:cubicBezTo>
                    <a:pt x="618" y="881"/>
                    <a:pt x="635" y="882"/>
                    <a:pt x="651" y="882"/>
                  </a:cubicBezTo>
                  <a:cubicBezTo>
                    <a:pt x="862" y="882"/>
                    <a:pt x="1034" y="692"/>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8" name="Google Shape;4818;p34"/>
            <p:cNvSpPr/>
            <p:nvPr/>
          </p:nvSpPr>
          <p:spPr>
            <a:xfrm>
              <a:off x="6135775" y="2996400"/>
              <a:ext cx="25875" cy="22250"/>
            </a:xfrm>
            <a:custGeom>
              <a:avLst/>
              <a:gdLst/>
              <a:ahLst/>
              <a:cxnLst/>
              <a:rect l="l" t="t" r="r" b="b"/>
              <a:pathLst>
                <a:path w="1035" h="890" extrusionOk="0">
                  <a:moveTo>
                    <a:pt x="580" y="1"/>
                  </a:moveTo>
                  <a:cubicBezTo>
                    <a:pt x="472" y="1"/>
                    <a:pt x="361" y="38"/>
                    <a:pt x="267" y="122"/>
                  </a:cubicBezTo>
                  <a:cubicBezTo>
                    <a:pt x="0" y="389"/>
                    <a:pt x="200" y="889"/>
                    <a:pt x="601" y="889"/>
                  </a:cubicBezTo>
                  <a:cubicBezTo>
                    <a:pt x="834" y="889"/>
                    <a:pt x="1034" y="689"/>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9" name="Google Shape;4819;p34"/>
            <p:cNvSpPr/>
            <p:nvPr/>
          </p:nvSpPr>
          <p:spPr>
            <a:xfrm>
              <a:off x="6135775" y="3070050"/>
              <a:ext cx="25875" cy="21975"/>
            </a:xfrm>
            <a:custGeom>
              <a:avLst/>
              <a:gdLst/>
              <a:ahLst/>
              <a:cxnLst/>
              <a:rect l="l" t="t" r="r" b="b"/>
              <a:pathLst>
                <a:path w="1035" h="879" extrusionOk="0">
                  <a:moveTo>
                    <a:pt x="599" y="0"/>
                  </a:moveTo>
                  <a:cubicBezTo>
                    <a:pt x="486" y="0"/>
                    <a:pt x="367" y="45"/>
                    <a:pt x="267" y="145"/>
                  </a:cubicBezTo>
                  <a:cubicBezTo>
                    <a:pt x="0" y="412"/>
                    <a:pt x="200" y="879"/>
                    <a:pt x="601" y="879"/>
                  </a:cubicBezTo>
                  <a:cubicBezTo>
                    <a:pt x="834" y="879"/>
                    <a:pt x="1034" y="679"/>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0" name="Google Shape;4820;p34"/>
            <p:cNvSpPr/>
            <p:nvPr/>
          </p:nvSpPr>
          <p:spPr>
            <a:xfrm>
              <a:off x="6135775" y="3143975"/>
              <a:ext cx="25875" cy="22275"/>
            </a:xfrm>
            <a:custGeom>
              <a:avLst/>
              <a:gdLst/>
              <a:ahLst/>
              <a:cxnLst/>
              <a:rect l="l" t="t" r="r" b="b"/>
              <a:pathLst>
                <a:path w="1035" h="891" extrusionOk="0">
                  <a:moveTo>
                    <a:pt x="584" y="1"/>
                  </a:moveTo>
                  <a:cubicBezTo>
                    <a:pt x="475" y="1"/>
                    <a:pt x="363" y="38"/>
                    <a:pt x="267" y="123"/>
                  </a:cubicBezTo>
                  <a:cubicBezTo>
                    <a:pt x="0" y="390"/>
                    <a:pt x="200" y="891"/>
                    <a:pt x="601" y="891"/>
                  </a:cubicBezTo>
                  <a:cubicBezTo>
                    <a:pt x="834" y="891"/>
                    <a:pt x="1034" y="690"/>
                    <a:pt x="1034" y="424"/>
                  </a:cubicBezTo>
                  <a:cubicBezTo>
                    <a:pt x="1034" y="173"/>
                    <a:pt x="817"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1" name="Google Shape;4821;p34"/>
            <p:cNvSpPr/>
            <p:nvPr/>
          </p:nvSpPr>
          <p:spPr>
            <a:xfrm>
              <a:off x="6135775" y="3217650"/>
              <a:ext cx="25875" cy="22000"/>
            </a:xfrm>
            <a:custGeom>
              <a:avLst/>
              <a:gdLst/>
              <a:ahLst/>
              <a:cxnLst/>
              <a:rect l="l" t="t" r="r" b="b"/>
              <a:pathLst>
                <a:path w="1035" h="880" extrusionOk="0">
                  <a:moveTo>
                    <a:pt x="599" y="1"/>
                  </a:moveTo>
                  <a:cubicBezTo>
                    <a:pt x="486" y="1"/>
                    <a:pt x="367" y="45"/>
                    <a:pt x="267" y="145"/>
                  </a:cubicBezTo>
                  <a:cubicBezTo>
                    <a:pt x="0" y="412"/>
                    <a:pt x="200" y="879"/>
                    <a:pt x="601" y="879"/>
                  </a:cubicBezTo>
                  <a:cubicBezTo>
                    <a:pt x="834" y="879"/>
                    <a:pt x="1034" y="679"/>
                    <a:pt x="1034" y="445"/>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2" name="Google Shape;4822;p34"/>
            <p:cNvSpPr/>
            <p:nvPr/>
          </p:nvSpPr>
          <p:spPr>
            <a:xfrm>
              <a:off x="6090725" y="2553575"/>
              <a:ext cx="26725" cy="22250"/>
            </a:xfrm>
            <a:custGeom>
              <a:avLst/>
              <a:gdLst/>
              <a:ahLst/>
              <a:cxnLst/>
              <a:rect l="l" t="t" r="r" b="b"/>
              <a:pathLst>
                <a:path w="1069" h="890" extrusionOk="0">
                  <a:moveTo>
                    <a:pt x="599" y="1"/>
                  </a:moveTo>
                  <a:cubicBezTo>
                    <a:pt x="492" y="1"/>
                    <a:pt x="385" y="39"/>
                    <a:pt x="301" y="123"/>
                  </a:cubicBezTo>
                  <a:cubicBezTo>
                    <a:pt x="1" y="423"/>
                    <a:pt x="234" y="890"/>
                    <a:pt x="601" y="890"/>
                  </a:cubicBezTo>
                  <a:cubicBezTo>
                    <a:pt x="868" y="890"/>
                    <a:pt x="1068" y="690"/>
                    <a:pt x="1068" y="456"/>
                  </a:cubicBezTo>
                  <a:cubicBezTo>
                    <a:pt x="1068" y="181"/>
                    <a:pt x="833"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3" name="Google Shape;4823;p34"/>
            <p:cNvSpPr/>
            <p:nvPr/>
          </p:nvSpPr>
          <p:spPr>
            <a:xfrm>
              <a:off x="6091575" y="2627600"/>
              <a:ext cx="25875" cy="22450"/>
            </a:xfrm>
            <a:custGeom>
              <a:avLst/>
              <a:gdLst/>
              <a:ahLst/>
              <a:cxnLst/>
              <a:rect l="l" t="t" r="r" b="b"/>
              <a:pathLst>
                <a:path w="1035" h="898" extrusionOk="0">
                  <a:moveTo>
                    <a:pt x="577" y="1"/>
                  </a:moveTo>
                  <a:cubicBezTo>
                    <a:pt x="467" y="1"/>
                    <a:pt x="356" y="41"/>
                    <a:pt x="267" y="130"/>
                  </a:cubicBezTo>
                  <a:cubicBezTo>
                    <a:pt x="0" y="397"/>
                    <a:pt x="200" y="898"/>
                    <a:pt x="567" y="898"/>
                  </a:cubicBezTo>
                  <a:cubicBezTo>
                    <a:pt x="834" y="898"/>
                    <a:pt x="1034" y="697"/>
                    <a:pt x="1034" y="431"/>
                  </a:cubicBezTo>
                  <a:cubicBezTo>
                    <a:pt x="1012" y="164"/>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4" name="Google Shape;4824;p34"/>
            <p:cNvSpPr/>
            <p:nvPr/>
          </p:nvSpPr>
          <p:spPr>
            <a:xfrm>
              <a:off x="6091575" y="2701200"/>
              <a:ext cx="25875" cy="22225"/>
            </a:xfrm>
            <a:custGeom>
              <a:avLst/>
              <a:gdLst/>
              <a:ahLst/>
              <a:cxnLst/>
              <a:rect l="l" t="t" r="r" b="b"/>
              <a:pathLst>
                <a:path w="1035" h="889" extrusionOk="0">
                  <a:moveTo>
                    <a:pt x="558" y="0"/>
                  </a:moveTo>
                  <a:cubicBezTo>
                    <a:pt x="454" y="0"/>
                    <a:pt x="351" y="38"/>
                    <a:pt x="267" y="122"/>
                  </a:cubicBezTo>
                  <a:cubicBezTo>
                    <a:pt x="0" y="422"/>
                    <a:pt x="200" y="889"/>
                    <a:pt x="567" y="889"/>
                  </a:cubicBezTo>
                  <a:cubicBezTo>
                    <a:pt x="834" y="889"/>
                    <a:pt x="1034" y="689"/>
                    <a:pt x="1034" y="455"/>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5" name="Google Shape;4825;p34"/>
            <p:cNvSpPr/>
            <p:nvPr/>
          </p:nvSpPr>
          <p:spPr>
            <a:xfrm>
              <a:off x="6091575" y="2774825"/>
              <a:ext cx="25875" cy="22000"/>
            </a:xfrm>
            <a:custGeom>
              <a:avLst/>
              <a:gdLst/>
              <a:ahLst/>
              <a:cxnLst/>
              <a:rect l="l" t="t" r="r" b="b"/>
              <a:pathLst>
                <a:path w="1035" h="880" extrusionOk="0">
                  <a:moveTo>
                    <a:pt x="577" y="1"/>
                  </a:moveTo>
                  <a:cubicBezTo>
                    <a:pt x="467" y="1"/>
                    <a:pt x="356" y="45"/>
                    <a:pt x="267" y="146"/>
                  </a:cubicBezTo>
                  <a:cubicBezTo>
                    <a:pt x="0" y="412"/>
                    <a:pt x="200" y="879"/>
                    <a:pt x="567" y="879"/>
                  </a:cubicBezTo>
                  <a:cubicBezTo>
                    <a:pt x="834" y="879"/>
                    <a:pt x="1034" y="679"/>
                    <a:pt x="1034" y="446"/>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6" name="Google Shape;4826;p34"/>
            <p:cNvSpPr/>
            <p:nvPr/>
          </p:nvSpPr>
          <p:spPr>
            <a:xfrm>
              <a:off x="6091575" y="2848800"/>
              <a:ext cx="25875" cy="22250"/>
            </a:xfrm>
            <a:custGeom>
              <a:avLst/>
              <a:gdLst/>
              <a:ahLst/>
              <a:cxnLst/>
              <a:rect l="l" t="t" r="r" b="b"/>
              <a:pathLst>
                <a:path w="1035" h="890" extrusionOk="0">
                  <a:moveTo>
                    <a:pt x="558" y="0"/>
                  </a:moveTo>
                  <a:cubicBezTo>
                    <a:pt x="454" y="0"/>
                    <a:pt x="351" y="38"/>
                    <a:pt x="267" y="122"/>
                  </a:cubicBezTo>
                  <a:cubicBezTo>
                    <a:pt x="0" y="422"/>
                    <a:pt x="200" y="889"/>
                    <a:pt x="567" y="889"/>
                  </a:cubicBezTo>
                  <a:cubicBezTo>
                    <a:pt x="834" y="889"/>
                    <a:pt x="1034" y="689"/>
                    <a:pt x="1034" y="456"/>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7" name="Google Shape;4827;p34"/>
            <p:cNvSpPr/>
            <p:nvPr/>
          </p:nvSpPr>
          <p:spPr>
            <a:xfrm>
              <a:off x="6090725" y="2922450"/>
              <a:ext cx="26725" cy="21975"/>
            </a:xfrm>
            <a:custGeom>
              <a:avLst/>
              <a:gdLst/>
              <a:ahLst/>
              <a:cxnLst/>
              <a:rect l="l" t="t" r="r" b="b"/>
              <a:pathLst>
                <a:path w="1069" h="879" extrusionOk="0">
                  <a:moveTo>
                    <a:pt x="619" y="0"/>
                  </a:moveTo>
                  <a:cubicBezTo>
                    <a:pt x="505" y="0"/>
                    <a:pt x="390" y="45"/>
                    <a:pt x="301" y="145"/>
                  </a:cubicBezTo>
                  <a:cubicBezTo>
                    <a:pt x="1" y="412"/>
                    <a:pt x="234" y="879"/>
                    <a:pt x="601" y="879"/>
                  </a:cubicBezTo>
                  <a:cubicBezTo>
                    <a:pt x="868" y="879"/>
                    <a:pt x="1068" y="678"/>
                    <a:pt x="1068" y="445"/>
                  </a:cubicBezTo>
                  <a:cubicBezTo>
                    <a:pt x="1068" y="178"/>
                    <a:pt x="846" y="0"/>
                    <a:pt x="61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8" name="Google Shape;4828;p34"/>
            <p:cNvSpPr/>
            <p:nvPr/>
          </p:nvSpPr>
          <p:spPr>
            <a:xfrm>
              <a:off x="6091575" y="2996400"/>
              <a:ext cx="25875" cy="22250"/>
            </a:xfrm>
            <a:custGeom>
              <a:avLst/>
              <a:gdLst/>
              <a:ahLst/>
              <a:cxnLst/>
              <a:rect l="l" t="t" r="r" b="b"/>
              <a:pathLst>
                <a:path w="1035" h="890" extrusionOk="0">
                  <a:moveTo>
                    <a:pt x="558" y="1"/>
                  </a:moveTo>
                  <a:cubicBezTo>
                    <a:pt x="454" y="1"/>
                    <a:pt x="351" y="38"/>
                    <a:pt x="267" y="122"/>
                  </a:cubicBezTo>
                  <a:cubicBezTo>
                    <a:pt x="0" y="422"/>
                    <a:pt x="200" y="889"/>
                    <a:pt x="567" y="889"/>
                  </a:cubicBezTo>
                  <a:cubicBezTo>
                    <a:pt x="834" y="889"/>
                    <a:pt x="1034" y="689"/>
                    <a:pt x="1034" y="456"/>
                  </a:cubicBezTo>
                  <a:cubicBezTo>
                    <a:pt x="1012" y="181"/>
                    <a:pt x="784" y="1"/>
                    <a:pt x="55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9" name="Google Shape;4829;p34"/>
            <p:cNvSpPr/>
            <p:nvPr/>
          </p:nvSpPr>
          <p:spPr>
            <a:xfrm>
              <a:off x="6091575" y="3070050"/>
              <a:ext cx="25875" cy="21975"/>
            </a:xfrm>
            <a:custGeom>
              <a:avLst/>
              <a:gdLst/>
              <a:ahLst/>
              <a:cxnLst/>
              <a:rect l="l" t="t" r="r" b="b"/>
              <a:pathLst>
                <a:path w="1035" h="879" extrusionOk="0">
                  <a:moveTo>
                    <a:pt x="577" y="0"/>
                  </a:moveTo>
                  <a:cubicBezTo>
                    <a:pt x="467" y="0"/>
                    <a:pt x="356" y="45"/>
                    <a:pt x="267" y="145"/>
                  </a:cubicBezTo>
                  <a:cubicBezTo>
                    <a:pt x="0" y="412"/>
                    <a:pt x="200" y="879"/>
                    <a:pt x="567" y="879"/>
                  </a:cubicBezTo>
                  <a:cubicBezTo>
                    <a:pt x="834" y="879"/>
                    <a:pt x="1034" y="679"/>
                    <a:pt x="1034" y="445"/>
                  </a:cubicBezTo>
                  <a:cubicBezTo>
                    <a:pt x="1012" y="178"/>
                    <a:pt x="797" y="0"/>
                    <a:pt x="577"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0" name="Google Shape;4830;p34"/>
            <p:cNvSpPr/>
            <p:nvPr/>
          </p:nvSpPr>
          <p:spPr>
            <a:xfrm>
              <a:off x="6091575" y="3143975"/>
              <a:ext cx="25875" cy="22275"/>
            </a:xfrm>
            <a:custGeom>
              <a:avLst/>
              <a:gdLst/>
              <a:ahLst/>
              <a:cxnLst/>
              <a:rect l="l" t="t" r="r" b="b"/>
              <a:pathLst>
                <a:path w="1035" h="891" extrusionOk="0">
                  <a:moveTo>
                    <a:pt x="562" y="1"/>
                  </a:moveTo>
                  <a:cubicBezTo>
                    <a:pt x="457" y="1"/>
                    <a:pt x="352" y="38"/>
                    <a:pt x="267" y="123"/>
                  </a:cubicBezTo>
                  <a:cubicBezTo>
                    <a:pt x="0" y="390"/>
                    <a:pt x="200" y="891"/>
                    <a:pt x="567" y="891"/>
                  </a:cubicBezTo>
                  <a:cubicBezTo>
                    <a:pt x="834" y="891"/>
                    <a:pt x="1034" y="690"/>
                    <a:pt x="1034" y="424"/>
                  </a:cubicBezTo>
                  <a:cubicBezTo>
                    <a:pt x="1012" y="173"/>
                    <a:pt x="787" y="1"/>
                    <a:pt x="562"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1" name="Google Shape;4831;p34"/>
            <p:cNvSpPr/>
            <p:nvPr/>
          </p:nvSpPr>
          <p:spPr>
            <a:xfrm>
              <a:off x="6091575" y="3217650"/>
              <a:ext cx="25875" cy="22000"/>
            </a:xfrm>
            <a:custGeom>
              <a:avLst/>
              <a:gdLst/>
              <a:ahLst/>
              <a:cxnLst/>
              <a:rect l="l" t="t" r="r" b="b"/>
              <a:pathLst>
                <a:path w="1035" h="880" extrusionOk="0">
                  <a:moveTo>
                    <a:pt x="577" y="1"/>
                  </a:moveTo>
                  <a:cubicBezTo>
                    <a:pt x="467" y="1"/>
                    <a:pt x="356" y="45"/>
                    <a:pt x="267" y="145"/>
                  </a:cubicBezTo>
                  <a:cubicBezTo>
                    <a:pt x="0" y="412"/>
                    <a:pt x="200" y="879"/>
                    <a:pt x="567" y="879"/>
                  </a:cubicBezTo>
                  <a:cubicBezTo>
                    <a:pt x="834" y="879"/>
                    <a:pt x="1034" y="679"/>
                    <a:pt x="1034" y="445"/>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2" name="Google Shape;4832;p34"/>
            <p:cNvSpPr/>
            <p:nvPr/>
          </p:nvSpPr>
          <p:spPr>
            <a:xfrm>
              <a:off x="6046550" y="2553575"/>
              <a:ext cx="25875" cy="22250"/>
            </a:xfrm>
            <a:custGeom>
              <a:avLst/>
              <a:gdLst/>
              <a:ahLst/>
              <a:cxnLst/>
              <a:rect l="l" t="t" r="r" b="b"/>
              <a:pathLst>
                <a:path w="1035" h="890" extrusionOk="0">
                  <a:moveTo>
                    <a:pt x="590" y="1"/>
                  </a:moveTo>
                  <a:cubicBezTo>
                    <a:pt x="488" y="1"/>
                    <a:pt x="384" y="39"/>
                    <a:pt x="300" y="123"/>
                  </a:cubicBezTo>
                  <a:cubicBezTo>
                    <a:pt x="0" y="423"/>
                    <a:pt x="200" y="890"/>
                    <a:pt x="600" y="890"/>
                  </a:cubicBezTo>
                  <a:cubicBezTo>
                    <a:pt x="834" y="890"/>
                    <a:pt x="1034" y="690"/>
                    <a:pt x="1034" y="456"/>
                  </a:cubicBezTo>
                  <a:cubicBezTo>
                    <a:pt x="1034" y="181"/>
                    <a:pt x="814"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3" name="Google Shape;4833;p34"/>
            <p:cNvSpPr/>
            <p:nvPr/>
          </p:nvSpPr>
          <p:spPr>
            <a:xfrm>
              <a:off x="6046550" y="2627500"/>
              <a:ext cx="30025" cy="22550"/>
            </a:xfrm>
            <a:custGeom>
              <a:avLst/>
              <a:gdLst/>
              <a:ahLst/>
              <a:cxnLst/>
              <a:rect l="l" t="t" r="r" b="b"/>
              <a:pathLst>
                <a:path w="1201" h="902" extrusionOk="0">
                  <a:moveTo>
                    <a:pt x="600" y="1"/>
                  </a:moveTo>
                  <a:cubicBezTo>
                    <a:pt x="0" y="1"/>
                    <a:pt x="0" y="902"/>
                    <a:pt x="600" y="902"/>
                  </a:cubicBezTo>
                  <a:cubicBezTo>
                    <a:pt x="1201" y="902"/>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4" name="Google Shape;4834;p34"/>
            <p:cNvSpPr/>
            <p:nvPr/>
          </p:nvSpPr>
          <p:spPr>
            <a:xfrm>
              <a:off x="6046550" y="2701200"/>
              <a:ext cx="25875" cy="22225"/>
            </a:xfrm>
            <a:custGeom>
              <a:avLst/>
              <a:gdLst/>
              <a:ahLst/>
              <a:cxnLst/>
              <a:rect l="l" t="t" r="r" b="b"/>
              <a:pathLst>
                <a:path w="1035" h="889" extrusionOk="0">
                  <a:moveTo>
                    <a:pt x="590" y="0"/>
                  </a:moveTo>
                  <a:cubicBezTo>
                    <a:pt x="488" y="0"/>
                    <a:pt x="384" y="38"/>
                    <a:pt x="300" y="122"/>
                  </a:cubicBezTo>
                  <a:cubicBezTo>
                    <a:pt x="0" y="422"/>
                    <a:pt x="200" y="889"/>
                    <a:pt x="600" y="889"/>
                  </a:cubicBezTo>
                  <a:cubicBezTo>
                    <a:pt x="834" y="889"/>
                    <a:pt x="1034" y="689"/>
                    <a:pt x="1034" y="455"/>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5" name="Google Shape;4835;p34"/>
            <p:cNvSpPr/>
            <p:nvPr/>
          </p:nvSpPr>
          <p:spPr>
            <a:xfrm>
              <a:off x="6046550" y="2774825"/>
              <a:ext cx="25875" cy="22000"/>
            </a:xfrm>
            <a:custGeom>
              <a:avLst/>
              <a:gdLst/>
              <a:ahLst/>
              <a:cxnLst/>
              <a:rect l="l" t="t" r="r" b="b"/>
              <a:pathLst>
                <a:path w="1035" h="880" extrusionOk="0">
                  <a:moveTo>
                    <a:pt x="609" y="1"/>
                  </a:moveTo>
                  <a:cubicBezTo>
                    <a:pt x="500" y="1"/>
                    <a:pt x="389" y="45"/>
                    <a:pt x="300" y="146"/>
                  </a:cubicBezTo>
                  <a:cubicBezTo>
                    <a:pt x="0" y="412"/>
                    <a:pt x="200" y="879"/>
                    <a:pt x="600" y="879"/>
                  </a:cubicBezTo>
                  <a:cubicBezTo>
                    <a:pt x="834" y="879"/>
                    <a:pt x="1034" y="679"/>
                    <a:pt x="1034" y="446"/>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6" name="Google Shape;4836;p34"/>
            <p:cNvSpPr/>
            <p:nvPr/>
          </p:nvSpPr>
          <p:spPr>
            <a:xfrm>
              <a:off x="6046550" y="2848800"/>
              <a:ext cx="25875" cy="22250"/>
            </a:xfrm>
            <a:custGeom>
              <a:avLst/>
              <a:gdLst/>
              <a:ahLst/>
              <a:cxnLst/>
              <a:rect l="l" t="t" r="r" b="b"/>
              <a:pathLst>
                <a:path w="1035" h="890" extrusionOk="0">
                  <a:moveTo>
                    <a:pt x="590" y="0"/>
                  </a:moveTo>
                  <a:cubicBezTo>
                    <a:pt x="488" y="0"/>
                    <a:pt x="384" y="38"/>
                    <a:pt x="300" y="122"/>
                  </a:cubicBezTo>
                  <a:cubicBezTo>
                    <a:pt x="0" y="422"/>
                    <a:pt x="200" y="889"/>
                    <a:pt x="600" y="889"/>
                  </a:cubicBezTo>
                  <a:cubicBezTo>
                    <a:pt x="834" y="889"/>
                    <a:pt x="1034" y="689"/>
                    <a:pt x="1034" y="456"/>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7" name="Google Shape;4837;p34"/>
            <p:cNvSpPr/>
            <p:nvPr/>
          </p:nvSpPr>
          <p:spPr>
            <a:xfrm>
              <a:off x="6046550" y="29224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8" name="Google Shape;4838;p34"/>
            <p:cNvSpPr/>
            <p:nvPr/>
          </p:nvSpPr>
          <p:spPr>
            <a:xfrm>
              <a:off x="6046550" y="2996100"/>
              <a:ext cx="30025" cy="22550"/>
            </a:xfrm>
            <a:custGeom>
              <a:avLst/>
              <a:gdLst/>
              <a:ahLst/>
              <a:cxnLst/>
              <a:rect l="l" t="t" r="r" b="b"/>
              <a:pathLst>
                <a:path w="1201" h="902" extrusionOk="0">
                  <a:moveTo>
                    <a:pt x="600" y="1"/>
                  </a:moveTo>
                  <a:cubicBezTo>
                    <a:pt x="0" y="1"/>
                    <a:pt x="0" y="901"/>
                    <a:pt x="600" y="901"/>
                  </a:cubicBezTo>
                  <a:cubicBezTo>
                    <a:pt x="1201" y="901"/>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9" name="Google Shape;4839;p34"/>
            <p:cNvSpPr/>
            <p:nvPr/>
          </p:nvSpPr>
          <p:spPr>
            <a:xfrm>
              <a:off x="6046550" y="30700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0" name="Google Shape;4840;p34"/>
            <p:cNvSpPr/>
            <p:nvPr/>
          </p:nvSpPr>
          <p:spPr>
            <a:xfrm>
              <a:off x="6046550" y="3143975"/>
              <a:ext cx="25875" cy="22275"/>
            </a:xfrm>
            <a:custGeom>
              <a:avLst/>
              <a:gdLst/>
              <a:ahLst/>
              <a:cxnLst/>
              <a:rect l="l" t="t" r="r" b="b"/>
              <a:pathLst>
                <a:path w="1035" h="891" extrusionOk="0">
                  <a:moveTo>
                    <a:pt x="594" y="1"/>
                  </a:moveTo>
                  <a:cubicBezTo>
                    <a:pt x="490" y="1"/>
                    <a:pt x="385" y="38"/>
                    <a:pt x="300" y="123"/>
                  </a:cubicBezTo>
                  <a:cubicBezTo>
                    <a:pt x="0" y="390"/>
                    <a:pt x="200" y="891"/>
                    <a:pt x="600" y="891"/>
                  </a:cubicBezTo>
                  <a:cubicBezTo>
                    <a:pt x="834" y="891"/>
                    <a:pt x="1034" y="690"/>
                    <a:pt x="1034" y="424"/>
                  </a:cubicBezTo>
                  <a:cubicBezTo>
                    <a:pt x="1034" y="173"/>
                    <a:pt x="817" y="1"/>
                    <a:pt x="59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1" name="Google Shape;4841;p34"/>
            <p:cNvSpPr/>
            <p:nvPr/>
          </p:nvSpPr>
          <p:spPr>
            <a:xfrm>
              <a:off x="6046550" y="3217650"/>
              <a:ext cx="25875" cy="22000"/>
            </a:xfrm>
            <a:custGeom>
              <a:avLst/>
              <a:gdLst/>
              <a:ahLst/>
              <a:cxnLst/>
              <a:rect l="l" t="t" r="r" b="b"/>
              <a:pathLst>
                <a:path w="1035" h="880" extrusionOk="0">
                  <a:moveTo>
                    <a:pt x="609" y="1"/>
                  </a:moveTo>
                  <a:cubicBezTo>
                    <a:pt x="500" y="1"/>
                    <a:pt x="389" y="45"/>
                    <a:pt x="300" y="145"/>
                  </a:cubicBezTo>
                  <a:cubicBezTo>
                    <a:pt x="0" y="412"/>
                    <a:pt x="200" y="879"/>
                    <a:pt x="600" y="879"/>
                  </a:cubicBezTo>
                  <a:cubicBezTo>
                    <a:pt x="834" y="879"/>
                    <a:pt x="1034" y="679"/>
                    <a:pt x="1034" y="445"/>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2" name="Google Shape;4842;p34"/>
            <p:cNvSpPr/>
            <p:nvPr/>
          </p:nvSpPr>
          <p:spPr>
            <a:xfrm>
              <a:off x="6002350" y="2553575"/>
              <a:ext cx="25875" cy="22250"/>
            </a:xfrm>
            <a:custGeom>
              <a:avLst/>
              <a:gdLst/>
              <a:ahLst/>
              <a:cxnLst/>
              <a:rect l="l" t="t" r="r" b="b"/>
              <a:pathLst>
                <a:path w="1035" h="890" extrusionOk="0">
                  <a:moveTo>
                    <a:pt x="565" y="1"/>
                  </a:moveTo>
                  <a:cubicBezTo>
                    <a:pt x="458" y="1"/>
                    <a:pt x="351" y="39"/>
                    <a:pt x="267" y="123"/>
                  </a:cubicBezTo>
                  <a:cubicBezTo>
                    <a:pt x="0" y="423"/>
                    <a:pt x="200" y="890"/>
                    <a:pt x="567" y="890"/>
                  </a:cubicBezTo>
                  <a:cubicBezTo>
                    <a:pt x="834" y="890"/>
                    <a:pt x="1034" y="690"/>
                    <a:pt x="1034" y="456"/>
                  </a:cubicBezTo>
                  <a:cubicBezTo>
                    <a:pt x="1034"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3" name="Google Shape;4843;p34"/>
            <p:cNvSpPr/>
            <p:nvPr/>
          </p:nvSpPr>
          <p:spPr>
            <a:xfrm>
              <a:off x="6002350" y="2627500"/>
              <a:ext cx="29200" cy="22550"/>
            </a:xfrm>
            <a:custGeom>
              <a:avLst/>
              <a:gdLst/>
              <a:ahLst/>
              <a:cxnLst/>
              <a:rect l="l" t="t" r="r" b="b"/>
              <a:pathLst>
                <a:path w="1168" h="902" extrusionOk="0">
                  <a:moveTo>
                    <a:pt x="567" y="1"/>
                  </a:moveTo>
                  <a:cubicBezTo>
                    <a:pt x="0" y="1"/>
                    <a:pt x="0" y="902"/>
                    <a:pt x="567" y="902"/>
                  </a:cubicBezTo>
                  <a:cubicBezTo>
                    <a:pt x="1168" y="902"/>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4" name="Google Shape;4844;p34"/>
            <p:cNvSpPr/>
            <p:nvPr/>
          </p:nvSpPr>
          <p:spPr>
            <a:xfrm>
              <a:off x="6002350" y="2701200"/>
              <a:ext cx="25875" cy="22225"/>
            </a:xfrm>
            <a:custGeom>
              <a:avLst/>
              <a:gdLst/>
              <a:ahLst/>
              <a:cxnLst/>
              <a:rect l="l" t="t" r="r" b="b"/>
              <a:pathLst>
                <a:path w="1035" h="889" extrusionOk="0">
                  <a:moveTo>
                    <a:pt x="565" y="0"/>
                  </a:moveTo>
                  <a:cubicBezTo>
                    <a:pt x="458" y="0"/>
                    <a:pt x="351" y="38"/>
                    <a:pt x="267" y="122"/>
                  </a:cubicBezTo>
                  <a:cubicBezTo>
                    <a:pt x="0" y="422"/>
                    <a:pt x="200" y="889"/>
                    <a:pt x="567" y="889"/>
                  </a:cubicBezTo>
                  <a:cubicBezTo>
                    <a:pt x="834" y="889"/>
                    <a:pt x="1034" y="689"/>
                    <a:pt x="1034" y="455"/>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5" name="Google Shape;4845;p34"/>
            <p:cNvSpPr/>
            <p:nvPr/>
          </p:nvSpPr>
          <p:spPr>
            <a:xfrm>
              <a:off x="6002350" y="2774825"/>
              <a:ext cx="25875" cy="22000"/>
            </a:xfrm>
            <a:custGeom>
              <a:avLst/>
              <a:gdLst/>
              <a:ahLst/>
              <a:cxnLst/>
              <a:rect l="l" t="t" r="r" b="b"/>
              <a:pathLst>
                <a:path w="1035" h="880" extrusionOk="0">
                  <a:moveTo>
                    <a:pt x="585" y="1"/>
                  </a:moveTo>
                  <a:cubicBezTo>
                    <a:pt x="471" y="1"/>
                    <a:pt x="356" y="45"/>
                    <a:pt x="267" y="146"/>
                  </a:cubicBezTo>
                  <a:cubicBezTo>
                    <a:pt x="0" y="412"/>
                    <a:pt x="200" y="879"/>
                    <a:pt x="567" y="879"/>
                  </a:cubicBezTo>
                  <a:cubicBezTo>
                    <a:pt x="834" y="879"/>
                    <a:pt x="1034" y="679"/>
                    <a:pt x="1034" y="446"/>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6" name="Google Shape;4846;p34"/>
            <p:cNvSpPr/>
            <p:nvPr/>
          </p:nvSpPr>
          <p:spPr>
            <a:xfrm>
              <a:off x="6002350" y="2848800"/>
              <a:ext cx="25875" cy="22250"/>
            </a:xfrm>
            <a:custGeom>
              <a:avLst/>
              <a:gdLst/>
              <a:ahLst/>
              <a:cxnLst/>
              <a:rect l="l" t="t" r="r" b="b"/>
              <a:pathLst>
                <a:path w="1035" h="890" extrusionOk="0">
                  <a:moveTo>
                    <a:pt x="565" y="0"/>
                  </a:moveTo>
                  <a:cubicBezTo>
                    <a:pt x="458" y="0"/>
                    <a:pt x="351" y="38"/>
                    <a:pt x="267" y="122"/>
                  </a:cubicBezTo>
                  <a:cubicBezTo>
                    <a:pt x="0" y="422"/>
                    <a:pt x="200" y="889"/>
                    <a:pt x="567" y="889"/>
                  </a:cubicBezTo>
                  <a:cubicBezTo>
                    <a:pt x="834" y="889"/>
                    <a:pt x="1034" y="689"/>
                    <a:pt x="1034" y="456"/>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7" name="Google Shape;4847;p34"/>
            <p:cNvSpPr/>
            <p:nvPr/>
          </p:nvSpPr>
          <p:spPr>
            <a:xfrm>
              <a:off x="6002350" y="29224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8"/>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8" name="Google Shape;4848;p34"/>
            <p:cNvSpPr/>
            <p:nvPr/>
          </p:nvSpPr>
          <p:spPr>
            <a:xfrm>
              <a:off x="6002350" y="2996100"/>
              <a:ext cx="29200" cy="22550"/>
            </a:xfrm>
            <a:custGeom>
              <a:avLst/>
              <a:gdLst/>
              <a:ahLst/>
              <a:cxnLst/>
              <a:rect l="l" t="t" r="r" b="b"/>
              <a:pathLst>
                <a:path w="1168" h="902" extrusionOk="0">
                  <a:moveTo>
                    <a:pt x="567" y="1"/>
                  </a:moveTo>
                  <a:cubicBezTo>
                    <a:pt x="0" y="1"/>
                    <a:pt x="0" y="901"/>
                    <a:pt x="567" y="901"/>
                  </a:cubicBezTo>
                  <a:cubicBezTo>
                    <a:pt x="1168" y="901"/>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9" name="Google Shape;4849;p34"/>
            <p:cNvSpPr/>
            <p:nvPr/>
          </p:nvSpPr>
          <p:spPr>
            <a:xfrm>
              <a:off x="6002350" y="30700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9"/>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0" name="Google Shape;4850;p34"/>
            <p:cNvSpPr/>
            <p:nvPr/>
          </p:nvSpPr>
          <p:spPr>
            <a:xfrm>
              <a:off x="6002350" y="3143975"/>
              <a:ext cx="25875" cy="22275"/>
            </a:xfrm>
            <a:custGeom>
              <a:avLst/>
              <a:gdLst/>
              <a:ahLst/>
              <a:cxnLst/>
              <a:rect l="l" t="t" r="r" b="b"/>
              <a:pathLst>
                <a:path w="1035" h="891" extrusionOk="0">
                  <a:moveTo>
                    <a:pt x="569" y="1"/>
                  </a:moveTo>
                  <a:cubicBezTo>
                    <a:pt x="461" y="1"/>
                    <a:pt x="352" y="38"/>
                    <a:pt x="267" y="123"/>
                  </a:cubicBezTo>
                  <a:cubicBezTo>
                    <a:pt x="0" y="390"/>
                    <a:pt x="200" y="891"/>
                    <a:pt x="567" y="891"/>
                  </a:cubicBezTo>
                  <a:cubicBezTo>
                    <a:pt x="834" y="891"/>
                    <a:pt x="1034" y="690"/>
                    <a:pt x="1034" y="424"/>
                  </a:cubicBezTo>
                  <a:cubicBezTo>
                    <a:pt x="1034" y="173"/>
                    <a:pt x="802" y="1"/>
                    <a:pt x="56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1" name="Google Shape;4851;p34"/>
            <p:cNvSpPr/>
            <p:nvPr/>
          </p:nvSpPr>
          <p:spPr>
            <a:xfrm>
              <a:off x="6002350" y="3217650"/>
              <a:ext cx="25875" cy="22000"/>
            </a:xfrm>
            <a:custGeom>
              <a:avLst/>
              <a:gdLst/>
              <a:ahLst/>
              <a:cxnLst/>
              <a:rect l="l" t="t" r="r" b="b"/>
              <a:pathLst>
                <a:path w="1035" h="880" extrusionOk="0">
                  <a:moveTo>
                    <a:pt x="585" y="1"/>
                  </a:moveTo>
                  <a:cubicBezTo>
                    <a:pt x="471" y="1"/>
                    <a:pt x="356" y="45"/>
                    <a:pt x="267" y="145"/>
                  </a:cubicBezTo>
                  <a:cubicBezTo>
                    <a:pt x="0" y="412"/>
                    <a:pt x="200" y="879"/>
                    <a:pt x="567" y="879"/>
                  </a:cubicBezTo>
                  <a:cubicBezTo>
                    <a:pt x="834" y="879"/>
                    <a:pt x="1034" y="679"/>
                    <a:pt x="1034" y="445"/>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2" name="Google Shape;4852;p34"/>
            <p:cNvSpPr/>
            <p:nvPr/>
          </p:nvSpPr>
          <p:spPr>
            <a:xfrm>
              <a:off x="5957300" y="2553575"/>
              <a:ext cx="25875" cy="22250"/>
            </a:xfrm>
            <a:custGeom>
              <a:avLst/>
              <a:gdLst/>
              <a:ahLst/>
              <a:cxnLst/>
              <a:rect l="l" t="t" r="r" b="b"/>
              <a:pathLst>
                <a:path w="1035" h="890" extrusionOk="0">
                  <a:moveTo>
                    <a:pt x="591" y="1"/>
                  </a:moveTo>
                  <a:cubicBezTo>
                    <a:pt x="488" y="1"/>
                    <a:pt x="385" y="39"/>
                    <a:pt x="301" y="123"/>
                  </a:cubicBezTo>
                  <a:cubicBezTo>
                    <a:pt x="1" y="423"/>
                    <a:pt x="201" y="890"/>
                    <a:pt x="601" y="890"/>
                  </a:cubicBezTo>
                  <a:cubicBezTo>
                    <a:pt x="835" y="890"/>
                    <a:pt x="1035"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3" name="Google Shape;4853;p34"/>
            <p:cNvSpPr/>
            <p:nvPr/>
          </p:nvSpPr>
          <p:spPr>
            <a:xfrm>
              <a:off x="5957300"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4" name="Google Shape;4854;p34"/>
            <p:cNvSpPr/>
            <p:nvPr/>
          </p:nvSpPr>
          <p:spPr>
            <a:xfrm>
              <a:off x="5957300" y="2700900"/>
              <a:ext cx="30050" cy="22525"/>
            </a:xfrm>
            <a:custGeom>
              <a:avLst/>
              <a:gdLst/>
              <a:ahLst/>
              <a:cxnLst/>
              <a:rect l="l" t="t" r="r" b="b"/>
              <a:pathLst>
                <a:path w="1202" h="901" extrusionOk="0">
                  <a:moveTo>
                    <a:pt x="601" y="0"/>
                  </a:moveTo>
                  <a:cubicBezTo>
                    <a:pt x="1" y="0"/>
                    <a:pt x="1" y="901"/>
                    <a:pt x="601" y="901"/>
                  </a:cubicBezTo>
                  <a:cubicBezTo>
                    <a:pt x="1202" y="901"/>
                    <a:pt x="1202" y="0"/>
                    <a:pt x="60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5" name="Google Shape;4855;p34"/>
            <p:cNvSpPr/>
            <p:nvPr/>
          </p:nvSpPr>
          <p:spPr>
            <a:xfrm>
              <a:off x="5961475" y="2775125"/>
              <a:ext cx="21700" cy="21700"/>
            </a:xfrm>
            <a:custGeom>
              <a:avLst/>
              <a:gdLst/>
              <a:ahLst/>
              <a:cxnLst/>
              <a:rect l="l" t="t" r="r" b="b"/>
              <a:pathLst>
                <a:path w="868" h="868" extrusionOk="0">
                  <a:moveTo>
                    <a:pt x="434" y="0"/>
                  </a:moveTo>
                  <a:cubicBezTo>
                    <a:pt x="201" y="0"/>
                    <a:pt x="1" y="200"/>
                    <a:pt x="1" y="434"/>
                  </a:cubicBezTo>
                  <a:cubicBezTo>
                    <a:pt x="1" y="667"/>
                    <a:pt x="201" y="867"/>
                    <a:pt x="434" y="867"/>
                  </a:cubicBezTo>
                  <a:cubicBezTo>
                    <a:pt x="668" y="867"/>
                    <a:pt x="868" y="667"/>
                    <a:pt x="868" y="434"/>
                  </a:cubicBezTo>
                  <a:cubicBezTo>
                    <a:pt x="868" y="200"/>
                    <a:pt x="668"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6" name="Google Shape;4856;p34"/>
            <p:cNvSpPr/>
            <p:nvPr/>
          </p:nvSpPr>
          <p:spPr>
            <a:xfrm>
              <a:off x="5957300"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7" name="Google Shape;4857;p34"/>
            <p:cNvSpPr/>
            <p:nvPr/>
          </p:nvSpPr>
          <p:spPr>
            <a:xfrm>
              <a:off x="5957300" y="29224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8"/>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8" name="Google Shape;4858;p34"/>
            <p:cNvSpPr/>
            <p:nvPr/>
          </p:nvSpPr>
          <p:spPr>
            <a:xfrm>
              <a:off x="5961475" y="2996100"/>
              <a:ext cx="21700" cy="22550"/>
            </a:xfrm>
            <a:custGeom>
              <a:avLst/>
              <a:gdLst/>
              <a:ahLst/>
              <a:cxnLst/>
              <a:rect l="l" t="t" r="r" b="b"/>
              <a:pathLst>
                <a:path w="868" h="902" extrusionOk="0">
                  <a:moveTo>
                    <a:pt x="434" y="1"/>
                  </a:moveTo>
                  <a:cubicBezTo>
                    <a:pt x="201" y="1"/>
                    <a:pt x="1" y="201"/>
                    <a:pt x="1" y="434"/>
                  </a:cubicBezTo>
                  <a:cubicBezTo>
                    <a:pt x="1" y="701"/>
                    <a:pt x="201" y="901"/>
                    <a:pt x="434" y="901"/>
                  </a:cubicBezTo>
                  <a:cubicBezTo>
                    <a:pt x="668" y="901"/>
                    <a:pt x="868" y="701"/>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9" name="Google Shape;4859;p34"/>
            <p:cNvSpPr/>
            <p:nvPr/>
          </p:nvSpPr>
          <p:spPr>
            <a:xfrm>
              <a:off x="5957300" y="3070325"/>
              <a:ext cx="30050" cy="21700"/>
            </a:xfrm>
            <a:custGeom>
              <a:avLst/>
              <a:gdLst/>
              <a:ahLst/>
              <a:cxnLst/>
              <a:rect l="l" t="t" r="r" b="b"/>
              <a:pathLst>
                <a:path w="1202" h="868" extrusionOk="0">
                  <a:moveTo>
                    <a:pt x="601" y="1"/>
                  </a:moveTo>
                  <a:cubicBezTo>
                    <a:pt x="1" y="1"/>
                    <a:pt x="1" y="868"/>
                    <a:pt x="601" y="868"/>
                  </a:cubicBezTo>
                  <a:cubicBezTo>
                    <a:pt x="1202" y="868"/>
                    <a:pt x="1202"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0" name="Google Shape;4860;p34"/>
            <p:cNvSpPr/>
            <p:nvPr/>
          </p:nvSpPr>
          <p:spPr>
            <a:xfrm>
              <a:off x="5957300"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1" name="Google Shape;4861;p34"/>
            <p:cNvSpPr/>
            <p:nvPr/>
          </p:nvSpPr>
          <p:spPr>
            <a:xfrm>
              <a:off x="5961475" y="3217925"/>
              <a:ext cx="21700" cy="21725"/>
            </a:xfrm>
            <a:custGeom>
              <a:avLst/>
              <a:gdLst/>
              <a:ahLst/>
              <a:cxnLst/>
              <a:rect l="l" t="t" r="r" b="b"/>
              <a:pathLst>
                <a:path w="868" h="869" extrusionOk="0">
                  <a:moveTo>
                    <a:pt x="434" y="1"/>
                  </a:moveTo>
                  <a:cubicBezTo>
                    <a:pt x="201" y="1"/>
                    <a:pt x="1" y="201"/>
                    <a:pt x="1" y="434"/>
                  </a:cubicBezTo>
                  <a:cubicBezTo>
                    <a:pt x="1" y="668"/>
                    <a:pt x="201" y="868"/>
                    <a:pt x="434" y="868"/>
                  </a:cubicBezTo>
                  <a:cubicBezTo>
                    <a:pt x="668" y="868"/>
                    <a:pt x="868" y="668"/>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2" name="Google Shape;4862;p34"/>
            <p:cNvSpPr/>
            <p:nvPr/>
          </p:nvSpPr>
          <p:spPr>
            <a:xfrm>
              <a:off x="5913100" y="2553575"/>
              <a:ext cx="25875" cy="22250"/>
            </a:xfrm>
            <a:custGeom>
              <a:avLst/>
              <a:gdLst/>
              <a:ahLst/>
              <a:cxnLst/>
              <a:rect l="l" t="t" r="r" b="b"/>
              <a:pathLst>
                <a:path w="1035" h="890" extrusionOk="0">
                  <a:moveTo>
                    <a:pt x="565" y="1"/>
                  </a:moveTo>
                  <a:cubicBezTo>
                    <a:pt x="458" y="1"/>
                    <a:pt x="352" y="39"/>
                    <a:pt x="268" y="123"/>
                  </a:cubicBezTo>
                  <a:cubicBezTo>
                    <a:pt x="1" y="423"/>
                    <a:pt x="201"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3" name="Google Shape;4863;p34"/>
            <p:cNvSpPr/>
            <p:nvPr/>
          </p:nvSpPr>
          <p:spPr>
            <a:xfrm>
              <a:off x="5913100" y="2627600"/>
              <a:ext cx="25875" cy="22450"/>
            </a:xfrm>
            <a:custGeom>
              <a:avLst/>
              <a:gdLst/>
              <a:ahLst/>
              <a:cxnLst/>
              <a:rect l="l" t="t" r="r" b="b"/>
              <a:pathLst>
                <a:path w="1035" h="898" extrusionOk="0">
                  <a:moveTo>
                    <a:pt x="585" y="1"/>
                  </a:moveTo>
                  <a:cubicBezTo>
                    <a:pt x="472" y="1"/>
                    <a:pt x="357" y="41"/>
                    <a:pt x="268" y="130"/>
                  </a:cubicBezTo>
                  <a:cubicBezTo>
                    <a:pt x="1" y="397"/>
                    <a:pt x="201" y="864"/>
                    <a:pt x="568" y="898"/>
                  </a:cubicBezTo>
                  <a:cubicBezTo>
                    <a:pt x="835" y="898"/>
                    <a:pt x="1035" y="697"/>
                    <a:pt x="1035" y="431"/>
                  </a:cubicBezTo>
                  <a:cubicBezTo>
                    <a:pt x="1035" y="164"/>
                    <a:pt x="813"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4" name="Google Shape;4864;p34"/>
            <p:cNvSpPr/>
            <p:nvPr/>
          </p:nvSpPr>
          <p:spPr>
            <a:xfrm>
              <a:off x="59131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5" name="Google Shape;4865;p34"/>
            <p:cNvSpPr/>
            <p:nvPr/>
          </p:nvSpPr>
          <p:spPr>
            <a:xfrm>
              <a:off x="5916450" y="2775125"/>
              <a:ext cx="22525" cy="21700"/>
            </a:xfrm>
            <a:custGeom>
              <a:avLst/>
              <a:gdLst/>
              <a:ahLst/>
              <a:cxnLst/>
              <a:rect l="l" t="t" r="r" b="b"/>
              <a:pathLst>
                <a:path w="901" h="868" extrusionOk="0">
                  <a:moveTo>
                    <a:pt x="434" y="0"/>
                  </a:moveTo>
                  <a:cubicBezTo>
                    <a:pt x="200" y="0"/>
                    <a:pt x="0" y="200"/>
                    <a:pt x="0" y="434"/>
                  </a:cubicBezTo>
                  <a:cubicBezTo>
                    <a:pt x="0" y="667"/>
                    <a:pt x="200" y="867"/>
                    <a:pt x="434" y="867"/>
                  </a:cubicBezTo>
                  <a:cubicBezTo>
                    <a:pt x="701" y="867"/>
                    <a:pt x="901" y="667"/>
                    <a:pt x="901" y="434"/>
                  </a:cubicBezTo>
                  <a:cubicBezTo>
                    <a:pt x="901"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6" name="Google Shape;4866;p34"/>
            <p:cNvSpPr/>
            <p:nvPr/>
          </p:nvSpPr>
          <p:spPr>
            <a:xfrm>
              <a:off x="5913100" y="2848800"/>
              <a:ext cx="25875" cy="22250"/>
            </a:xfrm>
            <a:custGeom>
              <a:avLst/>
              <a:gdLst/>
              <a:ahLst/>
              <a:cxnLst/>
              <a:rect l="l" t="t" r="r" b="b"/>
              <a:pathLst>
                <a:path w="1035" h="890" extrusionOk="0">
                  <a:moveTo>
                    <a:pt x="565" y="0"/>
                  </a:moveTo>
                  <a:cubicBezTo>
                    <a:pt x="458" y="0"/>
                    <a:pt x="352" y="38"/>
                    <a:pt x="268" y="122"/>
                  </a:cubicBezTo>
                  <a:cubicBezTo>
                    <a:pt x="1" y="422"/>
                    <a:pt x="201"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7" name="Google Shape;4867;p34"/>
            <p:cNvSpPr/>
            <p:nvPr/>
          </p:nvSpPr>
          <p:spPr>
            <a:xfrm>
              <a:off x="5913100" y="2922450"/>
              <a:ext cx="25875" cy="21975"/>
            </a:xfrm>
            <a:custGeom>
              <a:avLst/>
              <a:gdLst/>
              <a:ahLst/>
              <a:cxnLst/>
              <a:rect l="l" t="t" r="r" b="b"/>
              <a:pathLst>
                <a:path w="1035" h="879" extrusionOk="0">
                  <a:moveTo>
                    <a:pt x="585" y="0"/>
                  </a:moveTo>
                  <a:cubicBezTo>
                    <a:pt x="472" y="0"/>
                    <a:pt x="357" y="45"/>
                    <a:pt x="268" y="145"/>
                  </a:cubicBezTo>
                  <a:cubicBezTo>
                    <a:pt x="1" y="412"/>
                    <a:pt x="201" y="879"/>
                    <a:pt x="568" y="879"/>
                  </a:cubicBezTo>
                  <a:cubicBezTo>
                    <a:pt x="835" y="879"/>
                    <a:pt x="1035" y="678"/>
                    <a:pt x="1035" y="445"/>
                  </a:cubicBezTo>
                  <a:cubicBezTo>
                    <a:pt x="1035" y="178"/>
                    <a:pt x="813"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8" name="Google Shape;4868;p34"/>
            <p:cNvSpPr/>
            <p:nvPr/>
          </p:nvSpPr>
          <p:spPr>
            <a:xfrm>
              <a:off x="5916450" y="2996100"/>
              <a:ext cx="22525" cy="22550"/>
            </a:xfrm>
            <a:custGeom>
              <a:avLst/>
              <a:gdLst/>
              <a:ahLst/>
              <a:cxnLst/>
              <a:rect l="l" t="t" r="r" b="b"/>
              <a:pathLst>
                <a:path w="901" h="902" extrusionOk="0">
                  <a:moveTo>
                    <a:pt x="434" y="1"/>
                  </a:moveTo>
                  <a:cubicBezTo>
                    <a:pt x="200" y="1"/>
                    <a:pt x="0" y="201"/>
                    <a:pt x="0" y="434"/>
                  </a:cubicBezTo>
                  <a:cubicBezTo>
                    <a:pt x="0" y="701"/>
                    <a:pt x="200" y="901"/>
                    <a:pt x="434" y="901"/>
                  </a:cubicBezTo>
                  <a:cubicBezTo>
                    <a:pt x="701" y="901"/>
                    <a:pt x="901" y="701"/>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9" name="Google Shape;4869;p34"/>
            <p:cNvSpPr/>
            <p:nvPr/>
          </p:nvSpPr>
          <p:spPr>
            <a:xfrm>
              <a:off x="59131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0" name="Google Shape;4870;p34"/>
            <p:cNvSpPr/>
            <p:nvPr/>
          </p:nvSpPr>
          <p:spPr>
            <a:xfrm>
              <a:off x="5913100" y="3143975"/>
              <a:ext cx="25875" cy="22275"/>
            </a:xfrm>
            <a:custGeom>
              <a:avLst/>
              <a:gdLst/>
              <a:ahLst/>
              <a:cxnLst/>
              <a:rect l="l" t="t" r="r" b="b"/>
              <a:pathLst>
                <a:path w="1035" h="891" extrusionOk="0">
                  <a:moveTo>
                    <a:pt x="570" y="1"/>
                  </a:moveTo>
                  <a:cubicBezTo>
                    <a:pt x="461" y="1"/>
                    <a:pt x="353" y="38"/>
                    <a:pt x="268" y="123"/>
                  </a:cubicBezTo>
                  <a:cubicBezTo>
                    <a:pt x="1" y="390"/>
                    <a:pt x="201"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1" name="Google Shape;4871;p34"/>
            <p:cNvSpPr/>
            <p:nvPr/>
          </p:nvSpPr>
          <p:spPr>
            <a:xfrm>
              <a:off x="5916450" y="3217925"/>
              <a:ext cx="22525" cy="21725"/>
            </a:xfrm>
            <a:custGeom>
              <a:avLst/>
              <a:gdLst/>
              <a:ahLst/>
              <a:cxnLst/>
              <a:rect l="l" t="t" r="r" b="b"/>
              <a:pathLst>
                <a:path w="901" h="869" extrusionOk="0">
                  <a:moveTo>
                    <a:pt x="434" y="1"/>
                  </a:moveTo>
                  <a:cubicBezTo>
                    <a:pt x="200" y="1"/>
                    <a:pt x="0" y="201"/>
                    <a:pt x="0" y="434"/>
                  </a:cubicBezTo>
                  <a:cubicBezTo>
                    <a:pt x="0" y="668"/>
                    <a:pt x="200" y="868"/>
                    <a:pt x="434" y="868"/>
                  </a:cubicBezTo>
                  <a:cubicBezTo>
                    <a:pt x="701" y="868"/>
                    <a:pt x="901" y="668"/>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2" name="Google Shape;4872;p34"/>
            <p:cNvSpPr/>
            <p:nvPr/>
          </p:nvSpPr>
          <p:spPr>
            <a:xfrm>
              <a:off x="586807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35"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3" name="Google Shape;4873;p34"/>
            <p:cNvSpPr/>
            <p:nvPr/>
          </p:nvSpPr>
          <p:spPr>
            <a:xfrm>
              <a:off x="5868075" y="2627600"/>
              <a:ext cx="25875" cy="22450"/>
            </a:xfrm>
            <a:custGeom>
              <a:avLst/>
              <a:gdLst/>
              <a:ahLst/>
              <a:cxnLst/>
              <a:rect l="l" t="t" r="r" b="b"/>
              <a:pathLst>
                <a:path w="1035" h="898" extrusionOk="0">
                  <a:moveTo>
                    <a:pt x="610" y="1"/>
                  </a:moveTo>
                  <a:cubicBezTo>
                    <a:pt x="501" y="1"/>
                    <a:pt x="390" y="41"/>
                    <a:pt x="301" y="130"/>
                  </a:cubicBezTo>
                  <a:cubicBezTo>
                    <a:pt x="1" y="397"/>
                    <a:pt x="201" y="898"/>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4" name="Google Shape;4874;p34"/>
            <p:cNvSpPr/>
            <p:nvPr/>
          </p:nvSpPr>
          <p:spPr>
            <a:xfrm>
              <a:off x="586807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5" name="Google Shape;4875;p34"/>
            <p:cNvSpPr/>
            <p:nvPr/>
          </p:nvSpPr>
          <p:spPr>
            <a:xfrm>
              <a:off x="586807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6" name="Google Shape;4876;p34"/>
            <p:cNvSpPr/>
            <p:nvPr/>
          </p:nvSpPr>
          <p:spPr>
            <a:xfrm>
              <a:off x="586807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7" name="Google Shape;4877;p34"/>
            <p:cNvSpPr/>
            <p:nvPr/>
          </p:nvSpPr>
          <p:spPr>
            <a:xfrm>
              <a:off x="586807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18" y="881"/>
                    <a:pt x="635" y="882"/>
                    <a:pt x="652" y="882"/>
                  </a:cubicBezTo>
                  <a:cubicBezTo>
                    <a:pt x="867"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8" name="Google Shape;4878;p34"/>
            <p:cNvSpPr/>
            <p:nvPr/>
          </p:nvSpPr>
          <p:spPr>
            <a:xfrm>
              <a:off x="586807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9" name="Google Shape;4879;p34"/>
            <p:cNvSpPr/>
            <p:nvPr/>
          </p:nvSpPr>
          <p:spPr>
            <a:xfrm>
              <a:off x="586807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0" name="Google Shape;4880;p34"/>
            <p:cNvSpPr/>
            <p:nvPr/>
          </p:nvSpPr>
          <p:spPr>
            <a:xfrm>
              <a:off x="586807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1" name="Google Shape;4881;p34"/>
            <p:cNvSpPr/>
            <p:nvPr/>
          </p:nvSpPr>
          <p:spPr>
            <a:xfrm>
              <a:off x="586807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2" name="Google Shape;4882;p34"/>
            <p:cNvSpPr/>
            <p:nvPr/>
          </p:nvSpPr>
          <p:spPr>
            <a:xfrm>
              <a:off x="5823875" y="2553575"/>
              <a:ext cx="25875" cy="22250"/>
            </a:xfrm>
            <a:custGeom>
              <a:avLst/>
              <a:gdLst/>
              <a:ahLst/>
              <a:cxnLst/>
              <a:rect l="l" t="t" r="r" b="b"/>
              <a:pathLst>
                <a:path w="1035" h="890" extrusionOk="0">
                  <a:moveTo>
                    <a:pt x="565" y="1"/>
                  </a:moveTo>
                  <a:cubicBezTo>
                    <a:pt x="458" y="1"/>
                    <a:pt x="351" y="39"/>
                    <a:pt x="268" y="123"/>
                  </a:cubicBezTo>
                  <a:cubicBezTo>
                    <a:pt x="1" y="423"/>
                    <a:pt x="201" y="890"/>
                    <a:pt x="601"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3" name="Google Shape;4883;p34"/>
            <p:cNvSpPr/>
            <p:nvPr/>
          </p:nvSpPr>
          <p:spPr>
            <a:xfrm>
              <a:off x="5823875" y="2627600"/>
              <a:ext cx="25875" cy="22450"/>
            </a:xfrm>
            <a:custGeom>
              <a:avLst/>
              <a:gdLst/>
              <a:ahLst/>
              <a:cxnLst/>
              <a:rect l="l" t="t" r="r" b="b"/>
              <a:pathLst>
                <a:path w="1035" h="898" extrusionOk="0">
                  <a:moveTo>
                    <a:pt x="585" y="1"/>
                  </a:moveTo>
                  <a:cubicBezTo>
                    <a:pt x="471" y="1"/>
                    <a:pt x="357" y="41"/>
                    <a:pt x="268" y="130"/>
                  </a:cubicBezTo>
                  <a:cubicBezTo>
                    <a:pt x="1" y="397"/>
                    <a:pt x="201" y="898"/>
                    <a:pt x="601" y="898"/>
                  </a:cubicBezTo>
                  <a:cubicBezTo>
                    <a:pt x="835"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4" name="Google Shape;4884;p34"/>
            <p:cNvSpPr/>
            <p:nvPr/>
          </p:nvSpPr>
          <p:spPr>
            <a:xfrm>
              <a:off x="5823875" y="2701200"/>
              <a:ext cx="25875" cy="22225"/>
            </a:xfrm>
            <a:custGeom>
              <a:avLst/>
              <a:gdLst/>
              <a:ahLst/>
              <a:cxnLst/>
              <a:rect l="l" t="t" r="r" b="b"/>
              <a:pathLst>
                <a:path w="1035" h="889" extrusionOk="0">
                  <a:moveTo>
                    <a:pt x="565" y="0"/>
                  </a:moveTo>
                  <a:cubicBezTo>
                    <a:pt x="458" y="0"/>
                    <a:pt x="351" y="38"/>
                    <a:pt x="268" y="122"/>
                  </a:cubicBezTo>
                  <a:cubicBezTo>
                    <a:pt x="1" y="422"/>
                    <a:pt x="201" y="889"/>
                    <a:pt x="601" y="889"/>
                  </a:cubicBezTo>
                  <a:cubicBezTo>
                    <a:pt x="835" y="889"/>
                    <a:pt x="1035"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5" name="Google Shape;4885;p34"/>
            <p:cNvSpPr/>
            <p:nvPr/>
          </p:nvSpPr>
          <p:spPr>
            <a:xfrm>
              <a:off x="5823875" y="2774825"/>
              <a:ext cx="25875" cy="22000"/>
            </a:xfrm>
            <a:custGeom>
              <a:avLst/>
              <a:gdLst/>
              <a:ahLst/>
              <a:cxnLst/>
              <a:rect l="l" t="t" r="r" b="b"/>
              <a:pathLst>
                <a:path w="1035" h="880" extrusionOk="0">
                  <a:moveTo>
                    <a:pt x="585" y="1"/>
                  </a:moveTo>
                  <a:cubicBezTo>
                    <a:pt x="471" y="1"/>
                    <a:pt x="357" y="45"/>
                    <a:pt x="268" y="146"/>
                  </a:cubicBezTo>
                  <a:cubicBezTo>
                    <a:pt x="1" y="412"/>
                    <a:pt x="201" y="879"/>
                    <a:pt x="601" y="879"/>
                  </a:cubicBezTo>
                  <a:cubicBezTo>
                    <a:pt x="835"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6" name="Google Shape;4886;p34"/>
            <p:cNvSpPr/>
            <p:nvPr/>
          </p:nvSpPr>
          <p:spPr>
            <a:xfrm>
              <a:off x="5823875" y="2848800"/>
              <a:ext cx="25875" cy="22250"/>
            </a:xfrm>
            <a:custGeom>
              <a:avLst/>
              <a:gdLst/>
              <a:ahLst/>
              <a:cxnLst/>
              <a:rect l="l" t="t" r="r" b="b"/>
              <a:pathLst>
                <a:path w="1035" h="890" extrusionOk="0">
                  <a:moveTo>
                    <a:pt x="565" y="0"/>
                  </a:moveTo>
                  <a:cubicBezTo>
                    <a:pt x="458" y="0"/>
                    <a:pt x="351" y="38"/>
                    <a:pt x="268" y="122"/>
                  </a:cubicBezTo>
                  <a:cubicBezTo>
                    <a:pt x="1" y="422"/>
                    <a:pt x="201" y="889"/>
                    <a:pt x="601"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7" name="Google Shape;4887;p34"/>
            <p:cNvSpPr/>
            <p:nvPr/>
          </p:nvSpPr>
          <p:spPr>
            <a:xfrm>
              <a:off x="5823875" y="29224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8" name="Google Shape;4888;p34"/>
            <p:cNvSpPr/>
            <p:nvPr/>
          </p:nvSpPr>
          <p:spPr>
            <a:xfrm>
              <a:off x="5823875" y="2996400"/>
              <a:ext cx="25875" cy="22250"/>
            </a:xfrm>
            <a:custGeom>
              <a:avLst/>
              <a:gdLst/>
              <a:ahLst/>
              <a:cxnLst/>
              <a:rect l="l" t="t" r="r" b="b"/>
              <a:pathLst>
                <a:path w="1035" h="890" extrusionOk="0">
                  <a:moveTo>
                    <a:pt x="565" y="1"/>
                  </a:moveTo>
                  <a:cubicBezTo>
                    <a:pt x="458" y="1"/>
                    <a:pt x="351" y="38"/>
                    <a:pt x="268" y="122"/>
                  </a:cubicBezTo>
                  <a:cubicBezTo>
                    <a:pt x="1" y="422"/>
                    <a:pt x="201" y="889"/>
                    <a:pt x="601" y="889"/>
                  </a:cubicBezTo>
                  <a:cubicBezTo>
                    <a:pt x="835"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9" name="Google Shape;4889;p34"/>
            <p:cNvSpPr/>
            <p:nvPr/>
          </p:nvSpPr>
          <p:spPr>
            <a:xfrm>
              <a:off x="5823875" y="30700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0" name="Google Shape;4890;p34"/>
            <p:cNvSpPr/>
            <p:nvPr/>
          </p:nvSpPr>
          <p:spPr>
            <a:xfrm>
              <a:off x="5823875" y="3143975"/>
              <a:ext cx="25875" cy="22275"/>
            </a:xfrm>
            <a:custGeom>
              <a:avLst/>
              <a:gdLst/>
              <a:ahLst/>
              <a:cxnLst/>
              <a:rect l="l" t="t" r="r" b="b"/>
              <a:pathLst>
                <a:path w="1035" h="891" extrusionOk="0">
                  <a:moveTo>
                    <a:pt x="570" y="1"/>
                  </a:moveTo>
                  <a:cubicBezTo>
                    <a:pt x="461" y="1"/>
                    <a:pt x="352" y="38"/>
                    <a:pt x="268" y="123"/>
                  </a:cubicBezTo>
                  <a:cubicBezTo>
                    <a:pt x="1" y="390"/>
                    <a:pt x="201" y="891"/>
                    <a:pt x="601"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1" name="Google Shape;4891;p34"/>
            <p:cNvSpPr/>
            <p:nvPr/>
          </p:nvSpPr>
          <p:spPr>
            <a:xfrm>
              <a:off x="5823875" y="3217650"/>
              <a:ext cx="25875" cy="22000"/>
            </a:xfrm>
            <a:custGeom>
              <a:avLst/>
              <a:gdLst/>
              <a:ahLst/>
              <a:cxnLst/>
              <a:rect l="l" t="t" r="r" b="b"/>
              <a:pathLst>
                <a:path w="1035" h="880" extrusionOk="0">
                  <a:moveTo>
                    <a:pt x="585" y="1"/>
                  </a:moveTo>
                  <a:cubicBezTo>
                    <a:pt x="471" y="1"/>
                    <a:pt x="357" y="45"/>
                    <a:pt x="268" y="145"/>
                  </a:cubicBezTo>
                  <a:cubicBezTo>
                    <a:pt x="1" y="412"/>
                    <a:pt x="201" y="879"/>
                    <a:pt x="601" y="879"/>
                  </a:cubicBezTo>
                  <a:cubicBezTo>
                    <a:pt x="835" y="879"/>
                    <a:pt x="1035"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2" name="Google Shape;4892;p34"/>
            <p:cNvSpPr/>
            <p:nvPr/>
          </p:nvSpPr>
          <p:spPr>
            <a:xfrm>
              <a:off x="5778850" y="2553575"/>
              <a:ext cx="25875" cy="22250"/>
            </a:xfrm>
            <a:custGeom>
              <a:avLst/>
              <a:gdLst/>
              <a:ahLst/>
              <a:cxnLst/>
              <a:rect l="l" t="t" r="r" b="b"/>
              <a:pathLst>
                <a:path w="1035" h="890" extrusionOk="0">
                  <a:moveTo>
                    <a:pt x="590" y="1"/>
                  </a:moveTo>
                  <a:cubicBezTo>
                    <a:pt x="488" y="1"/>
                    <a:pt x="384" y="39"/>
                    <a:pt x="301" y="123"/>
                  </a:cubicBezTo>
                  <a:cubicBezTo>
                    <a:pt x="0" y="423"/>
                    <a:pt x="201" y="890"/>
                    <a:pt x="601" y="890"/>
                  </a:cubicBezTo>
                  <a:cubicBezTo>
                    <a:pt x="834" y="890"/>
                    <a:pt x="1034" y="690"/>
                    <a:pt x="1034" y="456"/>
                  </a:cubicBezTo>
                  <a:cubicBezTo>
                    <a:pt x="1034" y="181"/>
                    <a:pt x="815"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3" name="Google Shape;4893;p34"/>
            <p:cNvSpPr/>
            <p:nvPr/>
          </p:nvSpPr>
          <p:spPr>
            <a:xfrm>
              <a:off x="5778850" y="2627500"/>
              <a:ext cx="30050" cy="22550"/>
            </a:xfrm>
            <a:custGeom>
              <a:avLst/>
              <a:gdLst/>
              <a:ahLst/>
              <a:cxnLst/>
              <a:rect l="l" t="t" r="r" b="b"/>
              <a:pathLst>
                <a:path w="1202" h="902" extrusionOk="0">
                  <a:moveTo>
                    <a:pt x="601" y="1"/>
                  </a:moveTo>
                  <a:cubicBezTo>
                    <a:pt x="0" y="1"/>
                    <a:pt x="0" y="902"/>
                    <a:pt x="601" y="902"/>
                  </a:cubicBezTo>
                  <a:cubicBezTo>
                    <a:pt x="1201" y="902"/>
                    <a:pt x="1201"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4" name="Google Shape;4894;p34"/>
            <p:cNvSpPr/>
            <p:nvPr/>
          </p:nvSpPr>
          <p:spPr>
            <a:xfrm>
              <a:off x="5778850" y="2701200"/>
              <a:ext cx="25875" cy="22225"/>
            </a:xfrm>
            <a:custGeom>
              <a:avLst/>
              <a:gdLst/>
              <a:ahLst/>
              <a:cxnLst/>
              <a:rect l="l" t="t" r="r" b="b"/>
              <a:pathLst>
                <a:path w="1035" h="889" extrusionOk="0">
                  <a:moveTo>
                    <a:pt x="590" y="0"/>
                  </a:moveTo>
                  <a:cubicBezTo>
                    <a:pt x="488" y="0"/>
                    <a:pt x="384" y="38"/>
                    <a:pt x="301" y="122"/>
                  </a:cubicBezTo>
                  <a:cubicBezTo>
                    <a:pt x="0" y="422"/>
                    <a:pt x="201" y="889"/>
                    <a:pt x="601" y="889"/>
                  </a:cubicBezTo>
                  <a:cubicBezTo>
                    <a:pt x="834" y="889"/>
                    <a:pt x="1034" y="689"/>
                    <a:pt x="1034" y="455"/>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5" name="Google Shape;4895;p34"/>
            <p:cNvSpPr/>
            <p:nvPr/>
          </p:nvSpPr>
          <p:spPr>
            <a:xfrm>
              <a:off x="578302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667" y="867"/>
                    <a:pt x="867" y="667"/>
                    <a:pt x="867" y="434"/>
                  </a:cubicBezTo>
                  <a:cubicBezTo>
                    <a:pt x="867" y="200"/>
                    <a:pt x="667"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6" name="Google Shape;4896;p34"/>
            <p:cNvSpPr/>
            <p:nvPr/>
          </p:nvSpPr>
          <p:spPr>
            <a:xfrm>
              <a:off x="5778850" y="2848800"/>
              <a:ext cx="25875" cy="22250"/>
            </a:xfrm>
            <a:custGeom>
              <a:avLst/>
              <a:gdLst/>
              <a:ahLst/>
              <a:cxnLst/>
              <a:rect l="l" t="t" r="r" b="b"/>
              <a:pathLst>
                <a:path w="1035" h="890" extrusionOk="0">
                  <a:moveTo>
                    <a:pt x="590" y="0"/>
                  </a:moveTo>
                  <a:cubicBezTo>
                    <a:pt x="488" y="0"/>
                    <a:pt x="384" y="38"/>
                    <a:pt x="301" y="122"/>
                  </a:cubicBezTo>
                  <a:cubicBezTo>
                    <a:pt x="0" y="422"/>
                    <a:pt x="201" y="889"/>
                    <a:pt x="601" y="889"/>
                  </a:cubicBezTo>
                  <a:cubicBezTo>
                    <a:pt x="834" y="889"/>
                    <a:pt x="1034" y="689"/>
                    <a:pt x="1034" y="456"/>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7" name="Google Shape;4897;p34"/>
            <p:cNvSpPr/>
            <p:nvPr/>
          </p:nvSpPr>
          <p:spPr>
            <a:xfrm>
              <a:off x="5778850" y="29224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8" name="Google Shape;4898;p34"/>
            <p:cNvSpPr/>
            <p:nvPr/>
          </p:nvSpPr>
          <p:spPr>
            <a:xfrm>
              <a:off x="578302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667" y="901"/>
                    <a:pt x="867" y="701"/>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9" name="Google Shape;4899;p34"/>
            <p:cNvSpPr/>
            <p:nvPr/>
          </p:nvSpPr>
          <p:spPr>
            <a:xfrm>
              <a:off x="5778850" y="30700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0" name="Google Shape;4900;p34"/>
            <p:cNvSpPr/>
            <p:nvPr/>
          </p:nvSpPr>
          <p:spPr>
            <a:xfrm>
              <a:off x="5778850" y="3143975"/>
              <a:ext cx="25875" cy="22275"/>
            </a:xfrm>
            <a:custGeom>
              <a:avLst/>
              <a:gdLst/>
              <a:ahLst/>
              <a:cxnLst/>
              <a:rect l="l" t="t" r="r" b="b"/>
              <a:pathLst>
                <a:path w="1035" h="891" extrusionOk="0">
                  <a:moveTo>
                    <a:pt x="595" y="1"/>
                  </a:moveTo>
                  <a:cubicBezTo>
                    <a:pt x="491" y="1"/>
                    <a:pt x="386" y="38"/>
                    <a:pt x="301" y="123"/>
                  </a:cubicBezTo>
                  <a:cubicBezTo>
                    <a:pt x="0" y="390"/>
                    <a:pt x="201" y="891"/>
                    <a:pt x="601" y="891"/>
                  </a:cubicBezTo>
                  <a:cubicBezTo>
                    <a:pt x="834" y="891"/>
                    <a:pt x="1034" y="690"/>
                    <a:pt x="1034" y="424"/>
                  </a:cubicBezTo>
                  <a:cubicBezTo>
                    <a:pt x="1034" y="173"/>
                    <a:pt x="817"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1" name="Google Shape;4901;p34"/>
            <p:cNvSpPr/>
            <p:nvPr/>
          </p:nvSpPr>
          <p:spPr>
            <a:xfrm>
              <a:off x="578302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667" y="868"/>
                    <a:pt x="867" y="668"/>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2">
  <p:cSld name="CUSTOM_10_1">
    <p:spTree>
      <p:nvGrpSpPr>
        <p:cNvPr id="1" name="Shape 4902"/>
        <p:cNvGrpSpPr/>
        <p:nvPr/>
      </p:nvGrpSpPr>
      <p:grpSpPr>
        <a:xfrm>
          <a:off x="0" y="0"/>
          <a:ext cx="0" cy="0"/>
          <a:chOff x="0" y="0"/>
          <a:chExt cx="0" cy="0"/>
        </a:xfrm>
      </p:grpSpPr>
      <p:grpSp>
        <p:nvGrpSpPr>
          <p:cNvPr id="4903" name="Google Shape;4903;p35"/>
          <p:cNvGrpSpPr/>
          <p:nvPr/>
        </p:nvGrpSpPr>
        <p:grpSpPr>
          <a:xfrm flipH="1">
            <a:off x="284438" y="1538067"/>
            <a:ext cx="1877408" cy="2124431"/>
            <a:chOff x="5778850" y="2553575"/>
            <a:chExt cx="606300" cy="686075"/>
          </a:xfrm>
        </p:grpSpPr>
        <p:sp>
          <p:nvSpPr>
            <p:cNvPr id="4904" name="Google Shape;4904;p35"/>
            <p:cNvSpPr/>
            <p:nvPr/>
          </p:nvSpPr>
          <p:spPr>
            <a:xfrm>
              <a:off x="635842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68"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5" name="Google Shape;4905;p35"/>
            <p:cNvSpPr/>
            <p:nvPr/>
          </p:nvSpPr>
          <p:spPr>
            <a:xfrm>
              <a:off x="6358425"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6" name="Google Shape;4906;p35"/>
            <p:cNvSpPr/>
            <p:nvPr/>
          </p:nvSpPr>
          <p:spPr>
            <a:xfrm>
              <a:off x="635842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7" name="Google Shape;4907;p35"/>
            <p:cNvSpPr/>
            <p:nvPr/>
          </p:nvSpPr>
          <p:spPr>
            <a:xfrm>
              <a:off x="635842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8" name="Google Shape;4908;p35"/>
            <p:cNvSpPr/>
            <p:nvPr/>
          </p:nvSpPr>
          <p:spPr>
            <a:xfrm>
              <a:off x="635842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9" name="Google Shape;4909;p35"/>
            <p:cNvSpPr/>
            <p:nvPr/>
          </p:nvSpPr>
          <p:spPr>
            <a:xfrm>
              <a:off x="635842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21" y="881"/>
                    <a:pt x="640" y="882"/>
                    <a:pt x="659" y="882"/>
                  </a:cubicBezTo>
                  <a:cubicBezTo>
                    <a:pt x="896"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0" name="Google Shape;4910;p35"/>
            <p:cNvSpPr/>
            <p:nvPr/>
          </p:nvSpPr>
          <p:spPr>
            <a:xfrm>
              <a:off x="635842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1" name="Google Shape;4911;p35"/>
            <p:cNvSpPr/>
            <p:nvPr/>
          </p:nvSpPr>
          <p:spPr>
            <a:xfrm>
              <a:off x="635842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2" name="Google Shape;4912;p35"/>
            <p:cNvSpPr/>
            <p:nvPr/>
          </p:nvSpPr>
          <p:spPr>
            <a:xfrm>
              <a:off x="635842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3" name="Google Shape;4913;p35"/>
            <p:cNvSpPr/>
            <p:nvPr/>
          </p:nvSpPr>
          <p:spPr>
            <a:xfrm>
              <a:off x="635842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4" name="Google Shape;4914;p35"/>
            <p:cNvSpPr/>
            <p:nvPr/>
          </p:nvSpPr>
          <p:spPr>
            <a:xfrm>
              <a:off x="6314225" y="2553575"/>
              <a:ext cx="25875" cy="22250"/>
            </a:xfrm>
            <a:custGeom>
              <a:avLst/>
              <a:gdLst/>
              <a:ahLst/>
              <a:cxnLst/>
              <a:rect l="l" t="t" r="r" b="b"/>
              <a:pathLst>
                <a:path w="1035" h="890" extrusionOk="0">
                  <a:moveTo>
                    <a:pt x="580" y="1"/>
                  </a:moveTo>
                  <a:cubicBezTo>
                    <a:pt x="472" y="1"/>
                    <a:pt x="362" y="39"/>
                    <a:pt x="268" y="123"/>
                  </a:cubicBezTo>
                  <a:cubicBezTo>
                    <a:pt x="1" y="423"/>
                    <a:pt x="201" y="890"/>
                    <a:pt x="601" y="890"/>
                  </a:cubicBezTo>
                  <a:cubicBezTo>
                    <a:pt x="835"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5" name="Google Shape;4915;p35"/>
            <p:cNvSpPr/>
            <p:nvPr/>
          </p:nvSpPr>
          <p:spPr>
            <a:xfrm>
              <a:off x="6314225" y="2627600"/>
              <a:ext cx="25875" cy="22450"/>
            </a:xfrm>
            <a:custGeom>
              <a:avLst/>
              <a:gdLst/>
              <a:ahLst/>
              <a:cxnLst/>
              <a:rect l="l" t="t" r="r" b="b"/>
              <a:pathLst>
                <a:path w="1035" h="898" extrusionOk="0">
                  <a:moveTo>
                    <a:pt x="600" y="1"/>
                  </a:moveTo>
                  <a:cubicBezTo>
                    <a:pt x="486" y="1"/>
                    <a:pt x="368" y="41"/>
                    <a:pt x="268" y="130"/>
                  </a:cubicBezTo>
                  <a:cubicBezTo>
                    <a:pt x="1" y="397"/>
                    <a:pt x="201" y="898"/>
                    <a:pt x="601" y="898"/>
                  </a:cubicBezTo>
                  <a:cubicBezTo>
                    <a:pt x="835"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6" name="Google Shape;4916;p35"/>
            <p:cNvSpPr/>
            <p:nvPr/>
          </p:nvSpPr>
          <p:spPr>
            <a:xfrm>
              <a:off x="6314225" y="2701200"/>
              <a:ext cx="25875" cy="22225"/>
            </a:xfrm>
            <a:custGeom>
              <a:avLst/>
              <a:gdLst/>
              <a:ahLst/>
              <a:cxnLst/>
              <a:rect l="l" t="t" r="r" b="b"/>
              <a:pathLst>
                <a:path w="1035" h="889" extrusionOk="0">
                  <a:moveTo>
                    <a:pt x="580" y="0"/>
                  </a:moveTo>
                  <a:cubicBezTo>
                    <a:pt x="472" y="0"/>
                    <a:pt x="362" y="38"/>
                    <a:pt x="268" y="122"/>
                  </a:cubicBezTo>
                  <a:cubicBezTo>
                    <a:pt x="1" y="422"/>
                    <a:pt x="201" y="889"/>
                    <a:pt x="601" y="889"/>
                  </a:cubicBezTo>
                  <a:cubicBezTo>
                    <a:pt x="835"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7" name="Google Shape;4917;p35"/>
            <p:cNvSpPr/>
            <p:nvPr/>
          </p:nvSpPr>
          <p:spPr>
            <a:xfrm>
              <a:off x="6314225" y="2774825"/>
              <a:ext cx="25875" cy="22000"/>
            </a:xfrm>
            <a:custGeom>
              <a:avLst/>
              <a:gdLst/>
              <a:ahLst/>
              <a:cxnLst/>
              <a:rect l="l" t="t" r="r" b="b"/>
              <a:pathLst>
                <a:path w="1035" h="880" extrusionOk="0">
                  <a:moveTo>
                    <a:pt x="600" y="1"/>
                  </a:moveTo>
                  <a:cubicBezTo>
                    <a:pt x="486" y="1"/>
                    <a:pt x="368" y="45"/>
                    <a:pt x="268" y="146"/>
                  </a:cubicBezTo>
                  <a:cubicBezTo>
                    <a:pt x="1" y="412"/>
                    <a:pt x="201" y="879"/>
                    <a:pt x="601" y="879"/>
                  </a:cubicBezTo>
                  <a:cubicBezTo>
                    <a:pt x="835"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8" name="Google Shape;4918;p35"/>
            <p:cNvSpPr/>
            <p:nvPr/>
          </p:nvSpPr>
          <p:spPr>
            <a:xfrm>
              <a:off x="6314225" y="2848800"/>
              <a:ext cx="25875" cy="22250"/>
            </a:xfrm>
            <a:custGeom>
              <a:avLst/>
              <a:gdLst/>
              <a:ahLst/>
              <a:cxnLst/>
              <a:rect l="l" t="t" r="r" b="b"/>
              <a:pathLst>
                <a:path w="1035" h="890" extrusionOk="0">
                  <a:moveTo>
                    <a:pt x="580" y="0"/>
                  </a:moveTo>
                  <a:cubicBezTo>
                    <a:pt x="472" y="0"/>
                    <a:pt x="362" y="38"/>
                    <a:pt x="268" y="122"/>
                  </a:cubicBezTo>
                  <a:cubicBezTo>
                    <a:pt x="1" y="422"/>
                    <a:pt x="201" y="889"/>
                    <a:pt x="601" y="889"/>
                  </a:cubicBezTo>
                  <a:cubicBezTo>
                    <a:pt x="835"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9" name="Google Shape;4919;p35"/>
            <p:cNvSpPr/>
            <p:nvPr/>
          </p:nvSpPr>
          <p:spPr>
            <a:xfrm>
              <a:off x="6314225" y="29224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0" name="Google Shape;4920;p35"/>
            <p:cNvSpPr/>
            <p:nvPr/>
          </p:nvSpPr>
          <p:spPr>
            <a:xfrm>
              <a:off x="6314225" y="2996400"/>
              <a:ext cx="25875" cy="22250"/>
            </a:xfrm>
            <a:custGeom>
              <a:avLst/>
              <a:gdLst/>
              <a:ahLst/>
              <a:cxnLst/>
              <a:rect l="l" t="t" r="r" b="b"/>
              <a:pathLst>
                <a:path w="1035" h="890" extrusionOk="0">
                  <a:moveTo>
                    <a:pt x="580" y="1"/>
                  </a:moveTo>
                  <a:cubicBezTo>
                    <a:pt x="472" y="1"/>
                    <a:pt x="362" y="38"/>
                    <a:pt x="268" y="122"/>
                  </a:cubicBezTo>
                  <a:cubicBezTo>
                    <a:pt x="1" y="422"/>
                    <a:pt x="201" y="889"/>
                    <a:pt x="601" y="889"/>
                  </a:cubicBezTo>
                  <a:cubicBezTo>
                    <a:pt x="835"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1" name="Google Shape;4921;p35"/>
            <p:cNvSpPr/>
            <p:nvPr/>
          </p:nvSpPr>
          <p:spPr>
            <a:xfrm>
              <a:off x="6314225" y="30700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2" name="Google Shape;4922;p35"/>
            <p:cNvSpPr/>
            <p:nvPr/>
          </p:nvSpPr>
          <p:spPr>
            <a:xfrm>
              <a:off x="6314225" y="3143975"/>
              <a:ext cx="25875" cy="22275"/>
            </a:xfrm>
            <a:custGeom>
              <a:avLst/>
              <a:gdLst/>
              <a:ahLst/>
              <a:cxnLst/>
              <a:rect l="l" t="t" r="r" b="b"/>
              <a:pathLst>
                <a:path w="1035" h="891" extrusionOk="0">
                  <a:moveTo>
                    <a:pt x="584" y="1"/>
                  </a:moveTo>
                  <a:cubicBezTo>
                    <a:pt x="476" y="1"/>
                    <a:pt x="363" y="38"/>
                    <a:pt x="268" y="123"/>
                  </a:cubicBezTo>
                  <a:cubicBezTo>
                    <a:pt x="1" y="390"/>
                    <a:pt x="201" y="891"/>
                    <a:pt x="601" y="891"/>
                  </a:cubicBezTo>
                  <a:cubicBezTo>
                    <a:pt x="835"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3" name="Google Shape;4923;p35"/>
            <p:cNvSpPr/>
            <p:nvPr/>
          </p:nvSpPr>
          <p:spPr>
            <a:xfrm>
              <a:off x="6314225" y="3217650"/>
              <a:ext cx="25875" cy="22000"/>
            </a:xfrm>
            <a:custGeom>
              <a:avLst/>
              <a:gdLst/>
              <a:ahLst/>
              <a:cxnLst/>
              <a:rect l="l" t="t" r="r" b="b"/>
              <a:pathLst>
                <a:path w="1035" h="880" extrusionOk="0">
                  <a:moveTo>
                    <a:pt x="600" y="1"/>
                  </a:moveTo>
                  <a:cubicBezTo>
                    <a:pt x="486" y="1"/>
                    <a:pt x="368" y="45"/>
                    <a:pt x="268" y="145"/>
                  </a:cubicBezTo>
                  <a:cubicBezTo>
                    <a:pt x="1" y="412"/>
                    <a:pt x="201" y="879"/>
                    <a:pt x="601" y="879"/>
                  </a:cubicBezTo>
                  <a:cubicBezTo>
                    <a:pt x="835"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4" name="Google Shape;4924;p35"/>
            <p:cNvSpPr/>
            <p:nvPr/>
          </p:nvSpPr>
          <p:spPr>
            <a:xfrm>
              <a:off x="6270025" y="2553575"/>
              <a:ext cx="25875" cy="22250"/>
            </a:xfrm>
            <a:custGeom>
              <a:avLst/>
              <a:gdLst/>
              <a:ahLst/>
              <a:cxnLst/>
              <a:rect l="l" t="t" r="r" b="b"/>
              <a:pathLst>
                <a:path w="1035" h="890" extrusionOk="0">
                  <a:moveTo>
                    <a:pt x="565" y="1"/>
                  </a:moveTo>
                  <a:cubicBezTo>
                    <a:pt x="458" y="1"/>
                    <a:pt x="351" y="39"/>
                    <a:pt x="268" y="123"/>
                  </a:cubicBezTo>
                  <a:cubicBezTo>
                    <a:pt x="1" y="423"/>
                    <a:pt x="168"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5" name="Google Shape;4925;p35"/>
            <p:cNvSpPr/>
            <p:nvPr/>
          </p:nvSpPr>
          <p:spPr>
            <a:xfrm>
              <a:off x="6270025" y="2627500"/>
              <a:ext cx="29225" cy="22550"/>
            </a:xfrm>
            <a:custGeom>
              <a:avLst/>
              <a:gdLst/>
              <a:ahLst/>
              <a:cxnLst/>
              <a:rect l="l" t="t" r="r" b="b"/>
              <a:pathLst>
                <a:path w="1169" h="902" extrusionOk="0">
                  <a:moveTo>
                    <a:pt x="568" y="1"/>
                  </a:moveTo>
                  <a:cubicBezTo>
                    <a:pt x="1" y="1"/>
                    <a:pt x="1" y="902"/>
                    <a:pt x="568" y="902"/>
                  </a:cubicBezTo>
                  <a:cubicBezTo>
                    <a:pt x="1168" y="902"/>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6" name="Google Shape;4926;p35"/>
            <p:cNvSpPr/>
            <p:nvPr/>
          </p:nvSpPr>
          <p:spPr>
            <a:xfrm>
              <a:off x="6270025" y="2701200"/>
              <a:ext cx="25875" cy="22225"/>
            </a:xfrm>
            <a:custGeom>
              <a:avLst/>
              <a:gdLst/>
              <a:ahLst/>
              <a:cxnLst/>
              <a:rect l="l" t="t" r="r" b="b"/>
              <a:pathLst>
                <a:path w="1035" h="889" extrusionOk="0">
                  <a:moveTo>
                    <a:pt x="565" y="0"/>
                  </a:moveTo>
                  <a:cubicBezTo>
                    <a:pt x="458" y="0"/>
                    <a:pt x="351" y="38"/>
                    <a:pt x="268" y="122"/>
                  </a:cubicBezTo>
                  <a:cubicBezTo>
                    <a:pt x="1" y="422"/>
                    <a:pt x="168" y="889"/>
                    <a:pt x="568" y="889"/>
                  </a:cubicBezTo>
                  <a:cubicBezTo>
                    <a:pt x="835" y="889"/>
                    <a:pt x="1002"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7" name="Google Shape;4927;p35"/>
            <p:cNvSpPr/>
            <p:nvPr/>
          </p:nvSpPr>
          <p:spPr>
            <a:xfrm>
              <a:off x="627337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701" y="867"/>
                    <a:pt x="868" y="667"/>
                    <a:pt x="868" y="434"/>
                  </a:cubicBezTo>
                  <a:cubicBezTo>
                    <a:pt x="868"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8" name="Google Shape;4928;p35"/>
            <p:cNvSpPr/>
            <p:nvPr/>
          </p:nvSpPr>
          <p:spPr>
            <a:xfrm>
              <a:off x="6270025" y="2848800"/>
              <a:ext cx="25875" cy="22250"/>
            </a:xfrm>
            <a:custGeom>
              <a:avLst/>
              <a:gdLst/>
              <a:ahLst/>
              <a:cxnLst/>
              <a:rect l="l" t="t" r="r" b="b"/>
              <a:pathLst>
                <a:path w="1035" h="890" extrusionOk="0">
                  <a:moveTo>
                    <a:pt x="565" y="0"/>
                  </a:moveTo>
                  <a:cubicBezTo>
                    <a:pt x="458" y="0"/>
                    <a:pt x="351" y="38"/>
                    <a:pt x="268" y="122"/>
                  </a:cubicBezTo>
                  <a:cubicBezTo>
                    <a:pt x="1" y="422"/>
                    <a:pt x="168"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9" name="Google Shape;4929;p35"/>
            <p:cNvSpPr/>
            <p:nvPr/>
          </p:nvSpPr>
          <p:spPr>
            <a:xfrm>
              <a:off x="6270025" y="29224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0" name="Google Shape;4930;p35"/>
            <p:cNvSpPr/>
            <p:nvPr/>
          </p:nvSpPr>
          <p:spPr>
            <a:xfrm>
              <a:off x="627337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701" y="901"/>
                    <a:pt x="868" y="701"/>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1" name="Google Shape;4931;p35"/>
            <p:cNvSpPr/>
            <p:nvPr/>
          </p:nvSpPr>
          <p:spPr>
            <a:xfrm>
              <a:off x="6270025" y="30700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2" name="Google Shape;4932;p35"/>
            <p:cNvSpPr/>
            <p:nvPr/>
          </p:nvSpPr>
          <p:spPr>
            <a:xfrm>
              <a:off x="6270025" y="3143975"/>
              <a:ext cx="25875" cy="22275"/>
            </a:xfrm>
            <a:custGeom>
              <a:avLst/>
              <a:gdLst/>
              <a:ahLst/>
              <a:cxnLst/>
              <a:rect l="l" t="t" r="r" b="b"/>
              <a:pathLst>
                <a:path w="1035" h="891" extrusionOk="0">
                  <a:moveTo>
                    <a:pt x="570" y="1"/>
                  </a:moveTo>
                  <a:cubicBezTo>
                    <a:pt x="461" y="1"/>
                    <a:pt x="353" y="38"/>
                    <a:pt x="268" y="123"/>
                  </a:cubicBezTo>
                  <a:cubicBezTo>
                    <a:pt x="1" y="390"/>
                    <a:pt x="168"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3" name="Google Shape;4933;p35"/>
            <p:cNvSpPr/>
            <p:nvPr/>
          </p:nvSpPr>
          <p:spPr>
            <a:xfrm>
              <a:off x="627337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701" y="868"/>
                    <a:pt x="868" y="668"/>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4" name="Google Shape;4934;p35"/>
            <p:cNvSpPr/>
            <p:nvPr/>
          </p:nvSpPr>
          <p:spPr>
            <a:xfrm>
              <a:off x="6225000" y="2553575"/>
              <a:ext cx="25875" cy="22250"/>
            </a:xfrm>
            <a:custGeom>
              <a:avLst/>
              <a:gdLst/>
              <a:ahLst/>
              <a:cxnLst/>
              <a:rect l="l" t="t" r="r" b="b"/>
              <a:pathLst>
                <a:path w="1035" h="890" extrusionOk="0">
                  <a:moveTo>
                    <a:pt x="580" y="1"/>
                  </a:moveTo>
                  <a:cubicBezTo>
                    <a:pt x="472" y="1"/>
                    <a:pt x="362" y="39"/>
                    <a:pt x="267" y="123"/>
                  </a:cubicBezTo>
                  <a:cubicBezTo>
                    <a:pt x="0" y="423"/>
                    <a:pt x="201" y="890"/>
                    <a:pt x="601" y="890"/>
                  </a:cubicBezTo>
                  <a:cubicBezTo>
                    <a:pt x="834"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5" name="Google Shape;4935;p35"/>
            <p:cNvSpPr/>
            <p:nvPr/>
          </p:nvSpPr>
          <p:spPr>
            <a:xfrm>
              <a:off x="6225000" y="2627600"/>
              <a:ext cx="25875" cy="22450"/>
            </a:xfrm>
            <a:custGeom>
              <a:avLst/>
              <a:gdLst/>
              <a:ahLst/>
              <a:cxnLst/>
              <a:rect l="l" t="t" r="r" b="b"/>
              <a:pathLst>
                <a:path w="1035" h="898" extrusionOk="0">
                  <a:moveTo>
                    <a:pt x="600" y="1"/>
                  </a:moveTo>
                  <a:cubicBezTo>
                    <a:pt x="486" y="1"/>
                    <a:pt x="367" y="41"/>
                    <a:pt x="267" y="130"/>
                  </a:cubicBezTo>
                  <a:cubicBezTo>
                    <a:pt x="0" y="397"/>
                    <a:pt x="201" y="898"/>
                    <a:pt x="601" y="898"/>
                  </a:cubicBezTo>
                  <a:cubicBezTo>
                    <a:pt x="834"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6" name="Google Shape;4936;p35"/>
            <p:cNvSpPr/>
            <p:nvPr/>
          </p:nvSpPr>
          <p:spPr>
            <a:xfrm>
              <a:off x="6225000" y="2701200"/>
              <a:ext cx="25875" cy="22225"/>
            </a:xfrm>
            <a:custGeom>
              <a:avLst/>
              <a:gdLst/>
              <a:ahLst/>
              <a:cxnLst/>
              <a:rect l="l" t="t" r="r" b="b"/>
              <a:pathLst>
                <a:path w="1035" h="889" extrusionOk="0">
                  <a:moveTo>
                    <a:pt x="580" y="0"/>
                  </a:moveTo>
                  <a:cubicBezTo>
                    <a:pt x="472" y="0"/>
                    <a:pt x="362" y="38"/>
                    <a:pt x="267" y="122"/>
                  </a:cubicBezTo>
                  <a:cubicBezTo>
                    <a:pt x="0" y="422"/>
                    <a:pt x="201" y="889"/>
                    <a:pt x="601" y="889"/>
                  </a:cubicBezTo>
                  <a:cubicBezTo>
                    <a:pt x="834"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7" name="Google Shape;4937;p35"/>
            <p:cNvSpPr/>
            <p:nvPr/>
          </p:nvSpPr>
          <p:spPr>
            <a:xfrm>
              <a:off x="6225000" y="2774825"/>
              <a:ext cx="25875" cy="22000"/>
            </a:xfrm>
            <a:custGeom>
              <a:avLst/>
              <a:gdLst/>
              <a:ahLst/>
              <a:cxnLst/>
              <a:rect l="l" t="t" r="r" b="b"/>
              <a:pathLst>
                <a:path w="1035" h="880" extrusionOk="0">
                  <a:moveTo>
                    <a:pt x="600" y="1"/>
                  </a:moveTo>
                  <a:cubicBezTo>
                    <a:pt x="486" y="1"/>
                    <a:pt x="367" y="45"/>
                    <a:pt x="267" y="146"/>
                  </a:cubicBezTo>
                  <a:cubicBezTo>
                    <a:pt x="0" y="412"/>
                    <a:pt x="201" y="879"/>
                    <a:pt x="601" y="879"/>
                  </a:cubicBezTo>
                  <a:cubicBezTo>
                    <a:pt x="834"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8" name="Google Shape;4938;p35"/>
            <p:cNvSpPr/>
            <p:nvPr/>
          </p:nvSpPr>
          <p:spPr>
            <a:xfrm>
              <a:off x="6225000" y="2848800"/>
              <a:ext cx="25875" cy="22250"/>
            </a:xfrm>
            <a:custGeom>
              <a:avLst/>
              <a:gdLst/>
              <a:ahLst/>
              <a:cxnLst/>
              <a:rect l="l" t="t" r="r" b="b"/>
              <a:pathLst>
                <a:path w="1035" h="890" extrusionOk="0">
                  <a:moveTo>
                    <a:pt x="580" y="0"/>
                  </a:moveTo>
                  <a:cubicBezTo>
                    <a:pt x="472" y="0"/>
                    <a:pt x="362" y="38"/>
                    <a:pt x="267" y="122"/>
                  </a:cubicBezTo>
                  <a:cubicBezTo>
                    <a:pt x="0" y="422"/>
                    <a:pt x="201" y="889"/>
                    <a:pt x="601" y="889"/>
                  </a:cubicBezTo>
                  <a:cubicBezTo>
                    <a:pt x="834"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9" name="Google Shape;4939;p35"/>
            <p:cNvSpPr/>
            <p:nvPr/>
          </p:nvSpPr>
          <p:spPr>
            <a:xfrm>
              <a:off x="6225000" y="29224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0" name="Google Shape;4940;p35"/>
            <p:cNvSpPr/>
            <p:nvPr/>
          </p:nvSpPr>
          <p:spPr>
            <a:xfrm>
              <a:off x="6225000" y="2996400"/>
              <a:ext cx="25875" cy="22250"/>
            </a:xfrm>
            <a:custGeom>
              <a:avLst/>
              <a:gdLst/>
              <a:ahLst/>
              <a:cxnLst/>
              <a:rect l="l" t="t" r="r" b="b"/>
              <a:pathLst>
                <a:path w="1035" h="890" extrusionOk="0">
                  <a:moveTo>
                    <a:pt x="580" y="1"/>
                  </a:moveTo>
                  <a:cubicBezTo>
                    <a:pt x="472" y="1"/>
                    <a:pt x="362" y="38"/>
                    <a:pt x="267" y="122"/>
                  </a:cubicBezTo>
                  <a:cubicBezTo>
                    <a:pt x="0" y="389"/>
                    <a:pt x="201" y="889"/>
                    <a:pt x="601" y="889"/>
                  </a:cubicBezTo>
                  <a:cubicBezTo>
                    <a:pt x="834"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1" name="Google Shape;4941;p35"/>
            <p:cNvSpPr/>
            <p:nvPr/>
          </p:nvSpPr>
          <p:spPr>
            <a:xfrm>
              <a:off x="6225000" y="30700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2" name="Google Shape;4942;p35"/>
            <p:cNvSpPr/>
            <p:nvPr/>
          </p:nvSpPr>
          <p:spPr>
            <a:xfrm>
              <a:off x="6225000" y="3143975"/>
              <a:ext cx="25875" cy="22275"/>
            </a:xfrm>
            <a:custGeom>
              <a:avLst/>
              <a:gdLst/>
              <a:ahLst/>
              <a:cxnLst/>
              <a:rect l="l" t="t" r="r" b="b"/>
              <a:pathLst>
                <a:path w="1035" h="891" extrusionOk="0">
                  <a:moveTo>
                    <a:pt x="584" y="1"/>
                  </a:moveTo>
                  <a:cubicBezTo>
                    <a:pt x="475" y="1"/>
                    <a:pt x="363" y="38"/>
                    <a:pt x="267" y="123"/>
                  </a:cubicBezTo>
                  <a:cubicBezTo>
                    <a:pt x="0" y="390"/>
                    <a:pt x="201" y="891"/>
                    <a:pt x="601" y="891"/>
                  </a:cubicBezTo>
                  <a:cubicBezTo>
                    <a:pt x="834"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3" name="Google Shape;4943;p35"/>
            <p:cNvSpPr/>
            <p:nvPr/>
          </p:nvSpPr>
          <p:spPr>
            <a:xfrm>
              <a:off x="6225000" y="3217650"/>
              <a:ext cx="25875" cy="22000"/>
            </a:xfrm>
            <a:custGeom>
              <a:avLst/>
              <a:gdLst/>
              <a:ahLst/>
              <a:cxnLst/>
              <a:rect l="l" t="t" r="r" b="b"/>
              <a:pathLst>
                <a:path w="1035" h="880" extrusionOk="0">
                  <a:moveTo>
                    <a:pt x="600" y="1"/>
                  </a:moveTo>
                  <a:cubicBezTo>
                    <a:pt x="486" y="1"/>
                    <a:pt x="367" y="45"/>
                    <a:pt x="267" y="145"/>
                  </a:cubicBezTo>
                  <a:cubicBezTo>
                    <a:pt x="0" y="412"/>
                    <a:pt x="201" y="879"/>
                    <a:pt x="601" y="879"/>
                  </a:cubicBezTo>
                  <a:cubicBezTo>
                    <a:pt x="834"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4" name="Google Shape;4944;p35"/>
            <p:cNvSpPr/>
            <p:nvPr/>
          </p:nvSpPr>
          <p:spPr>
            <a:xfrm>
              <a:off x="6180800" y="2553575"/>
              <a:ext cx="25875" cy="22250"/>
            </a:xfrm>
            <a:custGeom>
              <a:avLst/>
              <a:gdLst/>
              <a:ahLst/>
              <a:cxnLst/>
              <a:rect l="l" t="t" r="r" b="b"/>
              <a:pathLst>
                <a:path w="1035" h="890" extrusionOk="0">
                  <a:moveTo>
                    <a:pt x="565" y="1"/>
                  </a:moveTo>
                  <a:cubicBezTo>
                    <a:pt x="458" y="1"/>
                    <a:pt x="351" y="39"/>
                    <a:pt x="267" y="123"/>
                  </a:cubicBezTo>
                  <a:cubicBezTo>
                    <a:pt x="1" y="423"/>
                    <a:pt x="167" y="890"/>
                    <a:pt x="568" y="890"/>
                  </a:cubicBezTo>
                  <a:cubicBezTo>
                    <a:pt x="834" y="890"/>
                    <a:pt x="1001"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5" name="Google Shape;4945;p35"/>
            <p:cNvSpPr/>
            <p:nvPr/>
          </p:nvSpPr>
          <p:spPr>
            <a:xfrm>
              <a:off x="6180800" y="2627600"/>
              <a:ext cx="25875" cy="22450"/>
            </a:xfrm>
            <a:custGeom>
              <a:avLst/>
              <a:gdLst/>
              <a:ahLst/>
              <a:cxnLst/>
              <a:rect l="l" t="t" r="r" b="b"/>
              <a:pathLst>
                <a:path w="1035" h="898" extrusionOk="0">
                  <a:moveTo>
                    <a:pt x="585" y="1"/>
                  </a:moveTo>
                  <a:cubicBezTo>
                    <a:pt x="471" y="1"/>
                    <a:pt x="356" y="41"/>
                    <a:pt x="267" y="130"/>
                  </a:cubicBezTo>
                  <a:cubicBezTo>
                    <a:pt x="1" y="397"/>
                    <a:pt x="167" y="898"/>
                    <a:pt x="568" y="898"/>
                  </a:cubicBezTo>
                  <a:cubicBezTo>
                    <a:pt x="834"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6" name="Google Shape;4946;p35"/>
            <p:cNvSpPr/>
            <p:nvPr/>
          </p:nvSpPr>
          <p:spPr>
            <a:xfrm>
              <a:off x="61808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7" name="Google Shape;4947;p35"/>
            <p:cNvSpPr/>
            <p:nvPr/>
          </p:nvSpPr>
          <p:spPr>
            <a:xfrm>
              <a:off x="6180800" y="2774825"/>
              <a:ext cx="25875" cy="22000"/>
            </a:xfrm>
            <a:custGeom>
              <a:avLst/>
              <a:gdLst/>
              <a:ahLst/>
              <a:cxnLst/>
              <a:rect l="l" t="t" r="r" b="b"/>
              <a:pathLst>
                <a:path w="1035" h="880" extrusionOk="0">
                  <a:moveTo>
                    <a:pt x="585" y="1"/>
                  </a:moveTo>
                  <a:cubicBezTo>
                    <a:pt x="471" y="1"/>
                    <a:pt x="356" y="45"/>
                    <a:pt x="267" y="146"/>
                  </a:cubicBezTo>
                  <a:cubicBezTo>
                    <a:pt x="1" y="412"/>
                    <a:pt x="167" y="879"/>
                    <a:pt x="568" y="879"/>
                  </a:cubicBezTo>
                  <a:cubicBezTo>
                    <a:pt x="834"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8" name="Google Shape;4948;p35"/>
            <p:cNvSpPr/>
            <p:nvPr/>
          </p:nvSpPr>
          <p:spPr>
            <a:xfrm>
              <a:off x="6180800" y="2848800"/>
              <a:ext cx="25875" cy="22250"/>
            </a:xfrm>
            <a:custGeom>
              <a:avLst/>
              <a:gdLst/>
              <a:ahLst/>
              <a:cxnLst/>
              <a:rect l="l" t="t" r="r" b="b"/>
              <a:pathLst>
                <a:path w="1035" h="890" extrusionOk="0">
                  <a:moveTo>
                    <a:pt x="565" y="0"/>
                  </a:moveTo>
                  <a:cubicBezTo>
                    <a:pt x="458" y="0"/>
                    <a:pt x="351" y="38"/>
                    <a:pt x="267" y="122"/>
                  </a:cubicBezTo>
                  <a:cubicBezTo>
                    <a:pt x="1" y="422"/>
                    <a:pt x="167" y="889"/>
                    <a:pt x="568" y="889"/>
                  </a:cubicBezTo>
                  <a:cubicBezTo>
                    <a:pt x="834" y="889"/>
                    <a:pt x="1001"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9" name="Google Shape;4949;p35"/>
            <p:cNvSpPr/>
            <p:nvPr/>
          </p:nvSpPr>
          <p:spPr>
            <a:xfrm>
              <a:off x="6180800" y="2922450"/>
              <a:ext cx="25875" cy="21975"/>
            </a:xfrm>
            <a:custGeom>
              <a:avLst/>
              <a:gdLst/>
              <a:ahLst/>
              <a:cxnLst/>
              <a:rect l="l" t="t" r="r" b="b"/>
              <a:pathLst>
                <a:path w="1035" h="879" extrusionOk="0">
                  <a:moveTo>
                    <a:pt x="585" y="0"/>
                  </a:moveTo>
                  <a:cubicBezTo>
                    <a:pt x="471" y="0"/>
                    <a:pt x="356" y="45"/>
                    <a:pt x="267" y="145"/>
                  </a:cubicBezTo>
                  <a:cubicBezTo>
                    <a:pt x="1" y="412"/>
                    <a:pt x="167" y="879"/>
                    <a:pt x="568" y="879"/>
                  </a:cubicBezTo>
                  <a:cubicBezTo>
                    <a:pt x="834" y="879"/>
                    <a:pt x="1001"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0" name="Google Shape;4950;p35"/>
            <p:cNvSpPr/>
            <p:nvPr/>
          </p:nvSpPr>
          <p:spPr>
            <a:xfrm>
              <a:off x="6180800" y="2996400"/>
              <a:ext cx="25875" cy="22250"/>
            </a:xfrm>
            <a:custGeom>
              <a:avLst/>
              <a:gdLst/>
              <a:ahLst/>
              <a:cxnLst/>
              <a:rect l="l" t="t" r="r" b="b"/>
              <a:pathLst>
                <a:path w="1035" h="890" extrusionOk="0">
                  <a:moveTo>
                    <a:pt x="565" y="1"/>
                  </a:moveTo>
                  <a:cubicBezTo>
                    <a:pt x="458" y="1"/>
                    <a:pt x="351" y="38"/>
                    <a:pt x="267" y="122"/>
                  </a:cubicBezTo>
                  <a:cubicBezTo>
                    <a:pt x="1" y="389"/>
                    <a:pt x="167" y="889"/>
                    <a:pt x="568" y="889"/>
                  </a:cubicBezTo>
                  <a:cubicBezTo>
                    <a:pt x="834"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1" name="Google Shape;4951;p35"/>
            <p:cNvSpPr/>
            <p:nvPr/>
          </p:nvSpPr>
          <p:spPr>
            <a:xfrm>
              <a:off x="61808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2" name="Google Shape;4952;p35"/>
            <p:cNvSpPr/>
            <p:nvPr/>
          </p:nvSpPr>
          <p:spPr>
            <a:xfrm>
              <a:off x="6180800" y="3143975"/>
              <a:ext cx="25875" cy="22275"/>
            </a:xfrm>
            <a:custGeom>
              <a:avLst/>
              <a:gdLst/>
              <a:ahLst/>
              <a:cxnLst/>
              <a:rect l="l" t="t" r="r" b="b"/>
              <a:pathLst>
                <a:path w="1035" h="891" extrusionOk="0">
                  <a:moveTo>
                    <a:pt x="570" y="1"/>
                  </a:moveTo>
                  <a:cubicBezTo>
                    <a:pt x="461" y="1"/>
                    <a:pt x="352" y="38"/>
                    <a:pt x="267" y="123"/>
                  </a:cubicBezTo>
                  <a:cubicBezTo>
                    <a:pt x="1" y="390"/>
                    <a:pt x="167" y="891"/>
                    <a:pt x="568" y="891"/>
                  </a:cubicBezTo>
                  <a:cubicBezTo>
                    <a:pt x="834"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3" name="Google Shape;4953;p35"/>
            <p:cNvSpPr/>
            <p:nvPr/>
          </p:nvSpPr>
          <p:spPr>
            <a:xfrm>
              <a:off x="6180800" y="3217650"/>
              <a:ext cx="25875" cy="22000"/>
            </a:xfrm>
            <a:custGeom>
              <a:avLst/>
              <a:gdLst/>
              <a:ahLst/>
              <a:cxnLst/>
              <a:rect l="l" t="t" r="r" b="b"/>
              <a:pathLst>
                <a:path w="1035" h="880" extrusionOk="0">
                  <a:moveTo>
                    <a:pt x="585" y="1"/>
                  </a:moveTo>
                  <a:cubicBezTo>
                    <a:pt x="471" y="1"/>
                    <a:pt x="356" y="45"/>
                    <a:pt x="267" y="145"/>
                  </a:cubicBezTo>
                  <a:cubicBezTo>
                    <a:pt x="1" y="412"/>
                    <a:pt x="167" y="879"/>
                    <a:pt x="568" y="879"/>
                  </a:cubicBezTo>
                  <a:cubicBezTo>
                    <a:pt x="834" y="879"/>
                    <a:pt x="1001"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4" name="Google Shape;4954;p35"/>
            <p:cNvSpPr/>
            <p:nvPr/>
          </p:nvSpPr>
          <p:spPr>
            <a:xfrm>
              <a:off x="6135775" y="2553575"/>
              <a:ext cx="25875" cy="22250"/>
            </a:xfrm>
            <a:custGeom>
              <a:avLst/>
              <a:gdLst/>
              <a:ahLst/>
              <a:cxnLst/>
              <a:rect l="l" t="t" r="r" b="b"/>
              <a:pathLst>
                <a:path w="1035" h="890" extrusionOk="0">
                  <a:moveTo>
                    <a:pt x="580" y="1"/>
                  </a:moveTo>
                  <a:cubicBezTo>
                    <a:pt x="472" y="1"/>
                    <a:pt x="361" y="39"/>
                    <a:pt x="267" y="123"/>
                  </a:cubicBezTo>
                  <a:cubicBezTo>
                    <a:pt x="0" y="423"/>
                    <a:pt x="200" y="890"/>
                    <a:pt x="601" y="890"/>
                  </a:cubicBezTo>
                  <a:cubicBezTo>
                    <a:pt x="834" y="890"/>
                    <a:pt x="1034" y="690"/>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5" name="Google Shape;4955;p35"/>
            <p:cNvSpPr/>
            <p:nvPr/>
          </p:nvSpPr>
          <p:spPr>
            <a:xfrm>
              <a:off x="6135775" y="2627600"/>
              <a:ext cx="25875" cy="22450"/>
            </a:xfrm>
            <a:custGeom>
              <a:avLst/>
              <a:gdLst/>
              <a:ahLst/>
              <a:cxnLst/>
              <a:rect l="l" t="t" r="r" b="b"/>
              <a:pathLst>
                <a:path w="1035" h="898" extrusionOk="0">
                  <a:moveTo>
                    <a:pt x="599" y="1"/>
                  </a:moveTo>
                  <a:cubicBezTo>
                    <a:pt x="486" y="1"/>
                    <a:pt x="367" y="41"/>
                    <a:pt x="267" y="130"/>
                  </a:cubicBezTo>
                  <a:cubicBezTo>
                    <a:pt x="0" y="397"/>
                    <a:pt x="200" y="864"/>
                    <a:pt x="601" y="898"/>
                  </a:cubicBezTo>
                  <a:cubicBezTo>
                    <a:pt x="834" y="898"/>
                    <a:pt x="1034" y="697"/>
                    <a:pt x="1034" y="431"/>
                  </a:cubicBezTo>
                  <a:cubicBezTo>
                    <a:pt x="1034" y="164"/>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6" name="Google Shape;4956;p35"/>
            <p:cNvSpPr/>
            <p:nvPr/>
          </p:nvSpPr>
          <p:spPr>
            <a:xfrm>
              <a:off x="6135775" y="2701200"/>
              <a:ext cx="25875" cy="22225"/>
            </a:xfrm>
            <a:custGeom>
              <a:avLst/>
              <a:gdLst/>
              <a:ahLst/>
              <a:cxnLst/>
              <a:rect l="l" t="t" r="r" b="b"/>
              <a:pathLst>
                <a:path w="1035" h="889" extrusionOk="0">
                  <a:moveTo>
                    <a:pt x="580" y="0"/>
                  </a:moveTo>
                  <a:cubicBezTo>
                    <a:pt x="472" y="0"/>
                    <a:pt x="361" y="38"/>
                    <a:pt x="267" y="122"/>
                  </a:cubicBezTo>
                  <a:cubicBezTo>
                    <a:pt x="0" y="422"/>
                    <a:pt x="200" y="889"/>
                    <a:pt x="601" y="889"/>
                  </a:cubicBezTo>
                  <a:cubicBezTo>
                    <a:pt x="834" y="889"/>
                    <a:pt x="1034" y="689"/>
                    <a:pt x="1034" y="455"/>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7" name="Google Shape;4957;p35"/>
            <p:cNvSpPr/>
            <p:nvPr/>
          </p:nvSpPr>
          <p:spPr>
            <a:xfrm>
              <a:off x="6135775" y="2774825"/>
              <a:ext cx="25875" cy="22000"/>
            </a:xfrm>
            <a:custGeom>
              <a:avLst/>
              <a:gdLst/>
              <a:ahLst/>
              <a:cxnLst/>
              <a:rect l="l" t="t" r="r" b="b"/>
              <a:pathLst>
                <a:path w="1035" h="880" extrusionOk="0">
                  <a:moveTo>
                    <a:pt x="599" y="1"/>
                  </a:moveTo>
                  <a:cubicBezTo>
                    <a:pt x="486" y="1"/>
                    <a:pt x="367" y="45"/>
                    <a:pt x="267" y="146"/>
                  </a:cubicBezTo>
                  <a:cubicBezTo>
                    <a:pt x="0" y="412"/>
                    <a:pt x="200" y="879"/>
                    <a:pt x="601" y="879"/>
                  </a:cubicBezTo>
                  <a:cubicBezTo>
                    <a:pt x="834" y="879"/>
                    <a:pt x="1034" y="679"/>
                    <a:pt x="1034" y="446"/>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8" name="Google Shape;4958;p35"/>
            <p:cNvSpPr/>
            <p:nvPr/>
          </p:nvSpPr>
          <p:spPr>
            <a:xfrm>
              <a:off x="6135775" y="2848800"/>
              <a:ext cx="25875" cy="22250"/>
            </a:xfrm>
            <a:custGeom>
              <a:avLst/>
              <a:gdLst/>
              <a:ahLst/>
              <a:cxnLst/>
              <a:rect l="l" t="t" r="r" b="b"/>
              <a:pathLst>
                <a:path w="1035" h="890" extrusionOk="0">
                  <a:moveTo>
                    <a:pt x="580" y="0"/>
                  </a:moveTo>
                  <a:cubicBezTo>
                    <a:pt x="472" y="0"/>
                    <a:pt x="361" y="38"/>
                    <a:pt x="267" y="122"/>
                  </a:cubicBezTo>
                  <a:cubicBezTo>
                    <a:pt x="0" y="422"/>
                    <a:pt x="200" y="889"/>
                    <a:pt x="601" y="889"/>
                  </a:cubicBezTo>
                  <a:cubicBezTo>
                    <a:pt x="834" y="889"/>
                    <a:pt x="1034" y="689"/>
                    <a:pt x="1034" y="456"/>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9" name="Google Shape;4959;p35"/>
            <p:cNvSpPr/>
            <p:nvPr/>
          </p:nvSpPr>
          <p:spPr>
            <a:xfrm>
              <a:off x="6135775" y="2922450"/>
              <a:ext cx="25875" cy="22075"/>
            </a:xfrm>
            <a:custGeom>
              <a:avLst/>
              <a:gdLst/>
              <a:ahLst/>
              <a:cxnLst/>
              <a:rect l="l" t="t" r="r" b="b"/>
              <a:pathLst>
                <a:path w="1035" h="883" extrusionOk="0">
                  <a:moveTo>
                    <a:pt x="599" y="0"/>
                  </a:moveTo>
                  <a:cubicBezTo>
                    <a:pt x="486" y="0"/>
                    <a:pt x="367" y="45"/>
                    <a:pt x="267" y="145"/>
                  </a:cubicBezTo>
                  <a:cubicBezTo>
                    <a:pt x="0" y="412"/>
                    <a:pt x="200" y="879"/>
                    <a:pt x="601" y="879"/>
                  </a:cubicBezTo>
                  <a:cubicBezTo>
                    <a:pt x="618" y="881"/>
                    <a:pt x="635" y="882"/>
                    <a:pt x="651" y="882"/>
                  </a:cubicBezTo>
                  <a:cubicBezTo>
                    <a:pt x="862" y="882"/>
                    <a:pt x="1034" y="692"/>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0" name="Google Shape;4960;p35"/>
            <p:cNvSpPr/>
            <p:nvPr/>
          </p:nvSpPr>
          <p:spPr>
            <a:xfrm>
              <a:off x="6135775" y="2996400"/>
              <a:ext cx="25875" cy="22250"/>
            </a:xfrm>
            <a:custGeom>
              <a:avLst/>
              <a:gdLst/>
              <a:ahLst/>
              <a:cxnLst/>
              <a:rect l="l" t="t" r="r" b="b"/>
              <a:pathLst>
                <a:path w="1035" h="890" extrusionOk="0">
                  <a:moveTo>
                    <a:pt x="580" y="1"/>
                  </a:moveTo>
                  <a:cubicBezTo>
                    <a:pt x="472" y="1"/>
                    <a:pt x="361" y="38"/>
                    <a:pt x="267" y="122"/>
                  </a:cubicBezTo>
                  <a:cubicBezTo>
                    <a:pt x="0" y="389"/>
                    <a:pt x="200" y="889"/>
                    <a:pt x="601" y="889"/>
                  </a:cubicBezTo>
                  <a:cubicBezTo>
                    <a:pt x="834" y="889"/>
                    <a:pt x="1034" y="689"/>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1" name="Google Shape;4961;p35"/>
            <p:cNvSpPr/>
            <p:nvPr/>
          </p:nvSpPr>
          <p:spPr>
            <a:xfrm>
              <a:off x="6135775" y="3070050"/>
              <a:ext cx="25875" cy="21975"/>
            </a:xfrm>
            <a:custGeom>
              <a:avLst/>
              <a:gdLst/>
              <a:ahLst/>
              <a:cxnLst/>
              <a:rect l="l" t="t" r="r" b="b"/>
              <a:pathLst>
                <a:path w="1035" h="879" extrusionOk="0">
                  <a:moveTo>
                    <a:pt x="599" y="0"/>
                  </a:moveTo>
                  <a:cubicBezTo>
                    <a:pt x="486" y="0"/>
                    <a:pt x="367" y="45"/>
                    <a:pt x="267" y="145"/>
                  </a:cubicBezTo>
                  <a:cubicBezTo>
                    <a:pt x="0" y="412"/>
                    <a:pt x="200" y="879"/>
                    <a:pt x="601" y="879"/>
                  </a:cubicBezTo>
                  <a:cubicBezTo>
                    <a:pt x="834" y="879"/>
                    <a:pt x="1034" y="679"/>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2" name="Google Shape;4962;p35"/>
            <p:cNvSpPr/>
            <p:nvPr/>
          </p:nvSpPr>
          <p:spPr>
            <a:xfrm>
              <a:off x="6135775" y="3143975"/>
              <a:ext cx="25875" cy="22275"/>
            </a:xfrm>
            <a:custGeom>
              <a:avLst/>
              <a:gdLst/>
              <a:ahLst/>
              <a:cxnLst/>
              <a:rect l="l" t="t" r="r" b="b"/>
              <a:pathLst>
                <a:path w="1035" h="891" extrusionOk="0">
                  <a:moveTo>
                    <a:pt x="584" y="1"/>
                  </a:moveTo>
                  <a:cubicBezTo>
                    <a:pt x="475" y="1"/>
                    <a:pt x="363" y="38"/>
                    <a:pt x="267" y="123"/>
                  </a:cubicBezTo>
                  <a:cubicBezTo>
                    <a:pt x="0" y="390"/>
                    <a:pt x="200" y="891"/>
                    <a:pt x="601" y="891"/>
                  </a:cubicBezTo>
                  <a:cubicBezTo>
                    <a:pt x="834" y="891"/>
                    <a:pt x="1034" y="690"/>
                    <a:pt x="1034" y="424"/>
                  </a:cubicBezTo>
                  <a:cubicBezTo>
                    <a:pt x="1034" y="173"/>
                    <a:pt x="817"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3" name="Google Shape;4963;p35"/>
            <p:cNvSpPr/>
            <p:nvPr/>
          </p:nvSpPr>
          <p:spPr>
            <a:xfrm>
              <a:off x="6135775" y="3217650"/>
              <a:ext cx="25875" cy="22000"/>
            </a:xfrm>
            <a:custGeom>
              <a:avLst/>
              <a:gdLst/>
              <a:ahLst/>
              <a:cxnLst/>
              <a:rect l="l" t="t" r="r" b="b"/>
              <a:pathLst>
                <a:path w="1035" h="880" extrusionOk="0">
                  <a:moveTo>
                    <a:pt x="599" y="1"/>
                  </a:moveTo>
                  <a:cubicBezTo>
                    <a:pt x="486" y="1"/>
                    <a:pt x="367" y="45"/>
                    <a:pt x="267" y="145"/>
                  </a:cubicBezTo>
                  <a:cubicBezTo>
                    <a:pt x="0" y="412"/>
                    <a:pt x="200" y="879"/>
                    <a:pt x="601" y="879"/>
                  </a:cubicBezTo>
                  <a:cubicBezTo>
                    <a:pt x="834" y="879"/>
                    <a:pt x="1034" y="679"/>
                    <a:pt x="1034" y="445"/>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4" name="Google Shape;4964;p35"/>
            <p:cNvSpPr/>
            <p:nvPr/>
          </p:nvSpPr>
          <p:spPr>
            <a:xfrm>
              <a:off x="6090725" y="2553575"/>
              <a:ext cx="26725" cy="22250"/>
            </a:xfrm>
            <a:custGeom>
              <a:avLst/>
              <a:gdLst/>
              <a:ahLst/>
              <a:cxnLst/>
              <a:rect l="l" t="t" r="r" b="b"/>
              <a:pathLst>
                <a:path w="1069" h="890" extrusionOk="0">
                  <a:moveTo>
                    <a:pt x="599" y="1"/>
                  </a:moveTo>
                  <a:cubicBezTo>
                    <a:pt x="492" y="1"/>
                    <a:pt x="385" y="39"/>
                    <a:pt x="301" y="123"/>
                  </a:cubicBezTo>
                  <a:cubicBezTo>
                    <a:pt x="1" y="423"/>
                    <a:pt x="234" y="890"/>
                    <a:pt x="601" y="890"/>
                  </a:cubicBezTo>
                  <a:cubicBezTo>
                    <a:pt x="868" y="890"/>
                    <a:pt x="1068" y="690"/>
                    <a:pt x="1068" y="456"/>
                  </a:cubicBezTo>
                  <a:cubicBezTo>
                    <a:pt x="1068" y="181"/>
                    <a:pt x="833"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5" name="Google Shape;4965;p35"/>
            <p:cNvSpPr/>
            <p:nvPr/>
          </p:nvSpPr>
          <p:spPr>
            <a:xfrm>
              <a:off x="6091575" y="2627600"/>
              <a:ext cx="25875" cy="22450"/>
            </a:xfrm>
            <a:custGeom>
              <a:avLst/>
              <a:gdLst/>
              <a:ahLst/>
              <a:cxnLst/>
              <a:rect l="l" t="t" r="r" b="b"/>
              <a:pathLst>
                <a:path w="1035" h="898" extrusionOk="0">
                  <a:moveTo>
                    <a:pt x="577" y="1"/>
                  </a:moveTo>
                  <a:cubicBezTo>
                    <a:pt x="467" y="1"/>
                    <a:pt x="356" y="41"/>
                    <a:pt x="267" y="130"/>
                  </a:cubicBezTo>
                  <a:cubicBezTo>
                    <a:pt x="0" y="397"/>
                    <a:pt x="200" y="898"/>
                    <a:pt x="567" y="898"/>
                  </a:cubicBezTo>
                  <a:cubicBezTo>
                    <a:pt x="834" y="898"/>
                    <a:pt x="1034" y="697"/>
                    <a:pt x="1034" y="431"/>
                  </a:cubicBezTo>
                  <a:cubicBezTo>
                    <a:pt x="1012" y="164"/>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6" name="Google Shape;4966;p35"/>
            <p:cNvSpPr/>
            <p:nvPr/>
          </p:nvSpPr>
          <p:spPr>
            <a:xfrm>
              <a:off x="6091575" y="2701200"/>
              <a:ext cx="25875" cy="22225"/>
            </a:xfrm>
            <a:custGeom>
              <a:avLst/>
              <a:gdLst/>
              <a:ahLst/>
              <a:cxnLst/>
              <a:rect l="l" t="t" r="r" b="b"/>
              <a:pathLst>
                <a:path w="1035" h="889" extrusionOk="0">
                  <a:moveTo>
                    <a:pt x="558" y="0"/>
                  </a:moveTo>
                  <a:cubicBezTo>
                    <a:pt x="454" y="0"/>
                    <a:pt x="351" y="38"/>
                    <a:pt x="267" y="122"/>
                  </a:cubicBezTo>
                  <a:cubicBezTo>
                    <a:pt x="0" y="422"/>
                    <a:pt x="200" y="889"/>
                    <a:pt x="567" y="889"/>
                  </a:cubicBezTo>
                  <a:cubicBezTo>
                    <a:pt x="834" y="889"/>
                    <a:pt x="1034" y="689"/>
                    <a:pt x="1034" y="455"/>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7" name="Google Shape;4967;p35"/>
            <p:cNvSpPr/>
            <p:nvPr/>
          </p:nvSpPr>
          <p:spPr>
            <a:xfrm>
              <a:off x="6091575" y="2774825"/>
              <a:ext cx="25875" cy="22000"/>
            </a:xfrm>
            <a:custGeom>
              <a:avLst/>
              <a:gdLst/>
              <a:ahLst/>
              <a:cxnLst/>
              <a:rect l="l" t="t" r="r" b="b"/>
              <a:pathLst>
                <a:path w="1035" h="880" extrusionOk="0">
                  <a:moveTo>
                    <a:pt x="577" y="1"/>
                  </a:moveTo>
                  <a:cubicBezTo>
                    <a:pt x="467" y="1"/>
                    <a:pt x="356" y="45"/>
                    <a:pt x="267" y="146"/>
                  </a:cubicBezTo>
                  <a:cubicBezTo>
                    <a:pt x="0" y="412"/>
                    <a:pt x="200" y="879"/>
                    <a:pt x="567" y="879"/>
                  </a:cubicBezTo>
                  <a:cubicBezTo>
                    <a:pt x="834" y="879"/>
                    <a:pt x="1034" y="679"/>
                    <a:pt x="1034" y="446"/>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8" name="Google Shape;4968;p35"/>
            <p:cNvSpPr/>
            <p:nvPr/>
          </p:nvSpPr>
          <p:spPr>
            <a:xfrm>
              <a:off x="6091575" y="2848800"/>
              <a:ext cx="25875" cy="22250"/>
            </a:xfrm>
            <a:custGeom>
              <a:avLst/>
              <a:gdLst/>
              <a:ahLst/>
              <a:cxnLst/>
              <a:rect l="l" t="t" r="r" b="b"/>
              <a:pathLst>
                <a:path w="1035" h="890" extrusionOk="0">
                  <a:moveTo>
                    <a:pt x="558" y="0"/>
                  </a:moveTo>
                  <a:cubicBezTo>
                    <a:pt x="454" y="0"/>
                    <a:pt x="351" y="38"/>
                    <a:pt x="267" y="122"/>
                  </a:cubicBezTo>
                  <a:cubicBezTo>
                    <a:pt x="0" y="422"/>
                    <a:pt x="200" y="889"/>
                    <a:pt x="567" y="889"/>
                  </a:cubicBezTo>
                  <a:cubicBezTo>
                    <a:pt x="834" y="889"/>
                    <a:pt x="1034" y="689"/>
                    <a:pt x="1034" y="456"/>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9" name="Google Shape;4969;p35"/>
            <p:cNvSpPr/>
            <p:nvPr/>
          </p:nvSpPr>
          <p:spPr>
            <a:xfrm>
              <a:off x="6090725" y="2922450"/>
              <a:ext cx="26725" cy="21975"/>
            </a:xfrm>
            <a:custGeom>
              <a:avLst/>
              <a:gdLst/>
              <a:ahLst/>
              <a:cxnLst/>
              <a:rect l="l" t="t" r="r" b="b"/>
              <a:pathLst>
                <a:path w="1069" h="879" extrusionOk="0">
                  <a:moveTo>
                    <a:pt x="619" y="0"/>
                  </a:moveTo>
                  <a:cubicBezTo>
                    <a:pt x="505" y="0"/>
                    <a:pt x="390" y="45"/>
                    <a:pt x="301" y="145"/>
                  </a:cubicBezTo>
                  <a:cubicBezTo>
                    <a:pt x="1" y="412"/>
                    <a:pt x="234" y="879"/>
                    <a:pt x="601" y="879"/>
                  </a:cubicBezTo>
                  <a:cubicBezTo>
                    <a:pt x="868" y="879"/>
                    <a:pt x="1068" y="678"/>
                    <a:pt x="1068" y="445"/>
                  </a:cubicBezTo>
                  <a:cubicBezTo>
                    <a:pt x="1068" y="178"/>
                    <a:pt x="846" y="0"/>
                    <a:pt x="61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0" name="Google Shape;4970;p35"/>
            <p:cNvSpPr/>
            <p:nvPr/>
          </p:nvSpPr>
          <p:spPr>
            <a:xfrm>
              <a:off x="6091575" y="2996400"/>
              <a:ext cx="25875" cy="22250"/>
            </a:xfrm>
            <a:custGeom>
              <a:avLst/>
              <a:gdLst/>
              <a:ahLst/>
              <a:cxnLst/>
              <a:rect l="l" t="t" r="r" b="b"/>
              <a:pathLst>
                <a:path w="1035" h="890" extrusionOk="0">
                  <a:moveTo>
                    <a:pt x="558" y="1"/>
                  </a:moveTo>
                  <a:cubicBezTo>
                    <a:pt x="454" y="1"/>
                    <a:pt x="351" y="38"/>
                    <a:pt x="267" y="122"/>
                  </a:cubicBezTo>
                  <a:cubicBezTo>
                    <a:pt x="0" y="422"/>
                    <a:pt x="200" y="889"/>
                    <a:pt x="567" y="889"/>
                  </a:cubicBezTo>
                  <a:cubicBezTo>
                    <a:pt x="834" y="889"/>
                    <a:pt x="1034" y="689"/>
                    <a:pt x="1034" y="456"/>
                  </a:cubicBezTo>
                  <a:cubicBezTo>
                    <a:pt x="1012" y="181"/>
                    <a:pt x="784" y="1"/>
                    <a:pt x="55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1" name="Google Shape;4971;p35"/>
            <p:cNvSpPr/>
            <p:nvPr/>
          </p:nvSpPr>
          <p:spPr>
            <a:xfrm>
              <a:off x="6091575" y="3070050"/>
              <a:ext cx="25875" cy="21975"/>
            </a:xfrm>
            <a:custGeom>
              <a:avLst/>
              <a:gdLst/>
              <a:ahLst/>
              <a:cxnLst/>
              <a:rect l="l" t="t" r="r" b="b"/>
              <a:pathLst>
                <a:path w="1035" h="879" extrusionOk="0">
                  <a:moveTo>
                    <a:pt x="577" y="0"/>
                  </a:moveTo>
                  <a:cubicBezTo>
                    <a:pt x="467" y="0"/>
                    <a:pt x="356" y="45"/>
                    <a:pt x="267" y="145"/>
                  </a:cubicBezTo>
                  <a:cubicBezTo>
                    <a:pt x="0" y="412"/>
                    <a:pt x="200" y="879"/>
                    <a:pt x="567" y="879"/>
                  </a:cubicBezTo>
                  <a:cubicBezTo>
                    <a:pt x="834" y="879"/>
                    <a:pt x="1034" y="679"/>
                    <a:pt x="1034" y="445"/>
                  </a:cubicBezTo>
                  <a:cubicBezTo>
                    <a:pt x="1012" y="178"/>
                    <a:pt x="797" y="0"/>
                    <a:pt x="577"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2" name="Google Shape;4972;p35"/>
            <p:cNvSpPr/>
            <p:nvPr/>
          </p:nvSpPr>
          <p:spPr>
            <a:xfrm>
              <a:off x="6091575" y="3143975"/>
              <a:ext cx="25875" cy="22275"/>
            </a:xfrm>
            <a:custGeom>
              <a:avLst/>
              <a:gdLst/>
              <a:ahLst/>
              <a:cxnLst/>
              <a:rect l="l" t="t" r="r" b="b"/>
              <a:pathLst>
                <a:path w="1035" h="891" extrusionOk="0">
                  <a:moveTo>
                    <a:pt x="562" y="1"/>
                  </a:moveTo>
                  <a:cubicBezTo>
                    <a:pt x="457" y="1"/>
                    <a:pt x="352" y="38"/>
                    <a:pt x="267" y="123"/>
                  </a:cubicBezTo>
                  <a:cubicBezTo>
                    <a:pt x="0" y="390"/>
                    <a:pt x="200" y="891"/>
                    <a:pt x="567" y="891"/>
                  </a:cubicBezTo>
                  <a:cubicBezTo>
                    <a:pt x="834" y="891"/>
                    <a:pt x="1034" y="690"/>
                    <a:pt x="1034" y="424"/>
                  </a:cubicBezTo>
                  <a:cubicBezTo>
                    <a:pt x="1012" y="173"/>
                    <a:pt x="787" y="1"/>
                    <a:pt x="562"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3" name="Google Shape;4973;p35"/>
            <p:cNvSpPr/>
            <p:nvPr/>
          </p:nvSpPr>
          <p:spPr>
            <a:xfrm>
              <a:off x="6091575" y="3217650"/>
              <a:ext cx="25875" cy="22000"/>
            </a:xfrm>
            <a:custGeom>
              <a:avLst/>
              <a:gdLst/>
              <a:ahLst/>
              <a:cxnLst/>
              <a:rect l="l" t="t" r="r" b="b"/>
              <a:pathLst>
                <a:path w="1035" h="880" extrusionOk="0">
                  <a:moveTo>
                    <a:pt x="577" y="1"/>
                  </a:moveTo>
                  <a:cubicBezTo>
                    <a:pt x="467" y="1"/>
                    <a:pt x="356" y="45"/>
                    <a:pt x="267" y="145"/>
                  </a:cubicBezTo>
                  <a:cubicBezTo>
                    <a:pt x="0" y="412"/>
                    <a:pt x="200" y="879"/>
                    <a:pt x="567" y="879"/>
                  </a:cubicBezTo>
                  <a:cubicBezTo>
                    <a:pt x="834" y="879"/>
                    <a:pt x="1034" y="679"/>
                    <a:pt x="1034" y="445"/>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4" name="Google Shape;4974;p35"/>
            <p:cNvSpPr/>
            <p:nvPr/>
          </p:nvSpPr>
          <p:spPr>
            <a:xfrm>
              <a:off x="6046550" y="2553575"/>
              <a:ext cx="25875" cy="22250"/>
            </a:xfrm>
            <a:custGeom>
              <a:avLst/>
              <a:gdLst/>
              <a:ahLst/>
              <a:cxnLst/>
              <a:rect l="l" t="t" r="r" b="b"/>
              <a:pathLst>
                <a:path w="1035" h="890" extrusionOk="0">
                  <a:moveTo>
                    <a:pt x="590" y="1"/>
                  </a:moveTo>
                  <a:cubicBezTo>
                    <a:pt x="488" y="1"/>
                    <a:pt x="384" y="39"/>
                    <a:pt x="300" y="123"/>
                  </a:cubicBezTo>
                  <a:cubicBezTo>
                    <a:pt x="0" y="423"/>
                    <a:pt x="200" y="890"/>
                    <a:pt x="600" y="890"/>
                  </a:cubicBezTo>
                  <a:cubicBezTo>
                    <a:pt x="834" y="890"/>
                    <a:pt x="1034" y="690"/>
                    <a:pt x="1034" y="456"/>
                  </a:cubicBezTo>
                  <a:cubicBezTo>
                    <a:pt x="1034" y="181"/>
                    <a:pt x="814"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5" name="Google Shape;4975;p35"/>
            <p:cNvSpPr/>
            <p:nvPr/>
          </p:nvSpPr>
          <p:spPr>
            <a:xfrm>
              <a:off x="6046550" y="2627500"/>
              <a:ext cx="30025" cy="22550"/>
            </a:xfrm>
            <a:custGeom>
              <a:avLst/>
              <a:gdLst/>
              <a:ahLst/>
              <a:cxnLst/>
              <a:rect l="l" t="t" r="r" b="b"/>
              <a:pathLst>
                <a:path w="1201" h="902" extrusionOk="0">
                  <a:moveTo>
                    <a:pt x="600" y="1"/>
                  </a:moveTo>
                  <a:cubicBezTo>
                    <a:pt x="0" y="1"/>
                    <a:pt x="0" y="902"/>
                    <a:pt x="600" y="902"/>
                  </a:cubicBezTo>
                  <a:cubicBezTo>
                    <a:pt x="1201" y="902"/>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6" name="Google Shape;4976;p35"/>
            <p:cNvSpPr/>
            <p:nvPr/>
          </p:nvSpPr>
          <p:spPr>
            <a:xfrm>
              <a:off x="6046550" y="2701200"/>
              <a:ext cx="25875" cy="22225"/>
            </a:xfrm>
            <a:custGeom>
              <a:avLst/>
              <a:gdLst/>
              <a:ahLst/>
              <a:cxnLst/>
              <a:rect l="l" t="t" r="r" b="b"/>
              <a:pathLst>
                <a:path w="1035" h="889" extrusionOk="0">
                  <a:moveTo>
                    <a:pt x="590" y="0"/>
                  </a:moveTo>
                  <a:cubicBezTo>
                    <a:pt x="488" y="0"/>
                    <a:pt x="384" y="38"/>
                    <a:pt x="300" y="122"/>
                  </a:cubicBezTo>
                  <a:cubicBezTo>
                    <a:pt x="0" y="422"/>
                    <a:pt x="200" y="889"/>
                    <a:pt x="600" y="889"/>
                  </a:cubicBezTo>
                  <a:cubicBezTo>
                    <a:pt x="834" y="889"/>
                    <a:pt x="1034" y="689"/>
                    <a:pt x="1034" y="455"/>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7" name="Google Shape;4977;p35"/>
            <p:cNvSpPr/>
            <p:nvPr/>
          </p:nvSpPr>
          <p:spPr>
            <a:xfrm>
              <a:off x="6046550" y="2774825"/>
              <a:ext cx="25875" cy="22000"/>
            </a:xfrm>
            <a:custGeom>
              <a:avLst/>
              <a:gdLst/>
              <a:ahLst/>
              <a:cxnLst/>
              <a:rect l="l" t="t" r="r" b="b"/>
              <a:pathLst>
                <a:path w="1035" h="880" extrusionOk="0">
                  <a:moveTo>
                    <a:pt x="609" y="1"/>
                  </a:moveTo>
                  <a:cubicBezTo>
                    <a:pt x="500" y="1"/>
                    <a:pt x="389" y="45"/>
                    <a:pt x="300" y="146"/>
                  </a:cubicBezTo>
                  <a:cubicBezTo>
                    <a:pt x="0" y="412"/>
                    <a:pt x="200" y="879"/>
                    <a:pt x="600" y="879"/>
                  </a:cubicBezTo>
                  <a:cubicBezTo>
                    <a:pt x="834" y="879"/>
                    <a:pt x="1034" y="679"/>
                    <a:pt x="1034" y="446"/>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8" name="Google Shape;4978;p35"/>
            <p:cNvSpPr/>
            <p:nvPr/>
          </p:nvSpPr>
          <p:spPr>
            <a:xfrm>
              <a:off x="6046550" y="2848800"/>
              <a:ext cx="25875" cy="22250"/>
            </a:xfrm>
            <a:custGeom>
              <a:avLst/>
              <a:gdLst/>
              <a:ahLst/>
              <a:cxnLst/>
              <a:rect l="l" t="t" r="r" b="b"/>
              <a:pathLst>
                <a:path w="1035" h="890" extrusionOk="0">
                  <a:moveTo>
                    <a:pt x="590" y="0"/>
                  </a:moveTo>
                  <a:cubicBezTo>
                    <a:pt x="488" y="0"/>
                    <a:pt x="384" y="38"/>
                    <a:pt x="300" y="122"/>
                  </a:cubicBezTo>
                  <a:cubicBezTo>
                    <a:pt x="0" y="422"/>
                    <a:pt x="200" y="889"/>
                    <a:pt x="600" y="889"/>
                  </a:cubicBezTo>
                  <a:cubicBezTo>
                    <a:pt x="834" y="889"/>
                    <a:pt x="1034" y="689"/>
                    <a:pt x="1034" y="456"/>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9" name="Google Shape;4979;p35"/>
            <p:cNvSpPr/>
            <p:nvPr/>
          </p:nvSpPr>
          <p:spPr>
            <a:xfrm>
              <a:off x="6046550" y="29224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0" name="Google Shape;4980;p35"/>
            <p:cNvSpPr/>
            <p:nvPr/>
          </p:nvSpPr>
          <p:spPr>
            <a:xfrm>
              <a:off x="6046550" y="2996100"/>
              <a:ext cx="30025" cy="22550"/>
            </a:xfrm>
            <a:custGeom>
              <a:avLst/>
              <a:gdLst/>
              <a:ahLst/>
              <a:cxnLst/>
              <a:rect l="l" t="t" r="r" b="b"/>
              <a:pathLst>
                <a:path w="1201" h="902" extrusionOk="0">
                  <a:moveTo>
                    <a:pt x="600" y="1"/>
                  </a:moveTo>
                  <a:cubicBezTo>
                    <a:pt x="0" y="1"/>
                    <a:pt x="0" y="901"/>
                    <a:pt x="600" y="901"/>
                  </a:cubicBezTo>
                  <a:cubicBezTo>
                    <a:pt x="1201" y="901"/>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1" name="Google Shape;4981;p35"/>
            <p:cNvSpPr/>
            <p:nvPr/>
          </p:nvSpPr>
          <p:spPr>
            <a:xfrm>
              <a:off x="6046550" y="30700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2" name="Google Shape;4982;p35"/>
            <p:cNvSpPr/>
            <p:nvPr/>
          </p:nvSpPr>
          <p:spPr>
            <a:xfrm>
              <a:off x="6046550" y="3143975"/>
              <a:ext cx="25875" cy="22275"/>
            </a:xfrm>
            <a:custGeom>
              <a:avLst/>
              <a:gdLst/>
              <a:ahLst/>
              <a:cxnLst/>
              <a:rect l="l" t="t" r="r" b="b"/>
              <a:pathLst>
                <a:path w="1035" h="891" extrusionOk="0">
                  <a:moveTo>
                    <a:pt x="594" y="1"/>
                  </a:moveTo>
                  <a:cubicBezTo>
                    <a:pt x="490" y="1"/>
                    <a:pt x="385" y="38"/>
                    <a:pt x="300" y="123"/>
                  </a:cubicBezTo>
                  <a:cubicBezTo>
                    <a:pt x="0" y="390"/>
                    <a:pt x="200" y="891"/>
                    <a:pt x="600" y="891"/>
                  </a:cubicBezTo>
                  <a:cubicBezTo>
                    <a:pt x="834" y="891"/>
                    <a:pt x="1034" y="690"/>
                    <a:pt x="1034" y="424"/>
                  </a:cubicBezTo>
                  <a:cubicBezTo>
                    <a:pt x="1034" y="173"/>
                    <a:pt x="817" y="1"/>
                    <a:pt x="59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3" name="Google Shape;4983;p35"/>
            <p:cNvSpPr/>
            <p:nvPr/>
          </p:nvSpPr>
          <p:spPr>
            <a:xfrm>
              <a:off x="6046550" y="3217650"/>
              <a:ext cx="25875" cy="22000"/>
            </a:xfrm>
            <a:custGeom>
              <a:avLst/>
              <a:gdLst/>
              <a:ahLst/>
              <a:cxnLst/>
              <a:rect l="l" t="t" r="r" b="b"/>
              <a:pathLst>
                <a:path w="1035" h="880" extrusionOk="0">
                  <a:moveTo>
                    <a:pt x="609" y="1"/>
                  </a:moveTo>
                  <a:cubicBezTo>
                    <a:pt x="500" y="1"/>
                    <a:pt x="389" y="45"/>
                    <a:pt x="300" y="145"/>
                  </a:cubicBezTo>
                  <a:cubicBezTo>
                    <a:pt x="0" y="412"/>
                    <a:pt x="200" y="879"/>
                    <a:pt x="600" y="879"/>
                  </a:cubicBezTo>
                  <a:cubicBezTo>
                    <a:pt x="834" y="879"/>
                    <a:pt x="1034" y="679"/>
                    <a:pt x="1034" y="445"/>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4" name="Google Shape;4984;p35"/>
            <p:cNvSpPr/>
            <p:nvPr/>
          </p:nvSpPr>
          <p:spPr>
            <a:xfrm>
              <a:off x="6002350" y="2553575"/>
              <a:ext cx="25875" cy="22250"/>
            </a:xfrm>
            <a:custGeom>
              <a:avLst/>
              <a:gdLst/>
              <a:ahLst/>
              <a:cxnLst/>
              <a:rect l="l" t="t" r="r" b="b"/>
              <a:pathLst>
                <a:path w="1035" h="890" extrusionOk="0">
                  <a:moveTo>
                    <a:pt x="565" y="1"/>
                  </a:moveTo>
                  <a:cubicBezTo>
                    <a:pt x="458" y="1"/>
                    <a:pt x="351" y="39"/>
                    <a:pt x="267" y="123"/>
                  </a:cubicBezTo>
                  <a:cubicBezTo>
                    <a:pt x="0" y="423"/>
                    <a:pt x="200" y="890"/>
                    <a:pt x="567" y="890"/>
                  </a:cubicBezTo>
                  <a:cubicBezTo>
                    <a:pt x="834" y="890"/>
                    <a:pt x="1034" y="690"/>
                    <a:pt x="1034" y="456"/>
                  </a:cubicBezTo>
                  <a:cubicBezTo>
                    <a:pt x="1034"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5" name="Google Shape;4985;p35"/>
            <p:cNvSpPr/>
            <p:nvPr/>
          </p:nvSpPr>
          <p:spPr>
            <a:xfrm>
              <a:off x="6002350" y="2627500"/>
              <a:ext cx="29200" cy="22550"/>
            </a:xfrm>
            <a:custGeom>
              <a:avLst/>
              <a:gdLst/>
              <a:ahLst/>
              <a:cxnLst/>
              <a:rect l="l" t="t" r="r" b="b"/>
              <a:pathLst>
                <a:path w="1168" h="902" extrusionOk="0">
                  <a:moveTo>
                    <a:pt x="567" y="1"/>
                  </a:moveTo>
                  <a:cubicBezTo>
                    <a:pt x="0" y="1"/>
                    <a:pt x="0" y="902"/>
                    <a:pt x="567" y="902"/>
                  </a:cubicBezTo>
                  <a:cubicBezTo>
                    <a:pt x="1168" y="902"/>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6" name="Google Shape;4986;p35"/>
            <p:cNvSpPr/>
            <p:nvPr/>
          </p:nvSpPr>
          <p:spPr>
            <a:xfrm>
              <a:off x="6002350" y="2701200"/>
              <a:ext cx="25875" cy="22225"/>
            </a:xfrm>
            <a:custGeom>
              <a:avLst/>
              <a:gdLst/>
              <a:ahLst/>
              <a:cxnLst/>
              <a:rect l="l" t="t" r="r" b="b"/>
              <a:pathLst>
                <a:path w="1035" h="889" extrusionOk="0">
                  <a:moveTo>
                    <a:pt x="565" y="0"/>
                  </a:moveTo>
                  <a:cubicBezTo>
                    <a:pt x="458" y="0"/>
                    <a:pt x="351" y="38"/>
                    <a:pt x="267" y="122"/>
                  </a:cubicBezTo>
                  <a:cubicBezTo>
                    <a:pt x="0" y="422"/>
                    <a:pt x="200" y="889"/>
                    <a:pt x="567" y="889"/>
                  </a:cubicBezTo>
                  <a:cubicBezTo>
                    <a:pt x="834" y="889"/>
                    <a:pt x="1034" y="689"/>
                    <a:pt x="1034" y="455"/>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7" name="Google Shape;4987;p35"/>
            <p:cNvSpPr/>
            <p:nvPr/>
          </p:nvSpPr>
          <p:spPr>
            <a:xfrm>
              <a:off x="6002350" y="2774825"/>
              <a:ext cx="25875" cy="22000"/>
            </a:xfrm>
            <a:custGeom>
              <a:avLst/>
              <a:gdLst/>
              <a:ahLst/>
              <a:cxnLst/>
              <a:rect l="l" t="t" r="r" b="b"/>
              <a:pathLst>
                <a:path w="1035" h="880" extrusionOk="0">
                  <a:moveTo>
                    <a:pt x="585" y="1"/>
                  </a:moveTo>
                  <a:cubicBezTo>
                    <a:pt x="471" y="1"/>
                    <a:pt x="356" y="45"/>
                    <a:pt x="267" y="146"/>
                  </a:cubicBezTo>
                  <a:cubicBezTo>
                    <a:pt x="0" y="412"/>
                    <a:pt x="200" y="879"/>
                    <a:pt x="567" y="879"/>
                  </a:cubicBezTo>
                  <a:cubicBezTo>
                    <a:pt x="834" y="879"/>
                    <a:pt x="1034" y="679"/>
                    <a:pt x="1034" y="446"/>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8" name="Google Shape;4988;p35"/>
            <p:cNvSpPr/>
            <p:nvPr/>
          </p:nvSpPr>
          <p:spPr>
            <a:xfrm>
              <a:off x="6002350" y="2848800"/>
              <a:ext cx="25875" cy="22250"/>
            </a:xfrm>
            <a:custGeom>
              <a:avLst/>
              <a:gdLst/>
              <a:ahLst/>
              <a:cxnLst/>
              <a:rect l="l" t="t" r="r" b="b"/>
              <a:pathLst>
                <a:path w="1035" h="890" extrusionOk="0">
                  <a:moveTo>
                    <a:pt x="565" y="0"/>
                  </a:moveTo>
                  <a:cubicBezTo>
                    <a:pt x="458" y="0"/>
                    <a:pt x="351" y="38"/>
                    <a:pt x="267" y="122"/>
                  </a:cubicBezTo>
                  <a:cubicBezTo>
                    <a:pt x="0" y="422"/>
                    <a:pt x="200" y="889"/>
                    <a:pt x="567" y="889"/>
                  </a:cubicBezTo>
                  <a:cubicBezTo>
                    <a:pt x="834" y="889"/>
                    <a:pt x="1034" y="689"/>
                    <a:pt x="1034" y="456"/>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9" name="Google Shape;4989;p35"/>
            <p:cNvSpPr/>
            <p:nvPr/>
          </p:nvSpPr>
          <p:spPr>
            <a:xfrm>
              <a:off x="6002350" y="29224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8"/>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0" name="Google Shape;4990;p35"/>
            <p:cNvSpPr/>
            <p:nvPr/>
          </p:nvSpPr>
          <p:spPr>
            <a:xfrm>
              <a:off x="6002350" y="2996100"/>
              <a:ext cx="29200" cy="22550"/>
            </a:xfrm>
            <a:custGeom>
              <a:avLst/>
              <a:gdLst/>
              <a:ahLst/>
              <a:cxnLst/>
              <a:rect l="l" t="t" r="r" b="b"/>
              <a:pathLst>
                <a:path w="1168" h="902" extrusionOk="0">
                  <a:moveTo>
                    <a:pt x="567" y="1"/>
                  </a:moveTo>
                  <a:cubicBezTo>
                    <a:pt x="0" y="1"/>
                    <a:pt x="0" y="901"/>
                    <a:pt x="567" y="901"/>
                  </a:cubicBezTo>
                  <a:cubicBezTo>
                    <a:pt x="1168" y="901"/>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1" name="Google Shape;4991;p35"/>
            <p:cNvSpPr/>
            <p:nvPr/>
          </p:nvSpPr>
          <p:spPr>
            <a:xfrm>
              <a:off x="6002350" y="30700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9"/>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2" name="Google Shape;4992;p35"/>
            <p:cNvSpPr/>
            <p:nvPr/>
          </p:nvSpPr>
          <p:spPr>
            <a:xfrm>
              <a:off x="6002350" y="3143975"/>
              <a:ext cx="25875" cy="22275"/>
            </a:xfrm>
            <a:custGeom>
              <a:avLst/>
              <a:gdLst/>
              <a:ahLst/>
              <a:cxnLst/>
              <a:rect l="l" t="t" r="r" b="b"/>
              <a:pathLst>
                <a:path w="1035" h="891" extrusionOk="0">
                  <a:moveTo>
                    <a:pt x="569" y="1"/>
                  </a:moveTo>
                  <a:cubicBezTo>
                    <a:pt x="461" y="1"/>
                    <a:pt x="352" y="38"/>
                    <a:pt x="267" y="123"/>
                  </a:cubicBezTo>
                  <a:cubicBezTo>
                    <a:pt x="0" y="390"/>
                    <a:pt x="200" y="891"/>
                    <a:pt x="567" y="891"/>
                  </a:cubicBezTo>
                  <a:cubicBezTo>
                    <a:pt x="834" y="891"/>
                    <a:pt x="1034" y="690"/>
                    <a:pt x="1034" y="424"/>
                  </a:cubicBezTo>
                  <a:cubicBezTo>
                    <a:pt x="1034" y="173"/>
                    <a:pt x="802" y="1"/>
                    <a:pt x="56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3" name="Google Shape;4993;p35"/>
            <p:cNvSpPr/>
            <p:nvPr/>
          </p:nvSpPr>
          <p:spPr>
            <a:xfrm>
              <a:off x="6002350" y="3217650"/>
              <a:ext cx="25875" cy="22000"/>
            </a:xfrm>
            <a:custGeom>
              <a:avLst/>
              <a:gdLst/>
              <a:ahLst/>
              <a:cxnLst/>
              <a:rect l="l" t="t" r="r" b="b"/>
              <a:pathLst>
                <a:path w="1035" h="880" extrusionOk="0">
                  <a:moveTo>
                    <a:pt x="585" y="1"/>
                  </a:moveTo>
                  <a:cubicBezTo>
                    <a:pt x="471" y="1"/>
                    <a:pt x="356" y="45"/>
                    <a:pt x="267" y="145"/>
                  </a:cubicBezTo>
                  <a:cubicBezTo>
                    <a:pt x="0" y="412"/>
                    <a:pt x="200" y="879"/>
                    <a:pt x="567" y="879"/>
                  </a:cubicBezTo>
                  <a:cubicBezTo>
                    <a:pt x="834" y="879"/>
                    <a:pt x="1034" y="679"/>
                    <a:pt x="1034" y="445"/>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4" name="Google Shape;4994;p35"/>
            <p:cNvSpPr/>
            <p:nvPr/>
          </p:nvSpPr>
          <p:spPr>
            <a:xfrm>
              <a:off x="5957300" y="2553575"/>
              <a:ext cx="25875" cy="22250"/>
            </a:xfrm>
            <a:custGeom>
              <a:avLst/>
              <a:gdLst/>
              <a:ahLst/>
              <a:cxnLst/>
              <a:rect l="l" t="t" r="r" b="b"/>
              <a:pathLst>
                <a:path w="1035" h="890" extrusionOk="0">
                  <a:moveTo>
                    <a:pt x="591" y="1"/>
                  </a:moveTo>
                  <a:cubicBezTo>
                    <a:pt x="488" y="1"/>
                    <a:pt x="385" y="39"/>
                    <a:pt x="301" y="123"/>
                  </a:cubicBezTo>
                  <a:cubicBezTo>
                    <a:pt x="1" y="423"/>
                    <a:pt x="201" y="890"/>
                    <a:pt x="601" y="890"/>
                  </a:cubicBezTo>
                  <a:cubicBezTo>
                    <a:pt x="835" y="890"/>
                    <a:pt x="1035"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5" name="Google Shape;4995;p35"/>
            <p:cNvSpPr/>
            <p:nvPr/>
          </p:nvSpPr>
          <p:spPr>
            <a:xfrm>
              <a:off x="5957300"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6" name="Google Shape;4996;p35"/>
            <p:cNvSpPr/>
            <p:nvPr/>
          </p:nvSpPr>
          <p:spPr>
            <a:xfrm>
              <a:off x="5957300" y="2700900"/>
              <a:ext cx="30050" cy="22525"/>
            </a:xfrm>
            <a:custGeom>
              <a:avLst/>
              <a:gdLst/>
              <a:ahLst/>
              <a:cxnLst/>
              <a:rect l="l" t="t" r="r" b="b"/>
              <a:pathLst>
                <a:path w="1202" h="901" extrusionOk="0">
                  <a:moveTo>
                    <a:pt x="601" y="0"/>
                  </a:moveTo>
                  <a:cubicBezTo>
                    <a:pt x="1" y="0"/>
                    <a:pt x="1" y="901"/>
                    <a:pt x="601" y="901"/>
                  </a:cubicBezTo>
                  <a:cubicBezTo>
                    <a:pt x="1202" y="901"/>
                    <a:pt x="1202" y="0"/>
                    <a:pt x="60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7" name="Google Shape;4997;p35"/>
            <p:cNvSpPr/>
            <p:nvPr/>
          </p:nvSpPr>
          <p:spPr>
            <a:xfrm>
              <a:off x="5961475" y="2775125"/>
              <a:ext cx="21700" cy="21700"/>
            </a:xfrm>
            <a:custGeom>
              <a:avLst/>
              <a:gdLst/>
              <a:ahLst/>
              <a:cxnLst/>
              <a:rect l="l" t="t" r="r" b="b"/>
              <a:pathLst>
                <a:path w="868" h="868" extrusionOk="0">
                  <a:moveTo>
                    <a:pt x="434" y="0"/>
                  </a:moveTo>
                  <a:cubicBezTo>
                    <a:pt x="201" y="0"/>
                    <a:pt x="1" y="200"/>
                    <a:pt x="1" y="434"/>
                  </a:cubicBezTo>
                  <a:cubicBezTo>
                    <a:pt x="1" y="667"/>
                    <a:pt x="201" y="867"/>
                    <a:pt x="434" y="867"/>
                  </a:cubicBezTo>
                  <a:cubicBezTo>
                    <a:pt x="668" y="867"/>
                    <a:pt x="868" y="667"/>
                    <a:pt x="868" y="434"/>
                  </a:cubicBezTo>
                  <a:cubicBezTo>
                    <a:pt x="868" y="200"/>
                    <a:pt x="668"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8" name="Google Shape;4998;p35"/>
            <p:cNvSpPr/>
            <p:nvPr/>
          </p:nvSpPr>
          <p:spPr>
            <a:xfrm>
              <a:off x="5957300"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9" name="Google Shape;4999;p35"/>
            <p:cNvSpPr/>
            <p:nvPr/>
          </p:nvSpPr>
          <p:spPr>
            <a:xfrm>
              <a:off x="5957300" y="29224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8"/>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0" name="Google Shape;5000;p35"/>
            <p:cNvSpPr/>
            <p:nvPr/>
          </p:nvSpPr>
          <p:spPr>
            <a:xfrm>
              <a:off x="5961475" y="2996100"/>
              <a:ext cx="21700" cy="22550"/>
            </a:xfrm>
            <a:custGeom>
              <a:avLst/>
              <a:gdLst/>
              <a:ahLst/>
              <a:cxnLst/>
              <a:rect l="l" t="t" r="r" b="b"/>
              <a:pathLst>
                <a:path w="868" h="902" extrusionOk="0">
                  <a:moveTo>
                    <a:pt x="434" y="1"/>
                  </a:moveTo>
                  <a:cubicBezTo>
                    <a:pt x="201" y="1"/>
                    <a:pt x="1" y="201"/>
                    <a:pt x="1" y="434"/>
                  </a:cubicBezTo>
                  <a:cubicBezTo>
                    <a:pt x="1" y="701"/>
                    <a:pt x="201" y="901"/>
                    <a:pt x="434" y="901"/>
                  </a:cubicBezTo>
                  <a:cubicBezTo>
                    <a:pt x="668" y="901"/>
                    <a:pt x="868" y="701"/>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1" name="Google Shape;5001;p35"/>
            <p:cNvSpPr/>
            <p:nvPr/>
          </p:nvSpPr>
          <p:spPr>
            <a:xfrm>
              <a:off x="5957300" y="3070325"/>
              <a:ext cx="30050" cy="21700"/>
            </a:xfrm>
            <a:custGeom>
              <a:avLst/>
              <a:gdLst/>
              <a:ahLst/>
              <a:cxnLst/>
              <a:rect l="l" t="t" r="r" b="b"/>
              <a:pathLst>
                <a:path w="1202" h="868" extrusionOk="0">
                  <a:moveTo>
                    <a:pt x="601" y="1"/>
                  </a:moveTo>
                  <a:cubicBezTo>
                    <a:pt x="1" y="1"/>
                    <a:pt x="1" y="868"/>
                    <a:pt x="601" y="868"/>
                  </a:cubicBezTo>
                  <a:cubicBezTo>
                    <a:pt x="1202" y="868"/>
                    <a:pt x="1202"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2" name="Google Shape;5002;p35"/>
            <p:cNvSpPr/>
            <p:nvPr/>
          </p:nvSpPr>
          <p:spPr>
            <a:xfrm>
              <a:off x="5957300"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3" name="Google Shape;5003;p35"/>
            <p:cNvSpPr/>
            <p:nvPr/>
          </p:nvSpPr>
          <p:spPr>
            <a:xfrm>
              <a:off x="5961475" y="3217925"/>
              <a:ext cx="21700" cy="21725"/>
            </a:xfrm>
            <a:custGeom>
              <a:avLst/>
              <a:gdLst/>
              <a:ahLst/>
              <a:cxnLst/>
              <a:rect l="l" t="t" r="r" b="b"/>
              <a:pathLst>
                <a:path w="868" h="869" extrusionOk="0">
                  <a:moveTo>
                    <a:pt x="434" y="1"/>
                  </a:moveTo>
                  <a:cubicBezTo>
                    <a:pt x="201" y="1"/>
                    <a:pt x="1" y="201"/>
                    <a:pt x="1" y="434"/>
                  </a:cubicBezTo>
                  <a:cubicBezTo>
                    <a:pt x="1" y="668"/>
                    <a:pt x="201" y="868"/>
                    <a:pt x="434" y="868"/>
                  </a:cubicBezTo>
                  <a:cubicBezTo>
                    <a:pt x="668" y="868"/>
                    <a:pt x="868" y="668"/>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4" name="Google Shape;5004;p35"/>
            <p:cNvSpPr/>
            <p:nvPr/>
          </p:nvSpPr>
          <p:spPr>
            <a:xfrm>
              <a:off x="5913100" y="2553575"/>
              <a:ext cx="25875" cy="22250"/>
            </a:xfrm>
            <a:custGeom>
              <a:avLst/>
              <a:gdLst/>
              <a:ahLst/>
              <a:cxnLst/>
              <a:rect l="l" t="t" r="r" b="b"/>
              <a:pathLst>
                <a:path w="1035" h="890" extrusionOk="0">
                  <a:moveTo>
                    <a:pt x="565" y="1"/>
                  </a:moveTo>
                  <a:cubicBezTo>
                    <a:pt x="458" y="1"/>
                    <a:pt x="352" y="39"/>
                    <a:pt x="268" y="123"/>
                  </a:cubicBezTo>
                  <a:cubicBezTo>
                    <a:pt x="1" y="423"/>
                    <a:pt x="201"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5" name="Google Shape;5005;p35"/>
            <p:cNvSpPr/>
            <p:nvPr/>
          </p:nvSpPr>
          <p:spPr>
            <a:xfrm>
              <a:off x="5913100" y="2627600"/>
              <a:ext cx="25875" cy="22450"/>
            </a:xfrm>
            <a:custGeom>
              <a:avLst/>
              <a:gdLst/>
              <a:ahLst/>
              <a:cxnLst/>
              <a:rect l="l" t="t" r="r" b="b"/>
              <a:pathLst>
                <a:path w="1035" h="898" extrusionOk="0">
                  <a:moveTo>
                    <a:pt x="585" y="1"/>
                  </a:moveTo>
                  <a:cubicBezTo>
                    <a:pt x="472" y="1"/>
                    <a:pt x="357" y="41"/>
                    <a:pt x="268" y="130"/>
                  </a:cubicBezTo>
                  <a:cubicBezTo>
                    <a:pt x="1" y="397"/>
                    <a:pt x="201" y="864"/>
                    <a:pt x="568" y="898"/>
                  </a:cubicBezTo>
                  <a:cubicBezTo>
                    <a:pt x="835" y="898"/>
                    <a:pt x="1035" y="697"/>
                    <a:pt x="1035" y="431"/>
                  </a:cubicBezTo>
                  <a:cubicBezTo>
                    <a:pt x="1035" y="164"/>
                    <a:pt x="813"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6" name="Google Shape;5006;p35"/>
            <p:cNvSpPr/>
            <p:nvPr/>
          </p:nvSpPr>
          <p:spPr>
            <a:xfrm>
              <a:off x="59131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7" name="Google Shape;5007;p35"/>
            <p:cNvSpPr/>
            <p:nvPr/>
          </p:nvSpPr>
          <p:spPr>
            <a:xfrm>
              <a:off x="5916450" y="2775125"/>
              <a:ext cx="22525" cy="21700"/>
            </a:xfrm>
            <a:custGeom>
              <a:avLst/>
              <a:gdLst/>
              <a:ahLst/>
              <a:cxnLst/>
              <a:rect l="l" t="t" r="r" b="b"/>
              <a:pathLst>
                <a:path w="901" h="868" extrusionOk="0">
                  <a:moveTo>
                    <a:pt x="434" y="0"/>
                  </a:moveTo>
                  <a:cubicBezTo>
                    <a:pt x="200" y="0"/>
                    <a:pt x="0" y="200"/>
                    <a:pt x="0" y="434"/>
                  </a:cubicBezTo>
                  <a:cubicBezTo>
                    <a:pt x="0" y="667"/>
                    <a:pt x="200" y="867"/>
                    <a:pt x="434" y="867"/>
                  </a:cubicBezTo>
                  <a:cubicBezTo>
                    <a:pt x="701" y="867"/>
                    <a:pt x="901" y="667"/>
                    <a:pt x="901" y="434"/>
                  </a:cubicBezTo>
                  <a:cubicBezTo>
                    <a:pt x="901"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8" name="Google Shape;5008;p35"/>
            <p:cNvSpPr/>
            <p:nvPr/>
          </p:nvSpPr>
          <p:spPr>
            <a:xfrm>
              <a:off x="5913100" y="2848800"/>
              <a:ext cx="25875" cy="22250"/>
            </a:xfrm>
            <a:custGeom>
              <a:avLst/>
              <a:gdLst/>
              <a:ahLst/>
              <a:cxnLst/>
              <a:rect l="l" t="t" r="r" b="b"/>
              <a:pathLst>
                <a:path w="1035" h="890" extrusionOk="0">
                  <a:moveTo>
                    <a:pt x="565" y="0"/>
                  </a:moveTo>
                  <a:cubicBezTo>
                    <a:pt x="458" y="0"/>
                    <a:pt x="352" y="38"/>
                    <a:pt x="268" y="122"/>
                  </a:cubicBezTo>
                  <a:cubicBezTo>
                    <a:pt x="1" y="422"/>
                    <a:pt x="201"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9" name="Google Shape;5009;p35"/>
            <p:cNvSpPr/>
            <p:nvPr/>
          </p:nvSpPr>
          <p:spPr>
            <a:xfrm>
              <a:off x="5913100" y="2922450"/>
              <a:ext cx="25875" cy="21975"/>
            </a:xfrm>
            <a:custGeom>
              <a:avLst/>
              <a:gdLst/>
              <a:ahLst/>
              <a:cxnLst/>
              <a:rect l="l" t="t" r="r" b="b"/>
              <a:pathLst>
                <a:path w="1035" h="879" extrusionOk="0">
                  <a:moveTo>
                    <a:pt x="585" y="0"/>
                  </a:moveTo>
                  <a:cubicBezTo>
                    <a:pt x="472" y="0"/>
                    <a:pt x="357" y="45"/>
                    <a:pt x="268" y="145"/>
                  </a:cubicBezTo>
                  <a:cubicBezTo>
                    <a:pt x="1" y="412"/>
                    <a:pt x="201" y="879"/>
                    <a:pt x="568" y="879"/>
                  </a:cubicBezTo>
                  <a:cubicBezTo>
                    <a:pt x="835" y="879"/>
                    <a:pt x="1035" y="678"/>
                    <a:pt x="1035" y="445"/>
                  </a:cubicBezTo>
                  <a:cubicBezTo>
                    <a:pt x="1035" y="178"/>
                    <a:pt x="813"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0" name="Google Shape;5010;p35"/>
            <p:cNvSpPr/>
            <p:nvPr/>
          </p:nvSpPr>
          <p:spPr>
            <a:xfrm>
              <a:off x="5916450" y="2996100"/>
              <a:ext cx="22525" cy="22550"/>
            </a:xfrm>
            <a:custGeom>
              <a:avLst/>
              <a:gdLst/>
              <a:ahLst/>
              <a:cxnLst/>
              <a:rect l="l" t="t" r="r" b="b"/>
              <a:pathLst>
                <a:path w="901" h="902" extrusionOk="0">
                  <a:moveTo>
                    <a:pt x="434" y="1"/>
                  </a:moveTo>
                  <a:cubicBezTo>
                    <a:pt x="200" y="1"/>
                    <a:pt x="0" y="201"/>
                    <a:pt x="0" y="434"/>
                  </a:cubicBezTo>
                  <a:cubicBezTo>
                    <a:pt x="0" y="701"/>
                    <a:pt x="200" y="901"/>
                    <a:pt x="434" y="901"/>
                  </a:cubicBezTo>
                  <a:cubicBezTo>
                    <a:pt x="701" y="901"/>
                    <a:pt x="901" y="701"/>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1" name="Google Shape;5011;p35"/>
            <p:cNvSpPr/>
            <p:nvPr/>
          </p:nvSpPr>
          <p:spPr>
            <a:xfrm>
              <a:off x="59131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2" name="Google Shape;5012;p35"/>
            <p:cNvSpPr/>
            <p:nvPr/>
          </p:nvSpPr>
          <p:spPr>
            <a:xfrm>
              <a:off x="5913100" y="3143975"/>
              <a:ext cx="25875" cy="22275"/>
            </a:xfrm>
            <a:custGeom>
              <a:avLst/>
              <a:gdLst/>
              <a:ahLst/>
              <a:cxnLst/>
              <a:rect l="l" t="t" r="r" b="b"/>
              <a:pathLst>
                <a:path w="1035" h="891" extrusionOk="0">
                  <a:moveTo>
                    <a:pt x="570" y="1"/>
                  </a:moveTo>
                  <a:cubicBezTo>
                    <a:pt x="461" y="1"/>
                    <a:pt x="353" y="38"/>
                    <a:pt x="268" y="123"/>
                  </a:cubicBezTo>
                  <a:cubicBezTo>
                    <a:pt x="1" y="390"/>
                    <a:pt x="201"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3" name="Google Shape;5013;p35"/>
            <p:cNvSpPr/>
            <p:nvPr/>
          </p:nvSpPr>
          <p:spPr>
            <a:xfrm>
              <a:off x="5916450" y="3217925"/>
              <a:ext cx="22525" cy="21725"/>
            </a:xfrm>
            <a:custGeom>
              <a:avLst/>
              <a:gdLst/>
              <a:ahLst/>
              <a:cxnLst/>
              <a:rect l="l" t="t" r="r" b="b"/>
              <a:pathLst>
                <a:path w="901" h="869" extrusionOk="0">
                  <a:moveTo>
                    <a:pt x="434" y="1"/>
                  </a:moveTo>
                  <a:cubicBezTo>
                    <a:pt x="200" y="1"/>
                    <a:pt x="0" y="201"/>
                    <a:pt x="0" y="434"/>
                  </a:cubicBezTo>
                  <a:cubicBezTo>
                    <a:pt x="0" y="668"/>
                    <a:pt x="200" y="868"/>
                    <a:pt x="434" y="868"/>
                  </a:cubicBezTo>
                  <a:cubicBezTo>
                    <a:pt x="701" y="868"/>
                    <a:pt x="901" y="668"/>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4" name="Google Shape;5014;p35"/>
            <p:cNvSpPr/>
            <p:nvPr/>
          </p:nvSpPr>
          <p:spPr>
            <a:xfrm>
              <a:off x="586807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35"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5" name="Google Shape;5015;p35"/>
            <p:cNvSpPr/>
            <p:nvPr/>
          </p:nvSpPr>
          <p:spPr>
            <a:xfrm>
              <a:off x="5868075" y="2627600"/>
              <a:ext cx="25875" cy="22450"/>
            </a:xfrm>
            <a:custGeom>
              <a:avLst/>
              <a:gdLst/>
              <a:ahLst/>
              <a:cxnLst/>
              <a:rect l="l" t="t" r="r" b="b"/>
              <a:pathLst>
                <a:path w="1035" h="898" extrusionOk="0">
                  <a:moveTo>
                    <a:pt x="610" y="1"/>
                  </a:moveTo>
                  <a:cubicBezTo>
                    <a:pt x="501" y="1"/>
                    <a:pt x="390" y="41"/>
                    <a:pt x="301" y="130"/>
                  </a:cubicBezTo>
                  <a:cubicBezTo>
                    <a:pt x="1" y="397"/>
                    <a:pt x="201" y="898"/>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6" name="Google Shape;5016;p35"/>
            <p:cNvSpPr/>
            <p:nvPr/>
          </p:nvSpPr>
          <p:spPr>
            <a:xfrm>
              <a:off x="586807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7" name="Google Shape;5017;p35"/>
            <p:cNvSpPr/>
            <p:nvPr/>
          </p:nvSpPr>
          <p:spPr>
            <a:xfrm>
              <a:off x="586807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8" name="Google Shape;5018;p35"/>
            <p:cNvSpPr/>
            <p:nvPr/>
          </p:nvSpPr>
          <p:spPr>
            <a:xfrm>
              <a:off x="586807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9" name="Google Shape;5019;p35"/>
            <p:cNvSpPr/>
            <p:nvPr/>
          </p:nvSpPr>
          <p:spPr>
            <a:xfrm>
              <a:off x="586807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18" y="881"/>
                    <a:pt x="635" y="882"/>
                    <a:pt x="652" y="882"/>
                  </a:cubicBezTo>
                  <a:cubicBezTo>
                    <a:pt x="867"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0" name="Google Shape;5020;p35"/>
            <p:cNvSpPr/>
            <p:nvPr/>
          </p:nvSpPr>
          <p:spPr>
            <a:xfrm>
              <a:off x="586807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1" name="Google Shape;5021;p35"/>
            <p:cNvSpPr/>
            <p:nvPr/>
          </p:nvSpPr>
          <p:spPr>
            <a:xfrm>
              <a:off x="586807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2" name="Google Shape;5022;p35"/>
            <p:cNvSpPr/>
            <p:nvPr/>
          </p:nvSpPr>
          <p:spPr>
            <a:xfrm>
              <a:off x="586807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3" name="Google Shape;5023;p35"/>
            <p:cNvSpPr/>
            <p:nvPr/>
          </p:nvSpPr>
          <p:spPr>
            <a:xfrm>
              <a:off x="586807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4" name="Google Shape;5024;p35"/>
            <p:cNvSpPr/>
            <p:nvPr/>
          </p:nvSpPr>
          <p:spPr>
            <a:xfrm>
              <a:off x="5823875" y="2553575"/>
              <a:ext cx="25875" cy="22250"/>
            </a:xfrm>
            <a:custGeom>
              <a:avLst/>
              <a:gdLst/>
              <a:ahLst/>
              <a:cxnLst/>
              <a:rect l="l" t="t" r="r" b="b"/>
              <a:pathLst>
                <a:path w="1035" h="890" extrusionOk="0">
                  <a:moveTo>
                    <a:pt x="565" y="1"/>
                  </a:moveTo>
                  <a:cubicBezTo>
                    <a:pt x="458" y="1"/>
                    <a:pt x="351" y="39"/>
                    <a:pt x="268" y="123"/>
                  </a:cubicBezTo>
                  <a:cubicBezTo>
                    <a:pt x="1" y="423"/>
                    <a:pt x="201" y="890"/>
                    <a:pt x="601"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5" name="Google Shape;5025;p35"/>
            <p:cNvSpPr/>
            <p:nvPr/>
          </p:nvSpPr>
          <p:spPr>
            <a:xfrm>
              <a:off x="5823875" y="2627600"/>
              <a:ext cx="25875" cy="22450"/>
            </a:xfrm>
            <a:custGeom>
              <a:avLst/>
              <a:gdLst/>
              <a:ahLst/>
              <a:cxnLst/>
              <a:rect l="l" t="t" r="r" b="b"/>
              <a:pathLst>
                <a:path w="1035" h="898" extrusionOk="0">
                  <a:moveTo>
                    <a:pt x="585" y="1"/>
                  </a:moveTo>
                  <a:cubicBezTo>
                    <a:pt x="471" y="1"/>
                    <a:pt x="357" y="41"/>
                    <a:pt x="268" y="130"/>
                  </a:cubicBezTo>
                  <a:cubicBezTo>
                    <a:pt x="1" y="397"/>
                    <a:pt x="201" y="898"/>
                    <a:pt x="601" y="898"/>
                  </a:cubicBezTo>
                  <a:cubicBezTo>
                    <a:pt x="835"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6" name="Google Shape;5026;p35"/>
            <p:cNvSpPr/>
            <p:nvPr/>
          </p:nvSpPr>
          <p:spPr>
            <a:xfrm>
              <a:off x="5823875" y="2701200"/>
              <a:ext cx="25875" cy="22225"/>
            </a:xfrm>
            <a:custGeom>
              <a:avLst/>
              <a:gdLst/>
              <a:ahLst/>
              <a:cxnLst/>
              <a:rect l="l" t="t" r="r" b="b"/>
              <a:pathLst>
                <a:path w="1035" h="889" extrusionOk="0">
                  <a:moveTo>
                    <a:pt x="565" y="0"/>
                  </a:moveTo>
                  <a:cubicBezTo>
                    <a:pt x="458" y="0"/>
                    <a:pt x="351" y="38"/>
                    <a:pt x="268" y="122"/>
                  </a:cubicBezTo>
                  <a:cubicBezTo>
                    <a:pt x="1" y="422"/>
                    <a:pt x="201" y="889"/>
                    <a:pt x="601" y="889"/>
                  </a:cubicBezTo>
                  <a:cubicBezTo>
                    <a:pt x="835" y="889"/>
                    <a:pt x="1035"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7" name="Google Shape;5027;p35"/>
            <p:cNvSpPr/>
            <p:nvPr/>
          </p:nvSpPr>
          <p:spPr>
            <a:xfrm>
              <a:off x="5823875" y="2774825"/>
              <a:ext cx="25875" cy="22000"/>
            </a:xfrm>
            <a:custGeom>
              <a:avLst/>
              <a:gdLst/>
              <a:ahLst/>
              <a:cxnLst/>
              <a:rect l="l" t="t" r="r" b="b"/>
              <a:pathLst>
                <a:path w="1035" h="880" extrusionOk="0">
                  <a:moveTo>
                    <a:pt x="585" y="1"/>
                  </a:moveTo>
                  <a:cubicBezTo>
                    <a:pt x="471" y="1"/>
                    <a:pt x="357" y="45"/>
                    <a:pt x="268" y="146"/>
                  </a:cubicBezTo>
                  <a:cubicBezTo>
                    <a:pt x="1" y="412"/>
                    <a:pt x="201" y="879"/>
                    <a:pt x="601" y="879"/>
                  </a:cubicBezTo>
                  <a:cubicBezTo>
                    <a:pt x="835"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8" name="Google Shape;5028;p35"/>
            <p:cNvSpPr/>
            <p:nvPr/>
          </p:nvSpPr>
          <p:spPr>
            <a:xfrm>
              <a:off x="5823875" y="2848800"/>
              <a:ext cx="25875" cy="22250"/>
            </a:xfrm>
            <a:custGeom>
              <a:avLst/>
              <a:gdLst/>
              <a:ahLst/>
              <a:cxnLst/>
              <a:rect l="l" t="t" r="r" b="b"/>
              <a:pathLst>
                <a:path w="1035" h="890" extrusionOk="0">
                  <a:moveTo>
                    <a:pt x="565" y="0"/>
                  </a:moveTo>
                  <a:cubicBezTo>
                    <a:pt x="458" y="0"/>
                    <a:pt x="351" y="38"/>
                    <a:pt x="268" y="122"/>
                  </a:cubicBezTo>
                  <a:cubicBezTo>
                    <a:pt x="1" y="422"/>
                    <a:pt x="201" y="889"/>
                    <a:pt x="601"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9" name="Google Shape;5029;p35"/>
            <p:cNvSpPr/>
            <p:nvPr/>
          </p:nvSpPr>
          <p:spPr>
            <a:xfrm>
              <a:off x="5823875" y="29224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0" name="Google Shape;5030;p35"/>
            <p:cNvSpPr/>
            <p:nvPr/>
          </p:nvSpPr>
          <p:spPr>
            <a:xfrm>
              <a:off x="5823875" y="2996400"/>
              <a:ext cx="25875" cy="22250"/>
            </a:xfrm>
            <a:custGeom>
              <a:avLst/>
              <a:gdLst/>
              <a:ahLst/>
              <a:cxnLst/>
              <a:rect l="l" t="t" r="r" b="b"/>
              <a:pathLst>
                <a:path w="1035" h="890" extrusionOk="0">
                  <a:moveTo>
                    <a:pt x="565" y="1"/>
                  </a:moveTo>
                  <a:cubicBezTo>
                    <a:pt x="458" y="1"/>
                    <a:pt x="351" y="38"/>
                    <a:pt x="268" y="122"/>
                  </a:cubicBezTo>
                  <a:cubicBezTo>
                    <a:pt x="1" y="422"/>
                    <a:pt x="201" y="889"/>
                    <a:pt x="601" y="889"/>
                  </a:cubicBezTo>
                  <a:cubicBezTo>
                    <a:pt x="835"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1" name="Google Shape;5031;p35"/>
            <p:cNvSpPr/>
            <p:nvPr/>
          </p:nvSpPr>
          <p:spPr>
            <a:xfrm>
              <a:off x="5823875" y="30700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2" name="Google Shape;5032;p35"/>
            <p:cNvSpPr/>
            <p:nvPr/>
          </p:nvSpPr>
          <p:spPr>
            <a:xfrm>
              <a:off x="5823875" y="3143975"/>
              <a:ext cx="25875" cy="22275"/>
            </a:xfrm>
            <a:custGeom>
              <a:avLst/>
              <a:gdLst/>
              <a:ahLst/>
              <a:cxnLst/>
              <a:rect l="l" t="t" r="r" b="b"/>
              <a:pathLst>
                <a:path w="1035" h="891" extrusionOk="0">
                  <a:moveTo>
                    <a:pt x="570" y="1"/>
                  </a:moveTo>
                  <a:cubicBezTo>
                    <a:pt x="461" y="1"/>
                    <a:pt x="352" y="38"/>
                    <a:pt x="268" y="123"/>
                  </a:cubicBezTo>
                  <a:cubicBezTo>
                    <a:pt x="1" y="390"/>
                    <a:pt x="201" y="891"/>
                    <a:pt x="601"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3" name="Google Shape;5033;p35"/>
            <p:cNvSpPr/>
            <p:nvPr/>
          </p:nvSpPr>
          <p:spPr>
            <a:xfrm>
              <a:off x="5823875" y="3217650"/>
              <a:ext cx="25875" cy="22000"/>
            </a:xfrm>
            <a:custGeom>
              <a:avLst/>
              <a:gdLst/>
              <a:ahLst/>
              <a:cxnLst/>
              <a:rect l="l" t="t" r="r" b="b"/>
              <a:pathLst>
                <a:path w="1035" h="880" extrusionOk="0">
                  <a:moveTo>
                    <a:pt x="585" y="1"/>
                  </a:moveTo>
                  <a:cubicBezTo>
                    <a:pt x="471" y="1"/>
                    <a:pt x="357" y="45"/>
                    <a:pt x="268" y="145"/>
                  </a:cubicBezTo>
                  <a:cubicBezTo>
                    <a:pt x="1" y="412"/>
                    <a:pt x="201" y="879"/>
                    <a:pt x="601" y="879"/>
                  </a:cubicBezTo>
                  <a:cubicBezTo>
                    <a:pt x="835" y="879"/>
                    <a:pt x="1035"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4" name="Google Shape;5034;p35"/>
            <p:cNvSpPr/>
            <p:nvPr/>
          </p:nvSpPr>
          <p:spPr>
            <a:xfrm>
              <a:off x="5778850" y="2553575"/>
              <a:ext cx="25875" cy="22250"/>
            </a:xfrm>
            <a:custGeom>
              <a:avLst/>
              <a:gdLst/>
              <a:ahLst/>
              <a:cxnLst/>
              <a:rect l="l" t="t" r="r" b="b"/>
              <a:pathLst>
                <a:path w="1035" h="890" extrusionOk="0">
                  <a:moveTo>
                    <a:pt x="590" y="1"/>
                  </a:moveTo>
                  <a:cubicBezTo>
                    <a:pt x="488" y="1"/>
                    <a:pt x="384" y="39"/>
                    <a:pt x="301" y="123"/>
                  </a:cubicBezTo>
                  <a:cubicBezTo>
                    <a:pt x="0" y="423"/>
                    <a:pt x="201" y="890"/>
                    <a:pt x="601" y="890"/>
                  </a:cubicBezTo>
                  <a:cubicBezTo>
                    <a:pt x="834" y="890"/>
                    <a:pt x="1034" y="690"/>
                    <a:pt x="1034" y="456"/>
                  </a:cubicBezTo>
                  <a:cubicBezTo>
                    <a:pt x="1034" y="181"/>
                    <a:pt x="815"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5" name="Google Shape;5035;p35"/>
            <p:cNvSpPr/>
            <p:nvPr/>
          </p:nvSpPr>
          <p:spPr>
            <a:xfrm>
              <a:off x="5778850" y="2627500"/>
              <a:ext cx="30050" cy="22550"/>
            </a:xfrm>
            <a:custGeom>
              <a:avLst/>
              <a:gdLst/>
              <a:ahLst/>
              <a:cxnLst/>
              <a:rect l="l" t="t" r="r" b="b"/>
              <a:pathLst>
                <a:path w="1202" h="902" extrusionOk="0">
                  <a:moveTo>
                    <a:pt x="601" y="1"/>
                  </a:moveTo>
                  <a:cubicBezTo>
                    <a:pt x="0" y="1"/>
                    <a:pt x="0" y="902"/>
                    <a:pt x="601" y="902"/>
                  </a:cubicBezTo>
                  <a:cubicBezTo>
                    <a:pt x="1201" y="902"/>
                    <a:pt x="1201"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6" name="Google Shape;5036;p35"/>
            <p:cNvSpPr/>
            <p:nvPr/>
          </p:nvSpPr>
          <p:spPr>
            <a:xfrm>
              <a:off x="5778850" y="2701200"/>
              <a:ext cx="25875" cy="22225"/>
            </a:xfrm>
            <a:custGeom>
              <a:avLst/>
              <a:gdLst/>
              <a:ahLst/>
              <a:cxnLst/>
              <a:rect l="l" t="t" r="r" b="b"/>
              <a:pathLst>
                <a:path w="1035" h="889" extrusionOk="0">
                  <a:moveTo>
                    <a:pt x="590" y="0"/>
                  </a:moveTo>
                  <a:cubicBezTo>
                    <a:pt x="488" y="0"/>
                    <a:pt x="384" y="38"/>
                    <a:pt x="301" y="122"/>
                  </a:cubicBezTo>
                  <a:cubicBezTo>
                    <a:pt x="0" y="422"/>
                    <a:pt x="201" y="889"/>
                    <a:pt x="601" y="889"/>
                  </a:cubicBezTo>
                  <a:cubicBezTo>
                    <a:pt x="834" y="889"/>
                    <a:pt x="1034" y="689"/>
                    <a:pt x="1034" y="455"/>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7" name="Google Shape;5037;p35"/>
            <p:cNvSpPr/>
            <p:nvPr/>
          </p:nvSpPr>
          <p:spPr>
            <a:xfrm>
              <a:off x="578302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667" y="867"/>
                    <a:pt x="867" y="667"/>
                    <a:pt x="867" y="434"/>
                  </a:cubicBezTo>
                  <a:cubicBezTo>
                    <a:pt x="867" y="200"/>
                    <a:pt x="667"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8" name="Google Shape;5038;p35"/>
            <p:cNvSpPr/>
            <p:nvPr/>
          </p:nvSpPr>
          <p:spPr>
            <a:xfrm>
              <a:off x="5778850" y="2848800"/>
              <a:ext cx="25875" cy="22250"/>
            </a:xfrm>
            <a:custGeom>
              <a:avLst/>
              <a:gdLst/>
              <a:ahLst/>
              <a:cxnLst/>
              <a:rect l="l" t="t" r="r" b="b"/>
              <a:pathLst>
                <a:path w="1035" h="890" extrusionOk="0">
                  <a:moveTo>
                    <a:pt x="590" y="0"/>
                  </a:moveTo>
                  <a:cubicBezTo>
                    <a:pt x="488" y="0"/>
                    <a:pt x="384" y="38"/>
                    <a:pt x="301" y="122"/>
                  </a:cubicBezTo>
                  <a:cubicBezTo>
                    <a:pt x="0" y="422"/>
                    <a:pt x="201" y="889"/>
                    <a:pt x="601" y="889"/>
                  </a:cubicBezTo>
                  <a:cubicBezTo>
                    <a:pt x="834" y="889"/>
                    <a:pt x="1034" y="689"/>
                    <a:pt x="1034" y="456"/>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9" name="Google Shape;5039;p35"/>
            <p:cNvSpPr/>
            <p:nvPr/>
          </p:nvSpPr>
          <p:spPr>
            <a:xfrm>
              <a:off x="5778850" y="29224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0" name="Google Shape;5040;p35"/>
            <p:cNvSpPr/>
            <p:nvPr/>
          </p:nvSpPr>
          <p:spPr>
            <a:xfrm>
              <a:off x="578302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667" y="901"/>
                    <a:pt x="867" y="701"/>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1" name="Google Shape;5041;p35"/>
            <p:cNvSpPr/>
            <p:nvPr/>
          </p:nvSpPr>
          <p:spPr>
            <a:xfrm>
              <a:off x="5778850" y="30700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2" name="Google Shape;5042;p35"/>
            <p:cNvSpPr/>
            <p:nvPr/>
          </p:nvSpPr>
          <p:spPr>
            <a:xfrm>
              <a:off x="5778850" y="3143975"/>
              <a:ext cx="25875" cy="22275"/>
            </a:xfrm>
            <a:custGeom>
              <a:avLst/>
              <a:gdLst/>
              <a:ahLst/>
              <a:cxnLst/>
              <a:rect l="l" t="t" r="r" b="b"/>
              <a:pathLst>
                <a:path w="1035" h="891" extrusionOk="0">
                  <a:moveTo>
                    <a:pt x="595" y="1"/>
                  </a:moveTo>
                  <a:cubicBezTo>
                    <a:pt x="491" y="1"/>
                    <a:pt x="386" y="38"/>
                    <a:pt x="301" y="123"/>
                  </a:cubicBezTo>
                  <a:cubicBezTo>
                    <a:pt x="0" y="390"/>
                    <a:pt x="201" y="891"/>
                    <a:pt x="601" y="891"/>
                  </a:cubicBezTo>
                  <a:cubicBezTo>
                    <a:pt x="834" y="891"/>
                    <a:pt x="1034" y="690"/>
                    <a:pt x="1034" y="424"/>
                  </a:cubicBezTo>
                  <a:cubicBezTo>
                    <a:pt x="1034" y="173"/>
                    <a:pt x="817"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3" name="Google Shape;5043;p35"/>
            <p:cNvSpPr/>
            <p:nvPr/>
          </p:nvSpPr>
          <p:spPr>
            <a:xfrm>
              <a:off x="578302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667" y="868"/>
                    <a:pt x="867" y="668"/>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44" name="Google Shape;5044;p35"/>
          <p:cNvGrpSpPr/>
          <p:nvPr/>
        </p:nvGrpSpPr>
        <p:grpSpPr>
          <a:xfrm flipH="1">
            <a:off x="5507075" y="1451085"/>
            <a:ext cx="3131271" cy="3127968"/>
            <a:chOff x="1401800" y="-3687275"/>
            <a:chExt cx="1816072" cy="1814156"/>
          </a:xfrm>
        </p:grpSpPr>
        <p:grpSp>
          <p:nvGrpSpPr>
            <p:cNvPr id="5045" name="Google Shape;5045;p35"/>
            <p:cNvGrpSpPr/>
            <p:nvPr/>
          </p:nvGrpSpPr>
          <p:grpSpPr>
            <a:xfrm>
              <a:off x="1401800" y="-3687275"/>
              <a:ext cx="1816072" cy="1814156"/>
              <a:chOff x="1401800" y="-3687275"/>
              <a:chExt cx="1816072" cy="1814156"/>
            </a:xfrm>
          </p:grpSpPr>
          <p:sp>
            <p:nvSpPr>
              <p:cNvPr id="5046" name="Google Shape;5046;p35"/>
              <p:cNvSpPr/>
              <p:nvPr/>
            </p:nvSpPr>
            <p:spPr>
              <a:xfrm>
                <a:off x="1620550" y="-3687275"/>
                <a:ext cx="9751" cy="1814156"/>
              </a:xfrm>
              <a:custGeom>
                <a:avLst/>
                <a:gdLst/>
                <a:ahLst/>
                <a:cxnLst/>
                <a:rect l="l" t="t" r="r" b="b"/>
                <a:pathLst>
                  <a:path w="168" h="31257" extrusionOk="0">
                    <a:moveTo>
                      <a:pt x="1" y="0"/>
                    </a:moveTo>
                    <a:lnTo>
                      <a:pt x="1" y="31256"/>
                    </a:lnTo>
                    <a:lnTo>
                      <a:pt x="168" y="31256"/>
                    </a:lnTo>
                    <a:lnTo>
                      <a:pt x="16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7" name="Google Shape;5047;p35"/>
              <p:cNvSpPr/>
              <p:nvPr/>
            </p:nvSpPr>
            <p:spPr>
              <a:xfrm>
                <a:off x="1849051" y="-3687275"/>
                <a:ext cx="9693" cy="1814156"/>
              </a:xfrm>
              <a:custGeom>
                <a:avLst/>
                <a:gdLst/>
                <a:ahLst/>
                <a:cxnLst/>
                <a:rect l="l" t="t" r="r" b="b"/>
                <a:pathLst>
                  <a:path w="167" h="31257" extrusionOk="0">
                    <a:moveTo>
                      <a:pt x="0" y="0"/>
                    </a:moveTo>
                    <a:lnTo>
                      <a:pt x="0" y="31256"/>
                    </a:lnTo>
                    <a:lnTo>
                      <a:pt x="167" y="31256"/>
                    </a:lnTo>
                    <a:lnTo>
                      <a:pt x="1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8" name="Google Shape;5048;p35"/>
              <p:cNvSpPr/>
              <p:nvPr/>
            </p:nvSpPr>
            <p:spPr>
              <a:xfrm>
                <a:off x="2075521" y="-3687275"/>
                <a:ext cx="9751" cy="1814156"/>
              </a:xfrm>
              <a:custGeom>
                <a:avLst/>
                <a:gdLst/>
                <a:ahLst/>
                <a:cxnLst/>
                <a:rect l="l" t="t" r="r" b="b"/>
                <a:pathLst>
                  <a:path w="168" h="31257" extrusionOk="0">
                    <a:moveTo>
                      <a:pt x="1" y="0"/>
                    </a:moveTo>
                    <a:lnTo>
                      <a:pt x="1" y="31256"/>
                    </a:lnTo>
                    <a:lnTo>
                      <a:pt x="168" y="31256"/>
                    </a:lnTo>
                    <a:lnTo>
                      <a:pt x="16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9" name="Google Shape;5049;p35"/>
              <p:cNvSpPr/>
              <p:nvPr/>
            </p:nvSpPr>
            <p:spPr>
              <a:xfrm>
                <a:off x="2303964" y="-3687275"/>
                <a:ext cx="9751" cy="1814156"/>
              </a:xfrm>
              <a:custGeom>
                <a:avLst/>
                <a:gdLst/>
                <a:ahLst/>
                <a:cxnLst/>
                <a:rect l="l" t="t" r="r" b="b"/>
                <a:pathLst>
                  <a:path w="168" h="31257" extrusionOk="0">
                    <a:moveTo>
                      <a:pt x="1" y="0"/>
                    </a:moveTo>
                    <a:lnTo>
                      <a:pt x="1" y="31256"/>
                    </a:lnTo>
                    <a:lnTo>
                      <a:pt x="168" y="31256"/>
                    </a:lnTo>
                    <a:lnTo>
                      <a:pt x="16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0" name="Google Shape;5050;p35"/>
              <p:cNvSpPr/>
              <p:nvPr/>
            </p:nvSpPr>
            <p:spPr>
              <a:xfrm>
                <a:off x="2532465" y="-3687275"/>
                <a:ext cx="9693" cy="1814156"/>
              </a:xfrm>
              <a:custGeom>
                <a:avLst/>
                <a:gdLst/>
                <a:ahLst/>
                <a:cxnLst/>
                <a:rect l="l" t="t" r="r" b="b"/>
                <a:pathLst>
                  <a:path w="167" h="31257" extrusionOk="0">
                    <a:moveTo>
                      <a:pt x="0" y="0"/>
                    </a:moveTo>
                    <a:lnTo>
                      <a:pt x="0" y="31256"/>
                    </a:lnTo>
                    <a:lnTo>
                      <a:pt x="167" y="31256"/>
                    </a:lnTo>
                    <a:lnTo>
                      <a:pt x="1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1" name="Google Shape;5051;p35"/>
              <p:cNvSpPr/>
              <p:nvPr/>
            </p:nvSpPr>
            <p:spPr>
              <a:xfrm>
                <a:off x="2760908" y="-3687275"/>
                <a:ext cx="9751" cy="1814156"/>
              </a:xfrm>
              <a:custGeom>
                <a:avLst/>
                <a:gdLst/>
                <a:ahLst/>
                <a:cxnLst/>
                <a:rect l="l" t="t" r="r" b="b"/>
                <a:pathLst>
                  <a:path w="168" h="31257" extrusionOk="0">
                    <a:moveTo>
                      <a:pt x="0" y="0"/>
                    </a:moveTo>
                    <a:lnTo>
                      <a:pt x="0" y="31256"/>
                    </a:lnTo>
                    <a:lnTo>
                      <a:pt x="167" y="31256"/>
                    </a:lnTo>
                    <a:lnTo>
                      <a:pt x="1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2" name="Google Shape;5052;p35"/>
              <p:cNvSpPr/>
              <p:nvPr/>
            </p:nvSpPr>
            <p:spPr>
              <a:xfrm>
                <a:off x="2987436" y="-3687275"/>
                <a:ext cx="9693" cy="1814156"/>
              </a:xfrm>
              <a:custGeom>
                <a:avLst/>
                <a:gdLst/>
                <a:ahLst/>
                <a:cxnLst/>
                <a:rect l="l" t="t" r="r" b="b"/>
                <a:pathLst>
                  <a:path w="167" h="31257" extrusionOk="0">
                    <a:moveTo>
                      <a:pt x="0" y="0"/>
                    </a:moveTo>
                    <a:lnTo>
                      <a:pt x="0" y="31256"/>
                    </a:lnTo>
                    <a:lnTo>
                      <a:pt x="167" y="31256"/>
                    </a:lnTo>
                    <a:lnTo>
                      <a:pt x="1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3" name="Google Shape;5053;p35"/>
              <p:cNvSpPr/>
              <p:nvPr/>
            </p:nvSpPr>
            <p:spPr>
              <a:xfrm>
                <a:off x="1401800" y="-2095833"/>
                <a:ext cx="1816072" cy="9693"/>
              </a:xfrm>
              <a:custGeom>
                <a:avLst/>
                <a:gdLst/>
                <a:ahLst/>
                <a:cxnLst/>
                <a:rect l="l" t="t" r="r" b="b"/>
                <a:pathLst>
                  <a:path w="31290" h="167" extrusionOk="0">
                    <a:moveTo>
                      <a:pt x="1" y="0"/>
                    </a:moveTo>
                    <a:lnTo>
                      <a:pt x="1" y="167"/>
                    </a:lnTo>
                    <a:lnTo>
                      <a:pt x="31290" y="167"/>
                    </a:lnTo>
                    <a:lnTo>
                      <a:pt x="3129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4" name="Google Shape;5054;p35"/>
              <p:cNvSpPr/>
              <p:nvPr/>
            </p:nvSpPr>
            <p:spPr>
              <a:xfrm>
                <a:off x="1401800" y="-2324334"/>
                <a:ext cx="1816072" cy="9751"/>
              </a:xfrm>
              <a:custGeom>
                <a:avLst/>
                <a:gdLst/>
                <a:ahLst/>
                <a:cxnLst/>
                <a:rect l="l" t="t" r="r" b="b"/>
                <a:pathLst>
                  <a:path w="31290" h="168" extrusionOk="0">
                    <a:moveTo>
                      <a:pt x="1" y="1"/>
                    </a:moveTo>
                    <a:lnTo>
                      <a:pt x="1" y="168"/>
                    </a:lnTo>
                    <a:lnTo>
                      <a:pt x="31290" y="168"/>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5" name="Google Shape;5055;p35"/>
              <p:cNvSpPr/>
              <p:nvPr/>
            </p:nvSpPr>
            <p:spPr>
              <a:xfrm>
                <a:off x="1401800" y="-2550804"/>
                <a:ext cx="1816072" cy="9693"/>
              </a:xfrm>
              <a:custGeom>
                <a:avLst/>
                <a:gdLst/>
                <a:ahLst/>
                <a:cxnLst/>
                <a:rect l="l" t="t" r="r" b="b"/>
                <a:pathLst>
                  <a:path w="31290" h="167" extrusionOk="0">
                    <a:moveTo>
                      <a:pt x="1" y="0"/>
                    </a:moveTo>
                    <a:lnTo>
                      <a:pt x="1" y="167"/>
                    </a:lnTo>
                    <a:lnTo>
                      <a:pt x="31290" y="167"/>
                    </a:lnTo>
                    <a:lnTo>
                      <a:pt x="3129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6" name="Google Shape;5056;p35"/>
              <p:cNvSpPr/>
              <p:nvPr/>
            </p:nvSpPr>
            <p:spPr>
              <a:xfrm>
                <a:off x="1401800" y="-2779306"/>
                <a:ext cx="1816072" cy="9751"/>
              </a:xfrm>
              <a:custGeom>
                <a:avLst/>
                <a:gdLst/>
                <a:ahLst/>
                <a:cxnLst/>
                <a:rect l="l" t="t" r="r" b="b"/>
                <a:pathLst>
                  <a:path w="31290" h="168" extrusionOk="0">
                    <a:moveTo>
                      <a:pt x="1" y="1"/>
                    </a:moveTo>
                    <a:lnTo>
                      <a:pt x="1" y="168"/>
                    </a:lnTo>
                    <a:lnTo>
                      <a:pt x="31290" y="168"/>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7" name="Google Shape;5057;p35"/>
              <p:cNvSpPr/>
              <p:nvPr/>
            </p:nvSpPr>
            <p:spPr>
              <a:xfrm>
                <a:off x="1401800" y="-3007749"/>
                <a:ext cx="1816072" cy="9751"/>
              </a:xfrm>
              <a:custGeom>
                <a:avLst/>
                <a:gdLst/>
                <a:ahLst/>
                <a:cxnLst/>
                <a:rect l="l" t="t" r="r" b="b"/>
                <a:pathLst>
                  <a:path w="31290" h="168" extrusionOk="0">
                    <a:moveTo>
                      <a:pt x="1" y="1"/>
                    </a:moveTo>
                    <a:lnTo>
                      <a:pt x="1" y="168"/>
                    </a:lnTo>
                    <a:lnTo>
                      <a:pt x="31290" y="168"/>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8" name="Google Shape;5058;p35"/>
              <p:cNvSpPr/>
              <p:nvPr/>
            </p:nvSpPr>
            <p:spPr>
              <a:xfrm>
                <a:off x="1401800" y="-3236192"/>
                <a:ext cx="1816072" cy="9751"/>
              </a:xfrm>
              <a:custGeom>
                <a:avLst/>
                <a:gdLst/>
                <a:ahLst/>
                <a:cxnLst/>
                <a:rect l="l" t="t" r="r" b="b"/>
                <a:pathLst>
                  <a:path w="31290" h="168" extrusionOk="0">
                    <a:moveTo>
                      <a:pt x="1" y="1"/>
                    </a:moveTo>
                    <a:lnTo>
                      <a:pt x="1" y="167"/>
                    </a:lnTo>
                    <a:lnTo>
                      <a:pt x="31290" y="167"/>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59" name="Google Shape;5059;p35"/>
            <p:cNvSpPr/>
            <p:nvPr/>
          </p:nvSpPr>
          <p:spPr>
            <a:xfrm>
              <a:off x="1401800" y="-3462720"/>
              <a:ext cx="1816072" cy="9751"/>
            </a:xfrm>
            <a:custGeom>
              <a:avLst/>
              <a:gdLst/>
              <a:ahLst/>
              <a:cxnLst/>
              <a:rect l="l" t="t" r="r" b="b"/>
              <a:pathLst>
                <a:path w="31290" h="168" extrusionOk="0">
                  <a:moveTo>
                    <a:pt x="1" y="1"/>
                  </a:moveTo>
                  <a:lnTo>
                    <a:pt x="1" y="168"/>
                  </a:lnTo>
                  <a:lnTo>
                    <a:pt x="31290" y="168"/>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3">
  <p:cSld name="CUSTOM_10_1_1">
    <p:spTree>
      <p:nvGrpSpPr>
        <p:cNvPr id="1" name="Shape 5060"/>
        <p:cNvGrpSpPr/>
        <p:nvPr/>
      </p:nvGrpSpPr>
      <p:grpSpPr>
        <a:xfrm>
          <a:off x="0" y="0"/>
          <a:ext cx="0" cy="0"/>
          <a:chOff x="0" y="0"/>
          <a:chExt cx="0" cy="0"/>
        </a:xfrm>
      </p:grpSpPr>
      <p:grpSp>
        <p:nvGrpSpPr>
          <p:cNvPr id="5061" name="Google Shape;5061;p36"/>
          <p:cNvGrpSpPr/>
          <p:nvPr/>
        </p:nvGrpSpPr>
        <p:grpSpPr>
          <a:xfrm flipH="1">
            <a:off x="2232900" y="352735"/>
            <a:ext cx="3131271" cy="3127968"/>
            <a:chOff x="1401800" y="-3687275"/>
            <a:chExt cx="1816072" cy="1814156"/>
          </a:xfrm>
        </p:grpSpPr>
        <p:grpSp>
          <p:nvGrpSpPr>
            <p:cNvPr id="5062" name="Google Shape;5062;p36"/>
            <p:cNvGrpSpPr/>
            <p:nvPr/>
          </p:nvGrpSpPr>
          <p:grpSpPr>
            <a:xfrm>
              <a:off x="1401800" y="-3687275"/>
              <a:ext cx="1816072" cy="1814156"/>
              <a:chOff x="1401800" y="-3687275"/>
              <a:chExt cx="1816072" cy="1814156"/>
            </a:xfrm>
          </p:grpSpPr>
          <p:sp>
            <p:nvSpPr>
              <p:cNvPr id="5063" name="Google Shape;5063;p36"/>
              <p:cNvSpPr/>
              <p:nvPr/>
            </p:nvSpPr>
            <p:spPr>
              <a:xfrm>
                <a:off x="1620550" y="-3687275"/>
                <a:ext cx="9751" cy="1814156"/>
              </a:xfrm>
              <a:custGeom>
                <a:avLst/>
                <a:gdLst/>
                <a:ahLst/>
                <a:cxnLst/>
                <a:rect l="l" t="t" r="r" b="b"/>
                <a:pathLst>
                  <a:path w="168" h="31257" extrusionOk="0">
                    <a:moveTo>
                      <a:pt x="1" y="0"/>
                    </a:moveTo>
                    <a:lnTo>
                      <a:pt x="1" y="31256"/>
                    </a:lnTo>
                    <a:lnTo>
                      <a:pt x="168" y="31256"/>
                    </a:lnTo>
                    <a:lnTo>
                      <a:pt x="16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4" name="Google Shape;5064;p36"/>
              <p:cNvSpPr/>
              <p:nvPr/>
            </p:nvSpPr>
            <p:spPr>
              <a:xfrm>
                <a:off x="1849051" y="-3687275"/>
                <a:ext cx="9693" cy="1814156"/>
              </a:xfrm>
              <a:custGeom>
                <a:avLst/>
                <a:gdLst/>
                <a:ahLst/>
                <a:cxnLst/>
                <a:rect l="l" t="t" r="r" b="b"/>
                <a:pathLst>
                  <a:path w="167" h="31257" extrusionOk="0">
                    <a:moveTo>
                      <a:pt x="0" y="0"/>
                    </a:moveTo>
                    <a:lnTo>
                      <a:pt x="0" y="31256"/>
                    </a:lnTo>
                    <a:lnTo>
                      <a:pt x="167" y="31256"/>
                    </a:lnTo>
                    <a:lnTo>
                      <a:pt x="1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5" name="Google Shape;5065;p36"/>
              <p:cNvSpPr/>
              <p:nvPr/>
            </p:nvSpPr>
            <p:spPr>
              <a:xfrm>
                <a:off x="2075521" y="-3687275"/>
                <a:ext cx="9751" cy="1814156"/>
              </a:xfrm>
              <a:custGeom>
                <a:avLst/>
                <a:gdLst/>
                <a:ahLst/>
                <a:cxnLst/>
                <a:rect l="l" t="t" r="r" b="b"/>
                <a:pathLst>
                  <a:path w="168" h="31257" extrusionOk="0">
                    <a:moveTo>
                      <a:pt x="1" y="0"/>
                    </a:moveTo>
                    <a:lnTo>
                      <a:pt x="1" y="31256"/>
                    </a:lnTo>
                    <a:lnTo>
                      <a:pt x="168" y="31256"/>
                    </a:lnTo>
                    <a:lnTo>
                      <a:pt x="16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6" name="Google Shape;5066;p36"/>
              <p:cNvSpPr/>
              <p:nvPr/>
            </p:nvSpPr>
            <p:spPr>
              <a:xfrm>
                <a:off x="2303964" y="-3687275"/>
                <a:ext cx="9751" cy="1814156"/>
              </a:xfrm>
              <a:custGeom>
                <a:avLst/>
                <a:gdLst/>
                <a:ahLst/>
                <a:cxnLst/>
                <a:rect l="l" t="t" r="r" b="b"/>
                <a:pathLst>
                  <a:path w="168" h="31257" extrusionOk="0">
                    <a:moveTo>
                      <a:pt x="1" y="0"/>
                    </a:moveTo>
                    <a:lnTo>
                      <a:pt x="1" y="31256"/>
                    </a:lnTo>
                    <a:lnTo>
                      <a:pt x="168" y="31256"/>
                    </a:lnTo>
                    <a:lnTo>
                      <a:pt x="16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7" name="Google Shape;5067;p36"/>
              <p:cNvSpPr/>
              <p:nvPr/>
            </p:nvSpPr>
            <p:spPr>
              <a:xfrm>
                <a:off x="2532465" y="-3687275"/>
                <a:ext cx="9693" cy="1814156"/>
              </a:xfrm>
              <a:custGeom>
                <a:avLst/>
                <a:gdLst/>
                <a:ahLst/>
                <a:cxnLst/>
                <a:rect l="l" t="t" r="r" b="b"/>
                <a:pathLst>
                  <a:path w="167" h="31257" extrusionOk="0">
                    <a:moveTo>
                      <a:pt x="0" y="0"/>
                    </a:moveTo>
                    <a:lnTo>
                      <a:pt x="0" y="31256"/>
                    </a:lnTo>
                    <a:lnTo>
                      <a:pt x="167" y="31256"/>
                    </a:lnTo>
                    <a:lnTo>
                      <a:pt x="1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8" name="Google Shape;5068;p36"/>
              <p:cNvSpPr/>
              <p:nvPr/>
            </p:nvSpPr>
            <p:spPr>
              <a:xfrm>
                <a:off x="2760908" y="-3687275"/>
                <a:ext cx="9751" cy="1814156"/>
              </a:xfrm>
              <a:custGeom>
                <a:avLst/>
                <a:gdLst/>
                <a:ahLst/>
                <a:cxnLst/>
                <a:rect l="l" t="t" r="r" b="b"/>
                <a:pathLst>
                  <a:path w="168" h="31257" extrusionOk="0">
                    <a:moveTo>
                      <a:pt x="0" y="0"/>
                    </a:moveTo>
                    <a:lnTo>
                      <a:pt x="0" y="31256"/>
                    </a:lnTo>
                    <a:lnTo>
                      <a:pt x="167" y="31256"/>
                    </a:lnTo>
                    <a:lnTo>
                      <a:pt x="1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9" name="Google Shape;5069;p36"/>
              <p:cNvSpPr/>
              <p:nvPr/>
            </p:nvSpPr>
            <p:spPr>
              <a:xfrm>
                <a:off x="2987436" y="-3687275"/>
                <a:ext cx="9693" cy="1814156"/>
              </a:xfrm>
              <a:custGeom>
                <a:avLst/>
                <a:gdLst/>
                <a:ahLst/>
                <a:cxnLst/>
                <a:rect l="l" t="t" r="r" b="b"/>
                <a:pathLst>
                  <a:path w="167" h="31257" extrusionOk="0">
                    <a:moveTo>
                      <a:pt x="0" y="0"/>
                    </a:moveTo>
                    <a:lnTo>
                      <a:pt x="0" y="31256"/>
                    </a:lnTo>
                    <a:lnTo>
                      <a:pt x="167" y="31256"/>
                    </a:lnTo>
                    <a:lnTo>
                      <a:pt x="1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0" name="Google Shape;5070;p36"/>
              <p:cNvSpPr/>
              <p:nvPr/>
            </p:nvSpPr>
            <p:spPr>
              <a:xfrm>
                <a:off x="1401800" y="-2095833"/>
                <a:ext cx="1816072" cy="9693"/>
              </a:xfrm>
              <a:custGeom>
                <a:avLst/>
                <a:gdLst/>
                <a:ahLst/>
                <a:cxnLst/>
                <a:rect l="l" t="t" r="r" b="b"/>
                <a:pathLst>
                  <a:path w="31290" h="167" extrusionOk="0">
                    <a:moveTo>
                      <a:pt x="1" y="0"/>
                    </a:moveTo>
                    <a:lnTo>
                      <a:pt x="1" y="167"/>
                    </a:lnTo>
                    <a:lnTo>
                      <a:pt x="31290" y="167"/>
                    </a:lnTo>
                    <a:lnTo>
                      <a:pt x="3129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1" name="Google Shape;5071;p36"/>
              <p:cNvSpPr/>
              <p:nvPr/>
            </p:nvSpPr>
            <p:spPr>
              <a:xfrm>
                <a:off x="1401800" y="-2324334"/>
                <a:ext cx="1816072" cy="9751"/>
              </a:xfrm>
              <a:custGeom>
                <a:avLst/>
                <a:gdLst/>
                <a:ahLst/>
                <a:cxnLst/>
                <a:rect l="l" t="t" r="r" b="b"/>
                <a:pathLst>
                  <a:path w="31290" h="168" extrusionOk="0">
                    <a:moveTo>
                      <a:pt x="1" y="1"/>
                    </a:moveTo>
                    <a:lnTo>
                      <a:pt x="1" y="168"/>
                    </a:lnTo>
                    <a:lnTo>
                      <a:pt x="31290" y="168"/>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2" name="Google Shape;5072;p36"/>
              <p:cNvSpPr/>
              <p:nvPr/>
            </p:nvSpPr>
            <p:spPr>
              <a:xfrm>
                <a:off x="1401800" y="-2550804"/>
                <a:ext cx="1816072" cy="9693"/>
              </a:xfrm>
              <a:custGeom>
                <a:avLst/>
                <a:gdLst/>
                <a:ahLst/>
                <a:cxnLst/>
                <a:rect l="l" t="t" r="r" b="b"/>
                <a:pathLst>
                  <a:path w="31290" h="167" extrusionOk="0">
                    <a:moveTo>
                      <a:pt x="1" y="0"/>
                    </a:moveTo>
                    <a:lnTo>
                      <a:pt x="1" y="167"/>
                    </a:lnTo>
                    <a:lnTo>
                      <a:pt x="31290" y="167"/>
                    </a:lnTo>
                    <a:lnTo>
                      <a:pt x="3129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3" name="Google Shape;5073;p36"/>
              <p:cNvSpPr/>
              <p:nvPr/>
            </p:nvSpPr>
            <p:spPr>
              <a:xfrm>
                <a:off x="1401800" y="-2779306"/>
                <a:ext cx="1816072" cy="9751"/>
              </a:xfrm>
              <a:custGeom>
                <a:avLst/>
                <a:gdLst/>
                <a:ahLst/>
                <a:cxnLst/>
                <a:rect l="l" t="t" r="r" b="b"/>
                <a:pathLst>
                  <a:path w="31290" h="168" extrusionOk="0">
                    <a:moveTo>
                      <a:pt x="1" y="1"/>
                    </a:moveTo>
                    <a:lnTo>
                      <a:pt x="1" y="168"/>
                    </a:lnTo>
                    <a:lnTo>
                      <a:pt x="31290" y="168"/>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4" name="Google Shape;5074;p36"/>
              <p:cNvSpPr/>
              <p:nvPr/>
            </p:nvSpPr>
            <p:spPr>
              <a:xfrm>
                <a:off x="1401800" y="-3007749"/>
                <a:ext cx="1816072" cy="9751"/>
              </a:xfrm>
              <a:custGeom>
                <a:avLst/>
                <a:gdLst/>
                <a:ahLst/>
                <a:cxnLst/>
                <a:rect l="l" t="t" r="r" b="b"/>
                <a:pathLst>
                  <a:path w="31290" h="168" extrusionOk="0">
                    <a:moveTo>
                      <a:pt x="1" y="1"/>
                    </a:moveTo>
                    <a:lnTo>
                      <a:pt x="1" y="168"/>
                    </a:lnTo>
                    <a:lnTo>
                      <a:pt x="31290" y="168"/>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5" name="Google Shape;5075;p36"/>
              <p:cNvSpPr/>
              <p:nvPr/>
            </p:nvSpPr>
            <p:spPr>
              <a:xfrm>
                <a:off x="1401800" y="-3236192"/>
                <a:ext cx="1816072" cy="9751"/>
              </a:xfrm>
              <a:custGeom>
                <a:avLst/>
                <a:gdLst/>
                <a:ahLst/>
                <a:cxnLst/>
                <a:rect l="l" t="t" r="r" b="b"/>
                <a:pathLst>
                  <a:path w="31290" h="168" extrusionOk="0">
                    <a:moveTo>
                      <a:pt x="1" y="1"/>
                    </a:moveTo>
                    <a:lnTo>
                      <a:pt x="1" y="167"/>
                    </a:lnTo>
                    <a:lnTo>
                      <a:pt x="31290" y="167"/>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076" name="Google Shape;5076;p36"/>
            <p:cNvSpPr/>
            <p:nvPr/>
          </p:nvSpPr>
          <p:spPr>
            <a:xfrm>
              <a:off x="1401800" y="-3462720"/>
              <a:ext cx="1816072" cy="9751"/>
            </a:xfrm>
            <a:custGeom>
              <a:avLst/>
              <a:gdLst/>
              <a:ahLst/>
              <a:cxnLst/>
              <a:rect l="l" t="t" r="r" b="b"/>
              <a:pathLst>
                <a:path w="31290" h="168" extrusionOk="0">
                  <a:moveTo>
                    <a:pt x="1" y="1"/>
                  </a:moveTo>
                  <a:lnTo>
                    <a:pt x="1" y="168"/>
                  </a:lnTo>
                  <a:lnTo>
                    <a:pt x="31290" y="168"/>
                  </a:lnTo>
                  <a:lnTo>
                    <a:pt x="3129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77" name="Google Shape;5077;p36"/>
          <p:cNvGrpSpPr/>
          <p:nvPr/>
        </p:nvGrpSpPr>
        <p:grpSpPr>
          <a:xfrm flipH="1">
            <a:off x="731063" y="2484317"/>
            <a:ext cx="1877408" cy="2124431"/>
            <a:chOff x="5778850" y="2553575"/>
            <a:chExt cx="606300" cy="686075"/>
          </a:xfrm>
        </p:grpSpPr>
        <p:sp>
          <p:nvSpPr>
            <p:cNvPr id="5078" name="Google Shape;5078;p36"/>
            <p:cNvSpPr/>
            <p:nvPr/>
          </p:nvSpPr>
          <p:spPr>
            <a:xfrm>
              <a:off x="635842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68"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9" name="Google Shape;5079;p36"/>
            <p:cNvSpPr/>
            <p:nvPr/>
          </p:nvSpPr>
          <p:spPr>
            <a:xfrm>
              <a:off x="6358425"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0" name="Google Shape;5080;p36"/>
            <p:cNvSpPr/>
            <p:nvPr/>
          </p:nvSpPr>
          <p:spPr>
            <a:xfrm>
              <a:off x="635842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1" name="Google Shape;5081;p36"/>
            <p:cNvSpPr/>
            <p:nvPr/>
          </p:nvSpPr>
          <p:spPr>
            <a:xfrm>
              <a:off x="635842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2" name="Google Shape;5082;p36"/>
            <p:cNvSpPr/>
            <p:nvPr/>
          </p:nvSpPr>
          <p:spPr>
            <a:xfrm>
              <a:off x="635842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3" name="Google Shape;5083;p36"/>
            <p:cNvSpPr/>
            <p:nvPr/>
          </p:nvSpPr>
          <p:spPr>
            <a:xfrm>
              <a:off x="635842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21" y="881"/>
                    <a:pt x="640" y="882"/>
                    <a:pt x="659" y="882"/>
                  </a:cubicBezTo>
                  <a:cubicBezTo>
                    <a:pt x="896"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4" name="Google Shape;5084;p36"/>
            <p:cNvSpPr/>
            <p:nvPr/>
          </p:nvSpPr>
          <p:spPr>
            <a:xfrm>
              <a:off x="635842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5" name="Google Shape;5085;p36"/>
            <p:cNvSpPr/>
            <p:nvPr/>
          </p:nvSpPr>
          <p:spPr>
            <a:xfrm>
              <a:off x="635842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6" name="Google Shape;5086;p36"/>
            <p:cNvSpPr/>
            <p:nvPr/>
          </p:nvSpPr>
          <p:spPr>
            <a:xfrm>
              <a:off x="635842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7" name="Google Shape;5087;p36"/>
            <p:cNvSpPr/>
            <p:nvPr/>
          </p:nvSpPr>
          <p:spPr>
            <a:xfrm>
              <a:off x="635842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8" name="Google Shape;5088;p36"/>
            <p:cNvSpPr/>
            <p:nvPr/>
          </p:nvSpPr>
          <p:spPr>
            <a:xfrm>
              <a:off x="6314225" y="2553575"/>
              <a:ext cx="25875" cy="22250"/>
            </a:xfrm>
            <a:custGeom>
              <a:avLst/>
              <a:gdLst/>
              <a:ahLst/>
              <a:cxnLst/>
              <a:rect l="l" t="t" r="r" b="b"/>
              <a:pathLst>
                <a:path w="1035" h="890" extrusionOk="0">
                  <a:moveTo>
                    <a:pt x="580" y="1"/>
                  </a:moveTo>
                  <a:cubicBezTo>
                    <a:pt x="472" y="1"/>
                    <a:pt x="362" y="39"/>
                    <a:pt x="268" y="123"/>
                  </a:cubicBezTo>
                  <a:cubicBezTo>
                    <a:pt x="1" y="423"/>
                    <a:pt x="201" y="890"/>
                    <a:pt x="601" y="890"/>
                  </a:cubicBezTo>
                  <a:cubicBezTo>
                    <a:pt x="835"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9" name="Google Shape;5089;p36"/>
            <p:cNvSpPr/>
            <p:nvPr/>
          </p:nvSpPr>
          <p:spPr>
            <a:xfrm>
              <a:off x="6314225" y="2627600"/>
              <a:ext cx="25875" cy="22450"/>
            </a:xfrm>
            <a:custGeom>
              <a:avLst/>
              <a:gdLst/>
              <a:ahLst/>
              <a:cxnLst/>
              <a:rect l="l" t="t" r="r" b="b"/>
              <a:pathLst>
                <a:path w="1035" h="898" extrusionOk="0">
                  <a:moveTo>
                    <a:pt x="600" y="1"/>
                  </a:moveTo>
                  <a:cubicBezTo>
                    <a:pt x="486" y="1"/>
                    <a:pt x="368" y="41"/>
                    <a:pt x="268" y="130"/>
                  </a:cubicBezTo>
                  <a:cubicBezTo>
                    <a:pt x="1" y="397"/>
                    <a:pt x="201" y="898"/>
                    <a:pt x="601" y="898"/>
                  </a:cubicBezTo>
                  <a:cubicBezTo>
                    <a:pt x="835"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0" name="Google Shape;5090;p36"/>
            <p:cNvSpPr/>
            <p:nvPr/>
          </p:nvSpPr>
          <p:spPr>
            <a:xfrm>
              <a:off x="6314225" y="2701200"/>
              <a:ext cx="25875" cy="22225"/>
            </a:xfrm>
            <a:custGeom>
              <a:avLst/>
              <a:gdLst/>
              <a:ahLst/>
              <a:cxnLst/>
              <a:rect l="l" t="t" r="r" b="b"/>
              <a:pathLst>
                <a:path w="1035" h="889" extrusionOk="0">
                  <a:moveTo>
                    <a:pt x="580" y="0"/>
                  </a:moveTo>
                  <a:cubicBezTo>
                    <a:pt x="472" y="0"/>
                    <a:pt x="362" y="38"/>
                    <a:pt x="268" y="122"/>
                  </a:cubicBezTo>
                  <a:cubicBezTo>
                    <a:pt x="1" y="422"/>
                    <a:pt x="201" y="889"/>
                    <a:pt x="601" y="889"/>
                  </a:cubicBezTo>
                  <a:cubicBezTo>
                    <a:pt x="835"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1" name="Google Shape;5091;p36"/>
            <p:cNvSpPr/>
            <p:nvPr/>
          </p:nvSpPr>
          <p:spPr>
            <a:xfrm>
              <a:off x="6314225" y="2774825"/>
              <a:ext cx="25875" cy="22000"/>
            </a:xfrm>
            <a:custGeom>
              <a:avLst/>
              <a:gdLst/>
              <a:ahLst/>
              <a:cxnLst/>
              <a:rect l="l" t="t" r="r" b="b"/>
              <a:pathLst>
                <a:path w="1035" h="880" extrusionOk="0">
                  <a:moveTo>
                    <a:pt x="600" y="1"/>
                  </a:moveTo>
                  <a:cubicBezTo>
                    <a:pt x="486" y="1"/>
                    <a:pt x="368" y="45"/>
                    <a:pt x="268" y="146"/>
                  </a:cubicBezTo>
                  <a:cubicBezTo>
                    <a:pt x="1" y="412"/>
                    <a:pt x="201" y="879"/>
                    <a:pt x="601" y="879"/>
                  </a:cubicBezTo>
                  <a:cubicBezTo>
                    <a:pt x="835"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2" name="Google Shape;5092;p36"/>
            <p:cNvSpPr/>
            <p:nvPr/>
          </p:nvSpPr>
          <p:spPr>
            <a:xfrm>
              <a:off x="6314225" y="2848800"/>
              <a:ext cx="25875" cy="22250"/>
            </a:xfrm>
            <a:custGeom>
              <a:avLst/>
              <a:gdLst/>
              <a:ahLst/>
              <a:cxnLst/>
              <a:rect l="l" t="t" r="r" b="b"/>
              <a:pathLst>
                <a:path w="1035" h="890" extrusionOk="0">
                  <a:moveTo>
                    <a:pt x="580" y="0"/>
                  </a:moveTo>
                  <a:cubicBezTo>
                    <a:pt x="472" y="0"/>
                    <a:pt x="362" y="38"/>
                    <a:pt x="268" y="122"/>
                  </a:cubicBezTo>
                  <a:cubicBezTo>
                    <a:pt x="1" y="422"/>
                    <a:pt x="201" y="889"/>
                    <a:pt x="601" y="889"/>
                  </a:cubicBezTo>
                  <a:cubicBezTo>
                    <a:pt x="835"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3" name="Google Shape;5093;p36"/>
            <p:cNvSpPr/>
            <p:nvPr/>
          </p:nvSpPr>
          <p:spPr>
            <a:xfrm>
              <a:off x="6314225" y="29224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4" name="Google Shape;5094;p36"/>
            <p:cNvSpPr/>
            <p:nvPr/>
          </p:nvSpPr>
          <p:spPr>
            <a:xfrm>
              <a:off x="6314225" y="2996400"/>
              <a:ext cx="25875" cy="22250"/>
            </a:xfrm>
            <a:custGeom>
              <a:avLst/>
              <a:gdLst/>
              <a:ahLst/>
              <a:cxnLst/>
              <a:rect l="l" t="t" r="r" b="b"/>
              <a:pathLst>
                <a:path w="1035" h="890" extrusionOk="0">
                  <a:moveTo>
                    <a:pt x="580" y="1"/>
                  </a:moveTo>
                  <a:cubicBezTo>
                    <a:pt x="472" y="1"/>
                    <a:pt x="362" y="38"/>
                    <a:pt x="268" y="122"/>
                  </a:cubicBezTo>
                  <a:cubicBezTo>
                    <a:pt x="1" y="422"/>
                    <a:pt x="201" y="889"/>
                    <a:pt x="601" y="889"/>
                  </a:cubicBezTo>
                  <a:cubicBezTo>
                    <a:pt x="835"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5" name="Google Shape;5095;p36"/>
            <p:cNvSpPr/>
            <p:nvPr/>
          </p:nvSpPr>
          <p:spPr>
            <a:xfrm>
              <a:off x="6314225" y="30700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6" name="Google Shape;5096;p36"/>
            <p:cNvSpPr/>
            <p:nvPr/>
          </p:nvSpPr>
          <p:spPr>
            <a:xfrm>
              <a:off x="6314225" y="3143975"/>
              <a:ext cx="25875" cy="22275"/>
            </a:xfrm>
            <a:custGeom>
              <a:avLst/>
              <a:gdLst/>
              <a:ahLst/>
              <a:cxnLst/>
              <a:rect l="l" t="t" r="r" b="b"/>
              <a:pathLst>
                <a:path w="1035" h="891" extrusionOk="0">
                  <a:moveTo>
                    <a:pt x="584" y="1"/>
                  </a:moveTo>
                  <a:cubicBezTo>
                    <a:pt x="476" y="1"/>
                    <a:pt x="363" y="38"/>
                    <a:pt x="268" y="123"/>
                  </a:cubicBezTo>
                  <a:cubicBezTo>
                    <a:pt x="1" y="390"/>
                    <a:pt x="201" y="891"/>
                    <a:pt x="601" y="891"/>
                  </a:cubicBezTo>
                  <a:cubicBezTo>
                    <a:pt x="835"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7" name="Google Shape;5097;p36"/>
            <p:cNvSpPr/>
            <p:nvPr/>
          </p:nvSpPr>
          <p:spPr>
            <a:xfrm>
              <a:off x="6314225" y="3217650"/>
              <a:ext cx="25875" cy="22000"/>
            </a:xfrm>
            <a:custGeom>
              <a:avLst/>
              <a:gdLst/>
              <a:ahLst/>
              <a:cxnLst/>
              <a:rect l="l" t="t" r="r" b="b"/>
              <a:pathLst>
                <a:path w="1035" h="880" extrusionOk="0">
                  <a:moveTo>
                    <a:pt x="600" y="1"/>
                  </a:moveTo>
                  <a:cubicBezTo>
                    <a:pt x="486" y="1"/>
                    <a:pt x="368" y="45"/>
                    <a:pt x="268" y="145"/>
                  </a:cubicBezTo>
                  <a:cubicBezTo>
                    <a:pt x="1" y="412"/>
                    <a:pt x="201" y="879"/>
                    <a:pt x="601" y="879"/>
                  </a:cubicBezTo>
                  <a:cubicBezTo>
                    <a:pt x="835"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8" name="Google Shape;5098;p36"/>
            <p:cNvSpPr/>
            <p:nvPr/>
          </p:nvSpPr>
          <p:spPr>
            <a:xfrm>
              <a:off x="6270025" y="2553575"/>
              <a:ext cx="25875" cy="22250"/>
            </a:xfrm>
            <a:custGeom>
              <a:avLst/>
              <a:gdLst/>
              <a:ahLst/>
              <a:cxnLst/>
              <a:rect l="l" t="t" r="r" b="b"/>
              <a:pathLst>
                <a:path w="1035" h="890" extrusionOk="0">
                  <a:moveTo>
                    <a:pt x="565" y="1"/>
                  </a:moveTo>
                  <a:cubicBezTo>
                    <a:pt x="458" y="1"/>
                    <a:pt x="351" y="39"/>
                    <a:pt x="268" y="123"/>
                  </a:cubicBezTo>
                  <a:cubicBezTo>
                    <a:pt x="1" y="423"/>
                    <a:pt x="168"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9" name="Google Shape;5099;p36"/>
            <p:cNvSpPr/>
            <p:nvPr/>
          </p:nvSpPr>
          <p:spPr>
            <a:xfrm>
              <a:off x="6270025" y="2627500"/>
              <a:ext cx="29225" cy="22550"/>
            </a:xfrm>
            <a:custGeom>
              <a:avLst/>
              <a:gdLst/>
              <a:ahLst/>
              <a:cxnLst/>
              <a:rect l="l" t="t" r="r" b="b"/>
              <a:pathLst>
                <a:path w="1169" h="902" extrusionOk="0">
                  <a:moveTo>
                    <a:pt x="568" y="1"/>
                  </a:moveTo>
                  <a:cubicBezTo>
                    <a:pt x="1" y="1"/>
                    <a:pt x="1" y="902"/>
                    <a:pt x="568" y="902"/>
                  </a:cubicBezTo>
                  <a:cubicBezTo>
                    <a:pt x="1168" y="902"/>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0" name="Google Shape;5100;p36"/>
            <p:cNvSpPr/>
            <p:nvPr/>
          </p:nvSpPr>
          <p:spPr>
            <a:xfrm>
              <a:off x="6270025" y="2701200"/>
              <a:ext cx="25875" cy="22225"/>
            </a:xfrm>
            <a:custGeom>
              <a:avLst/>
              <a:gdLst/>
              <a:ahLst/>
              <a:cxnLst/>
              <a:rect l="l" t="t" r="r" b="b"/>
              <a:pathLst>
                <a:path w="1035" h="889" extrusionOk="0">
                  <a:moveTo>
                    <a:pt x="565" y="0"/>
                  </a:moveTo>
                  <a:cubicBezTo>
                    <a:pt x="458" y="0"/>
                    <a:pt x="351" y="38"/>
                    <a:pt x="268" y="122"/>
                  </a:cubicBezTo>
                  <a:cubicBezTo>
                    <a:pt x="1" y="422"/>
                    <a:pt x="168" y="889"/>
                    <a:pt x="568" y="889"/>
                  </a:cubicBezTo>
                  <a:cubicBezTo>
                    <a:pt x="835" y="889"/>
                    <a:pt x="1002"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1" name="Google Shape;5101;p36"/>
            <p:cNvSpPr/>
            <p:nvPr/>
          </p:nvSpPr>
          <p:spPr>
            <a:xfrm>
              <a:off x="627337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701" y="867"/>
                    <a:pt x="868" y="667"/>
                    <a:pt x="868" y="434"/>
                  </a:cubicBezTo>
                  <a:cubicBezTo>
                    <a:pt x="868"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2" name="Google Shape;5102;p36"/>
            <p:cNvSpPr/>
            <p:nvPr/>
          </p:nvSpPr>
          <p:spPr>
            <a:xfrm>
              <a:off x="6270025" y="2848800"/>
              <a:ext cx="25875" cy="22250"/>
            </a:xfrm>
            <a:custGeom>
              <a:avLst/>
              <a:gdLst/>
              <a:ahLst/>
              <a:cxnLst/>
              <a:rect l="l" t="t" r="r" b="b"/>
              <a:pathLst>
                <a:path w="1035" h="890" extrusionOk="0">
                  <a:moveTo>
                    <a:pt x="565" y="0"/>
                  </a:moveTo>
                  <a:cubicBezTo>
                    <a:pt x="458" y="0"/>
                    <a:pt x="351" y="38"/>
                    <a:pt x="268" y="122"/>
                  </a:cubicBezTo>
                  <a:cubicBezTo>
                    <a:pt x="1" y="422"/>
                    <a:pt x="168"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3" name="Google Shape;5103;p36"/>
            <p:cNvSpPr/>
            <p:nvPr/>
          </p:nvSpPr>
          <p:spPr>
            <a:xfrm>
              <a:off x="6270025" y="29224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4" name="Google Shape;5104;p36"/>
            <p:cNvSpPr/>
            <p:nvPr/>
          </p:nvSpPr>
          <p:spPr>
            <a:xfrm>
              <a:off x="627337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701" y="901"/>
                    <a:pt x="868" y="701"/>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5" name="Google Shape;5105;p36"/>
            <p:cNvSpPr/>
            <p:nvPr/>
          </p:nvSpPr>
          <p:spPr>
            <a:xfrm>
              <a:off x="6270025" y="30700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6" name="Google Shape;5106;p36"/>
            <p:cNvSpPr/>
            <p:nvPr/>
          </p:nvSpPr>
          <p:spPr>
            <a:xfrm>
              <a:off x="6270025" y="3143975"/>
              <a:ext cx="25875" cy="22275"/>
            </a:xfrm>
            <a:custGeom>
              <a:avLst/>
              <a:gdLst/>
              <a:ahLst/>
              <a:cxnLst/>
              <a:rect l="l" t="t" r="r" b="b"/>
              <a:pathLst>
                <a:path w="1035" h="891" extrusionOk="0">
                  <a:moveTo>
                    <a:pt x="570" y="1"/>
                  </a:moveTo>
                  <a:cubicBezTo>
                    <a:pt x="461" y="1"/>
                    <a:pt x="353" y="38"/>
                    <a:pt x="268" y="123"/>
                  </a:cubicBezTo>
                  <a:cubicBezTo>
                    <a:pt x="1" y="390"/>
                    <a:pt x="168"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7" name="Google Shape;5107;p36"/>
            <p:cNvSpPr/>
            <p:nvPr/>
          </p:nvSpPr>
          <p:spPr>
            <a:xfrm>
              <a:off x="627337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701" y="868"/>
                    <a:pt x="868" y="668"/>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8" name="Google Shape;5108;p36"/>
            <p:cNvSpPr/>
            <p:nvPr/>
          </p:nvSpPr>
          <p:spPr>
            <a:xfrm>
              <a:off x="6225000" y="2553575"/>
              <a:ext cx="25875" cy="22250"/>
            </a:xfrm>
            <a:custGeom>
              <a:avLst/>
              <a:gdLst/>
              <a:ahLst/>
              <a:cxnLst/>
              <a:rect l="l" t="t" r="r" b="b"/>
              <a:pathLst>
                <a:path w="1035" h="890" extrusionOk="0">
                  <a:moveTo>
                    <a:pt x="580" y="1"/>
                  </a:moveTo>
                  <a:cubicBezTo>
                    <a:pt x="472" y="1"/>
                    <a:pt x="362" y="39"/>
                    <a:pt x="267" y="123"/>
                  </a:cubicBezTo>
                  <a:cubicBezTo>
                    <a:pt x="0" y="423"/>
                    <a:pt x="201" y="890"/>
                    <a:pt x="601" y="890"/>
                  </a:cubicBezTo>
                  <a:cubicBezTo>
                    <a:pt x="834"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9" name="Google Shape;5109;p36"/>
            <p:cNvSpPr/>
            <p:nvPr/>
          </p:nvSpPr>
          <p:spPr>
            <a:xfrm>
              <a:off x="6225000" y="2627600"/>
              <a:ext cx="25875" cy="22450"/>
            </a:xfrm>
            <a:custGeom>
              <a:avLst/>
              <a:gdLst/>
              <a:ahLst/>
              <a:cxnLst/>
              <a:rect l="l" t="t" r="r" b="b"/>
              <a:pathLst>
                <a:path w="1035" h="898" extrusionOk="0">
                  <a:moveTo>
                    <a:pt x="600" y="1"/>
                  </a:moveTo>
                  <a:cubicBezTo>
                    <a:pt x="486" y="1"/>
                    <a:pt x="367" y="41"/>
                    <a:pt x="267" y="130"/>
                  </a:cubicBezTo>
                  <a:cubicBezTo>
                    <a:pt x="0" y="397"/>
                    <a:pt x="201" y="898"/>
                    <a:pt x="601" y="898"/>
                  </a:cubicBezTo>
                  <a:cubicBezTo>
                    <a:pt x="834"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0" name="Google Shape;5110;p36"/>
            <p:cNvSpPr/>
            <p:nvPr/>
          </p:nvSpPr>
          <p:spPr>
            <a:xfrm>
              <a:off x="6225000" y="2701200"/>
              <a:ext cx="25875" cy="22225"/>
            </a:xfrm>
            <a:custGeom>
              <a:avLst/>
              <a:gdLst/>
              <a:ahLst/>
              <a:cxnLst/>
              <a:rect l="l" t="t" r="r" b="b"/>
              <a:pathLst>
                <a:path w="1035" h="889" extrusionOk="0">
                  <a:moveTo>
                    <a:pt x="580" y="0"/>
                  </a:moveTo>
                  <a:cubicBezTo>
                    <a:pt x="472" y="0"/>
                    <a:pt x="362" y="38"/>
                    <a:pt x="267" y="122"/>
                  </a:cubicBezTo>
                  <a:cubicBezTo>
                    <a:pt x="0" y="422"/>
                    <a:pt x="201" y="889"/>
                    <a:pt x="601" y="889"/>
                  </a:cubicBezTo>
                  <a:cubicBezTo>
                    <a:pt x="834"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1" name="Google Shape;5111;p36"/>
            <p:cNvSpPr/>
            <p:nvPr/>
          </p:nvSpPr>
          <p:spPr>
            <a:xfrm>
              <a:off x="6225000" y="2774825"/>
              <a:ext cx="25875" cy="22000"/>
            </a:xfrm>
            <a:custGeom>
              <a:avLst/>
              <a:gdLst/>
              <a:ahLst/>
              <a:cxnLst/>
              <a:rect l="l" t="t" r="r" b="b"/>
              <a:pathLst>
                <a:path w="1035" h="880" extrusionOk="0">
                  <a:moveTo>
                    <a:pt x="600" y="1"/>
                  </a:moveTo>
                  <a:cubicBezTo>
                    <a:pt x="486" y="1"/>
                    <a:pt x="367" y="45"/>
                    <a:pt x="267" y="146"/>
                  </a:cubicBezTo>
                  <a:cubicBezTo>
                    <a:pt x="0" y="412"/>
                    <a:pt x="201" y="879"/>
                    <a:pt x="601" y="879"/>
                  </a:cubicBezTo>
                  <a:cubicBezTo>
                    <a:pt x="834"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2" name="Google Shape;5112;p36"/>
            <p:cNvSpPr/>
            <p:nvPr/>
          </p:nvSpPr>
          <p:spPr>
            <a:xfrm>
              <a:off x="6225000" y="2848800"/>
              <a:ext cx="25875" cy="22250"/>
            </a:xfrm>
            <a:custGeom>
              <a:avLst/>
              <a:gdLst/>
              <a:ahLst/>
              <a:cxnLst/>
              <a:rect l="l" t="t" r="r" b="b"/>
              <a:pathLst>
                <a:path w="1035" h="890" extrusionOk="0">
                  <a:moveTo>
                    <a:pt x="580" y="0"/>
                  </a:moveTo>
                  <a:cubicBezTo>
                    <a:pt x="472" y="0"/>
                    <a:pt x="362" y="38"/>
                    <a:pt x="267" y="122"/>
                  </a:cubicBezTo>
                  <a:cubicBezTo>
                    <a:pt x="0" y="422"/>
                    <a:pt x="201" y="889"/>
                    <a:pt x="601" y="889"/>
                  </a:cubicBezTo>
                  <a:cubicBezTo>
                    <a:pt x="834"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3" name="Google Shape;5113;p36"/>
            <p:cNvSpPr/>
            <p:nvPr/>
          </p:nvSpPr>
          <p:spPr>
            <a:xfrm>
              <a:off x="6225000" y="29224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4" name="Google Shape;5114;p36"/>
            <p:cNvSpPr/>
            <p:nvPr/>
          </p:nvSpPr>
          <p:spPr>
            <a:xfrm>
              <a:off x="6225000" y="2996400"/>
              <a:ext cx="25875" cy="22250"/>
            </a:xfrm>
            <a:custGeom>
              <a:avLst/>
              <a:gdLst/>
              <a:ahLst/>
              <a:cxnLst/>
              <a:rect l="l" t="t" r="r" b="b"/>
              <a:pathLst>
                <a:path w="1035" h="890" extrusionOk="0">
                  <a:moveTo>
                    <a:pt x="580" y="1"/>
                  </a:moveTo>
                  <a:cubicBezTo>
                    <a:pt x="472" y="1"/>
                    <a:pt x="362" y="38"/>
                    <a:pt x="267" y="122"/>
                  </a:cubicBezTo>
                  <a:cubicBezTo>
                    <a:pt x="0" y="389"/>
                    <a:pt x="201" y="889"/>
                    <a:pt x="601" y="889"/>
                  </a:cubicBezTo>
                  <a:cubicBezTo>
                    <a:pt x="834"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5" name="Google Shape;5115;p36"/>
            <p:cNvSpPr/>
            <p:nvPr/>
          </p:nvSpPr>
          <p:spPr>
            <a:xfrm>
              <a:off x="6225000" y="30700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6" name="Google Shape;5116;p36"/>
            <p:cNvSpPr/>
            <p:nvPr/>
          </p:nvSpPr>
          <p:spPr>
            <a:xfrm>
              <a:off x="6225000" y="3143975"/>
              <a:ext cx="25875" cy="22275"/>
            </a:xfrm>
            <a:custGeom>
              <a:avLst/>
              <a:gdLst/>
              <a:ahLst/>
              <a:cxnLst/>
              <a:rect l="l" t="t" r="r" b="b"/>
              <a:pathLst>
                <a:path w="1035" h="891" extrusionOk="0">
                  <a:moveTo>
                    <a:pt x="584" y="1"/>
                  </a:moveTo>
                  <a:cubicBezTo>
                    <a:pt x="475" y="1"/>
                    <a:pt x="363" y="38"/>
                    <a:pt x="267" y="123"/>
                  </a:cubicBezTo>
                  <a:cubicBezTo>
                    <a:pt x="0" y="390"/>
                    <a:pt x="201" y="891"/>
                    <a:pt x="601" y="891"/>
                  </a:cubicBezTo>
                  <a:cubicBezTo>
                    <a:pt x="834"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7" name="Google Shape;5117;p36"/>
            <p:cNvSpPr/>
            <p:nvPr/>
          </p:nvSpPr>
          <p:spPr>
            <a:xfrm>
              <a:off x="6225000" y="3217650"/>
              <a:ext cx="25875" cy="22000"/>
            </a:xfrm>
            <a:custGeom>
              <a:avLst/>
              <a:gdLst/>
              <a:ahLst/>
              <a:cxnLst/>
              <a:rect l="l" t="t" r="r" b="b"/>
              <a:pathLst>
                <a:path w="1035" h="880" extrusionOk="0">
                  <a:moveTo>
                    <a:pt x="600" y="1"/>
                  </a:moveTo>
                  <a:cubicBezTo>
                    <a:pt x="486" y="1"/>
                    <a:pt x="367" y="45"/>
                    <a:pt x="267" y="145"/>
                  </a:cubicBezTo>
                  <a:cubicBezTo>
                    <a:pt x="0" y="412"/>
                    <a:pt x="201" y="879"/>
                    <a:pt x="601" y="879"/>
                  </a:cubicBezTo>
                  <a:cubicBezTo>
                    <a:pt x="834"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8" name="Google Shape;5118;p36"/>
            <p:cNvSpPr/>
            <p:nvPr/>
          </p:nvSpPr>
          <p:spPr>
            <a:xfrm>
              <a:off x="6180800" y="2553575"/>
              <a:ext cx="25875" cy="22250"/>
            </a:xfrm>
            <a:custGeom>
              <a:avLst/>
              <a:gdLst/>
              <a:ahLst/>
              <a:cxnLst/>
              <a:rect l="l" t="t" r="r" b="b"/>
              <a:pathLst>
                <a:path w="1035" h="890" extrusionOk="0">
                  <a:moveTo>
                    <a:pt x="565" y="1"/>
                  </a:moveTo>
                  <a:cubicBezTo>
                    <a:pt x="458" y="1"/>
                    <a:pt x="351" y="39"/>
                    <a:pt x="267" y="123"/>
                  </a:cubicBezTo>
                  <a:cubicBezTo>
                    <a:pt x="1" y="423"/>
                    <a:pt x="167" y="890"/>
                    <a:pt x="568" y="890"/>
                  </a:cubicBezTo>
                  <a:cubicBezTo>
                    <a:pt x="834" y="890"/>
                    <a:pt x="1001"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9" name="Google Shape;5119;p36"/>
            <p:cNvSpPr/>
            <p:nvPr/>
          </p:nvSpPr>
          <p:spPr>
            <a:xfrm>
              <a:off x="6180800" y="2627600"/>
              <a:ext cx="25875" cy="22450"/>
            </a:xfrm>
            <a:custGeom>
              <a:avLst/>
              <a:gdLst/>
              <a:ahLst/>
              <a:cxnLst/>
              <a:rect l="l" t="t" r="r" b="b"/>
              <a:pathLst>
                <a:path w="1035" h="898" extrusionOk="0">
                  <a:moveTo>
                    <a:pt x="585" y="1"/>
                  </a:moveTo>
                  <a:cubicBezTo>
                    <a:pt x="471" y="1"/>
                    <a:pt x="356" y="41"/>
                    <a:pt x="267" y="130"/>
                  </a:cubicBezTo>
                  <a:cubicBezTo>
                    <a:pt x="1" y="397"/>
                    <a:pt x="167" y="898"/>
                    <a:pt x="568" y="898"/>
                  </a:cubicBezTo>
                  <a:cubicBezTo>
                    <a:pt x="834"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0" name="Google Shape;5120;p36"/>
            <p:cNvSpPr/>
            <p:nvPr/>
          </p:nvSpPr>
          <p:spPr>
            <a:xfrm>
              <a:off x="61808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1" name="Google Shape;5121;p36"/>
            <p:cNvSpPr/>
            <p:nvPr/>
          </p:nvSpPr>
          <p:spPr>
            <a:xfrm>
              <a:off x="6180800" y="2774825"/>
              <a:ext cx="25875" cy="22000"/>
            </a:xfrm>
            <a:custGeom>
              <a:avLst/>
              <a:gdLst/>
              <a:ahLst/>
              <a:cxnLst/>
              <a:rect l="l" t="t" r="r" b="b"/>
              <a:pathLst>
                <a:path w="1035" h="880" extrusionOk="0">
                  <a:moveTo>
                    <a:pt x="585" y="1"/>
                  </a:moveTo>
                  <a:cubicBezTo>
                    <a:pt x="471" y="1"/>
                    <a:pt x="356" y="45"/>
                    <a:pt x="267" y="146"/>
                  </a:cubicBezTo>
                  <a:cubicBezTo>
                    <a:pt x="1" y="412"/>
                    <a:pt x="167" y="879"/>
                    <a:pt x="568" y="879"/>
                  </a:cubicBezTo>
                  <a:cubicBezTo>
                    <a:pt x="834"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2" name="Google Shape;5122;p36"/>
            <p:cNvSpPr/>
            <p:nvPr/>
          </p:nvSpPr>
          <p:spPr>
            <a:xfrm>
              <a:off x="6180800" y="2848800"/>
              <a:ext cx="25875" cy="22250"/>
            </a:xfrm>
            <a:custGeom>
              <a:avLst/>
              <a:gdLst/>
              <a:ahLst/>
              <a:cxnLst/>
              <a:rect l="l" t="t" r="r" b="b"/>
              <a:pathLst>
                <a:path w="1035" h="890" extrusionOk="0">
                  <a:moveTo>
                    <a:pt x="565" y="0"/>
                  </a:moveTo>
                  <a:cubicBezTo>
                    <a:pt x="458" y="0"/>
                    <a:pt x="351" y="38"/>
                    <a:pt x="267" y="122"/>
                  </a:cubicBezTo>
                  <a:cubicBezTo>
                    <a:pt x="1" y="422"/>
                    <a:pt x="167" y="889"/>
                    <a:pt x="568" y="889"/>
                  </a:cubicBezTo>
                  <a:cubicBezTo>
                    <a:pt x="834" y="889"/>
                    <a:pt x="1001"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3" name="Google Shape;5123;p36"/>
            <p:cNvSpPr/>
            <p:nvPr/>
          </p:nvSpPr>
          <p:spPr>
            <a:xfrm>
              <a:off x="6180800" y="2922450"/>
              <a:ext cx="25875" cy="21975"/>
            </a:xfrm>
            <a:custGeom>
              <a:avLst/>
              <a:gdLst/>
              <a:ahLst/>
              <a:cxnLst/>
              <a:rect l="l" t="t" r="r" b="b"/>
              <a:pathLst>
                <a:path w="1035" h="879" extrusionOk="0">
                  <a:moveTo>
                    <a:pt x="585" y="0"/>
                  </a:moveTo>
                  <a:cubicBezTo>
                    <a:pt x="471" y="0"/>
                    <a:pt x="356" y="45"/>
                    <a:pt x="267" y="145"/>
                  </a:cubicBezTo>
                  <a:cubicBezTo>
                    <a:pt x="1" y="412"/>
                    <a:pt x="167" y="879"/>
                    <a:pt x="568" y="879"/>
                  </a:cubicBezTo>
                  <a:cubicBezTo>
                    <a:pt x="834" y="879"/>
                    <a:pt x="1001"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4" name="Google Shape;5124;p36"/>
            <p:cNvSpPr/>
            <p:nvPr/>
          </p:nvSpPr>
          <p:spPr>
            <a:xfrm>
              <a:off x="6180800" y="2996400"/>
              <a:ext cx="25875" cy="22250"/>
            </a:xfrm>
            <a:custGeom>
              <a:avLst/>
              <a:gdLst/>
              <a:ahLst/>
              <a:cxnLst/>
              <a:rect l="l" t="t" r="r" b="b"/>
              <a:pathLst>
                <a:path w="1035" h="890" extrusionOk="0">
                  <a:moveTo>
                    <a:pt x="565" y="1"/>
                  </a:moveTo>
                  <a:cubicBezTo>
                    <a:pt x="458" y="1"/>
                    <a:pt x="351" y="38"/>
                    <a:pt x="267" y="122"/>
                  </a:cubicBezTo>
                  <a:cubicBezTo>
                    <a:pt x="1" y="389"/>
                    <a:pt x="167" y="889"/>
                    <a:pt x="568" y="889"/>
                  </a:cubicBezTo>
                  <a:cubicBezTo>
                    <a:pt x="834"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5" name="Google Shape;5125;p36"/>
            <p:cNvSpPr/>
            <p:nvPr/>
          </p:nvSpPr>
          <p:spPr>
            <a:xfrm>
              <a:off x="61808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6" name="Google Shape;5126;p36"/>
            <p:cNvSpPr/>
            <p:nvPr/>
          </p:nvSpPr>
          <p:spPr>
            <a:xfrm>
              <a:off x="6180800" y="3143975"/>
              <a:ext cx="25875" cy="22275"/>
            </a:xfrm>
            <a:custGeom>
              <a:avLst/>
              <a:gdLst/>
              <a:ahLst/>
              <a:cxnLst/>
              <a:rect l="l" t="t" r="r" b="b"/>
              <a:pathLst>
                <a:path w="1035" h="891" extrusionOk="0">
                  <a:moveTo>
                    <a:pt x="570" y="1"/>
                  </a:moveTo>
                  <a:cubicBezTo>
                    <a:pt x="461" y="1"/>
                    <a:pt x="352" y="38"/>
                    <a:pt x="267" y="123"/>
                  </a:cubicBezTo>
                  <a:cubicBezTo>
                    <a:pt x="1" y="390"/>
                    <a:pt x="167" y="891"/>
                    <a:pt x="568" y="891"/>
                  </a:cubicBezTo>
                  <a:cubicBezTo>
                    <a:pt x="834"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7" name="Google Shape;5127;p36"/>
            <p:cNvSpPr/>
            <p:nvPr/>
          </p:nvSpPr>
          <p:spPr>
            <a:xfrm>
              <a:off x="6180800" y="3217650"/>
              <a:ext cx="25875" cy="22000"/>
            </a:xfrm>
            <a:custGeom>
              <a:avLst/>
              <a:gdLst/>
              <a:ahLst/>
              <a:cxnLst/>
              <a:rect l="l" t="t" r="r" b="b"/>
              <a:pathLst>
                <a:path w="1035" h="880" extrusionOk="0">
                  <a:moveTo>
                    <a:pt x="585" y="1"/>
                  </a:moveTo>
                  <a:cubicBezTo>
                    <a:pt x="471" y="1"/>
                    <a:pt x="356" y="45"/>
                    <a:pt x="267" y="145"/>
                  </a:cubicBezTo>
                  <a:cubicBezTo>
                    <a:pt x="1" y="412"/>
                    <a:pt x="167" y="879"/>
                    <a:pt x="568" y="879"/>
                  </a:cubicBezTo>
                  <a:cubicBezTo>
                    <a:pt x="834" y="879"/>
                    <a:pt x="1001"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8" name="Google Shape;5128;p36"/>
            <p:cNvSpPr/>
            <p:nvPr/>
          </p:nvSpPr>
          <p:spPr>
            <a:xfrm>
              <a:off x="6135775" y="2553575"/>
              <a:ext cx="25875" cy="22250"/>
            </a:xfrm>
            <a:custGeom>
              <a:avLst/>
              <a:gdLst/>
              <a:ahLst/>
              <a:cxnLst/>
              <a:rect l="l" t="t" r="r" b="b"/>
              <a:pathLst>
                <a:path w="1035" h="890" extrusionOk="0">
                  <a:moveTo>
                    <a:pt x="580" y="1"/>
                  </a:moveTo>
                  <a:cubicBezTo>
                    <a:pt x="472" y="1"/>
                    <a:pt x="361" y="39"/>
                    <a:pt x="267" y="123"/>
                  </a:cubicBezTo>
                  <a:cubicBezTo>
                    <a:pt x="0" y="423"/>
                    <a:pt x="200" y="890"/>
                    <a:pt x="601" y="890"/>
                  </a:cubicBezTo>
                  <a:cubicBezTo>
                    <a:pt x="834" y="890"/>
                    <a:pt x="1034" y="690"/>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9" name="Google Shape;5129;p36"/>
            <p:cNvSpPr/>
            <p:nvPr/>
          </p:nvSpPr>
          <p:spPr>
            <a:xfrm>
              <a:off x="6135775" y="2627600"/>
              <a:ext cx="25875" cy="22450"/>
            </a:xfrm>
            <a:custGeom>
              <a:avLst/>
              <a:gdLst/>
              <a:ahLst/>
              <a:cxnLst/>
              <a:rect l="l" t="t" r="r" b="b"/>
              <a:pathLst>
                <a:path w="1035" h="898" extrusionOk="0">
                  <a:moveTo>
                    <a:pt x="599" y="1"/>
                  </a:moveTo>
                  <a:cubicBezTo>
                    <a:pt x="486" y="1"/>
                    <a:pt x="367" y="41"/>
                    <a:pt x="267" y="130"/>
                  </a:cubicBezTo>
                  <a:cubicBezTo>
                    <a:pt x="0" y="397"/>
                    <a:pt x="200" y="864"/>
                    <a:pt x="601" y="898"/>
                  </a:cubicBezTo>
                  <a:cubicBezTo>
                    <a:pt x="834" y="898"/>
                    <a:pt x="1034" y="697"/>
                    <a:pt x="1034" y="431"/>
                  </a:cubicBezTo>
                  <a:cubicBezTo>
                    <a:pt x="1034" y="164"/>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0" name="Google Shape;5130;p36"/>
            <p:cNvSpPr/>
            <p:nvPr/>
          </p:nvSpPr>
          <p:spPr>
            <a:xfrm>
              <a:off x="6135775" y="2701200"/>
              <a:ext cx="25875" cy="22225"/>
            </a:xfrm>
            <a:custGeom>
              <a:avLst/>
              <a:gdLst/>
              <a:ahLst/>
              <a:cxnLst/>
              <a:rect l="l" t="t" r="r" b="b"/>
              <a:pathLst>
                <a:path w="1035" h="889" extrusionOk="0">
                  <a:moveTo>
                    <a:pt x="580" y="0"/>
                  </a:moveTo>
                  <a:cubicBezTo>
                    <a:pt x="472" y="0"/>
                    <a:pt x="361" y="38"/>
                    <a:pt x="267" y="122"/>
                  </a:cubicBezTo>
                  <a:cubicBezTo>
                    <a:pt x="0" y="422"/>
                    <a:pt x="200" y="889"/>
                    <a:pt x="601" y="889"/>
                  </a:cubicBezTo>
                  <a:cubicBezTo>
                    <a:pt x="834" y="889"/>
                    <a:pt x="1034" y="689"/>
                    <a:pt x="1034" y="455"/>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1" name="Google Shape;5131;p36"/>
            <p:cNvSpPr/>
            <p:nvPr/>
          </p:nvSpPr>
          <p:spPr>
            <a:xfrm>
              <a:off x="6135775" y="2774825"/>
              <a:ext cx="25875" cy="22000"/>
            </a:xfrm>
            <a:custGeom>
              <a:avLst/>
              <a:gdLst/>
              <a:ahLst/>
              <a:cxnLst/>
              <a:rect l="l" t="t" r="r" b="b"/>
              <a:pathLst>
                <a:path w="1035" h="880" extrusionOk="0">
                  <a:moveTo>
                    <a:pt x="599" y="1"/>
                  </a:moveTo>
                  <a:cubicBezTo>
                    <a:pt x="486" y="1"/>
                    <a:pt x="367" y="45"/>
                    <a:pt x="267" y="146"/>
                  </a:cubicBezTo>
                  <a:cubicBezTo>
                    <a:pt x="0" y="412"/>
                    <a:pt x="200" y="879"/>
                    <a:pt x="601" y="879"/>
                  </a:cubicBezTo>
                  <a:cubicBezTo>
                    <a:pt x="834" y="879"/>
                    <a:pt x="1034" y="679"/>
                    <a:pt x="1034" y="446"/>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2" name="Google Shape;5132;p36"/>
            <p:cNvSpPr/>
            <p:nvPr/>
          </p:nvSpPr>
          <p:spPr>
            <a:xfrm>
              <a:off x="6135775" y="2848800"/>
              <a:ext cx="25875" cy="22250"/>
            </a:xfrm>
            <a:custGeom>
              <a:avLst/>
              <a:gdLst/>
              <a:ahLst/>
              <a:cxnLst/>
              <a:rect l="l" t="t" r="r" b="b"/>
              <a:pathLst>
                <a:path w="1035" h="890" extrusionOk="0">
                  <a:moveTo>
                    <a:pt x="580" y="0"/>
                  </a:moveTo>
                  <a:cubicBezTo>
                    <a:pt x="472" y="0"/>
                    <a:pt x="361" y="38"/>
                    <a:pt x="267" y="122"/>
                  </a:cubicBezTo>
                  <a:cubicBezTo>
                    <a:pt x="0" y="422"/>
                    <a:pt x="200" y="889"/>
                    <a:pt x="601" y="889"/>
                  </a:cubicBezTo>
                  <a:cubicBezTo>
                    <a:pt x="834" y="889"/>
                    <a:pt x="1034" y="689"/>
                    <a:pt x="1034" y="456"/>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3" name="Google Shape;5133;p36"/>
            <p:cNvSpPr/>
            <p:nvPr/>
          </p:nvSpPr>
          <p:spPr>
            <a:xfrm>
              <a:off x="6135775" y="2922450"/>
              <a:ext cx="25875" cy="22075"/>
            </a:xfrm>
            <a:custGeom>
              <a:avLst/>
              <a:gdLst/>
              <a:ahLst/>
              <a:cxnLst/>
              <a:rect l="l" t="t" r="r" b="b"/>
              <a:pathLst>
                <a:path w="1035" h="883" extrusionOk="0">
                  <a:moveTo>
                    <a:pt x="599" y="0"/>
                  </a:moveTo>
                  <a:cubicBezTo>
                    <a:pt x="486" y="0"/>
                    <a:pt x="367" y="45"/>
                    <a:pt x="267" y="145"/>
                  </a:cubicBezTo>
                  <a:cubicBezTo>
                    <a:pt x="0" y="412"/>
                    <a:pt x="200" y="879"/>
                    <a:pt x="601" y="879"/>
                  </a:cubicBezTo>
                  <a:cubicBezTo>
                    <a:pt x="618" y="881"/>
                    <a:pt x="635" y="882"/>
                    <a:pt x="651" y="882"/>
                  </a:cubicBezTo>
                  <a:cubicBezTo>
                    <a:pt x="862" y="882"/>
                    <a:pt x="1034" y="692"/>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4" name="Google Shape;5134;p36"/>
            <p:cNvSpPr/>
            <p:nvPr/>
          </p:nvSpPr>
          <p:spPr>
            <a:xfrm>
              <a:off x="6135775" y="2996400"/>
              <a:ext cx="25875" cy="22250"/>
            </a:xfrm>
            <a:custGeom>
              <a:avLst/>
              <a:gdLst/>
              <a:ahLst/>
              <a:cxnLst/>
              <a:rect l="l" t="t" r="r" b="b"/>
              <a:pathLst>
                <a:path w="1035" h="890" extrusionOk="0">
                  <a:moveTo>
                    <a:pt x="580" y="1"/>
                  </a:moveTo>
                  <a:cubicBezTo>
                    <a:pt x="472" y="1"/>
                    <a:pt x="361" y="38"/>
                    <a:pt x="267" y="122"/>
                  </a:cubicBezTo>
                  <a:cubicBezTo>
                    <a:pt x="0" y="389"/>
                    <a:pt x="200" y="889"/>
                    <a:pt x="601" y="889"/>
                  </a:cubicBezTo>
                  <a:cubicBezTo>
                    <a:pt x="834" y="889"/>
                    <a:pt x="1034" y="689"/>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5" name="Google Shape;5135;p36"/>
            <p:cNvSpPr/>
            <p:nvPr/>
          </p:nvSpPr>
          <p:spPr>
            <a:xfrm>
              <a:off x="6135775" y="3070050"/>
              <a:ext cx="25875" cy="21975"/>
            </a:xfrm>
            <a:custGeom>
              <a:avLst/>
              <a:gdLst/>
              <a:ahLst/>
              <a:cxnLst/>
              <a:rect l="l" t="t" r="r" b="b"/>
              <a:pathLst>
                <a:path w="1035" h="879" extrusionOk="0">
                  <a:moveTo>
                    <a:pt x="599" y="0"/>
                  </a:moveTo>
                  <a:cubicBezTo>
                    <a:pt x="486" y="0"/>
                    <a:pt x="367" y="45"/>
                    <a:pt x="267" y="145"/>
                  </a:cubicBezTo>
                  <a:cubicBezTo>
                    <a:pt x="0" y="412"/>
                    <a:pt x="200" y="879"/>
                    <a:pt x="601" y="879"/>
                  </a:cubicBezTo>
                  <a:cubicBezTo>
                    <a:pt x="834" y="879"/>
                    <a:pt x="1034" y="679"/>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6" name="Google Shape;5136;p36"/>
            <p:cNvSpPr/>
            <p:nvPr/>
          </p:nvSpPr>
          <p:spPr>
            <a:xfrm>
              <a:off x="6135775" y="3143975"/>
              <a:ext cx="25875" cy="22275"/>
            </a:xfrm>
            <a:custGeom>
              <a:avLst/>
              <a:gdLst/>
              <a:ahLst/>
              <a:cxnLst/>
              <a:rect l="l" t="t" r="r" b="b"/>
              <a:pathLst>
                <a:path w="1035" h="891" extrusionOk="0">
                  <a:moveTo>
                    <a:pt x="584" y="1"/>
                  </a:moveTo>
                  <a:cubicBezTo>
                    <a:pt x="475" y="1"/>
                    <a:pt x="363" y="38"/>
                    <a:pt x="267" y="123"/>
                  </a:cubicBezTo>
                  <a:cubicBezTo>
                    <a:pt x="0" y="390"/>
                    <a:pt x="200" y="891"/>
                    <a:pt x="601" y="891"/>
                  </a:cubicBezTo>
                  <a:cubicBezTo>
                    <a:pt x="834" y="891"/>
                    <a:pt x="1034" y="690"/>
                    <a:pt x="1034" y="424"/>
                  </a:cubicBezTo>
                  <a:cubicBezTo>
                    <a:pt x="1034" y="173"/>
                    <a:pt x="817"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7" name="Google Shape;5137;p36"/>
            <p:cNvSpPr/>
            <p:nvPr/>
          </p:nvSpPr>
          <p:spPr>
            <a:xfrm>
              <a:off x="6135775" y="3217650"/>
              <a:ext cx="25875" cy="22000"/>
            </a:xfrm>
            <a:custGeom>
              <a:avLst/>
              <a:gdLst/>
              <a:ahLst/>
              <a:cxnLst/>
              <a:rect l="l" t="t" r="r" b="b"/>
              <a:pathLst>
                <a:path w="1035" h="880" extrusionOk="0">
                  <a:moveTo>
                    <a:pt x="599" y="1"/>
                  </a:moveTo>
                  <a:cubicBezTo>
                    <a:pt x="486" y="1"/>
                    <a:pt x="367" y="45"/>
                    <a:pt x="267" y="145"/>
                  </a:cubicBezTo>
                  <a:cubicBezTo>
                    <a:pt x="0" y="412"/>
                    <a:pt x="200" y="879"/>
                    <a:pt x="601" y="879"/>
                  </a:cubicBezTo>
                  <a:cubicBezTo>
                    <a:pt x="834" y="879"/>
                    <a:pt x="1034" y="679"/>
                    <a:pt x="1034" y="445"/>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8" name="Google Shape;5138;p36"/>
            <p:cNvSpPr/>
            <p:nvPr/>
          </p:nvSpPr>
          <p:spPr>
            <a:xfrm>
              <a:off x="6090725" y="2553575"/>
              <a:ext cx="26725" cy="22250"/>
            </a:xfrm>
            <a:custGeom>
              <a:avLst/>
              <a:gdLst/>
              <a:ahLst/>
              <a:cxnLst/>
              <a:rect l="l" t="t" r="r" b="b"/>
              <a:pathLst>
                <a:path w="1069" h="890" extrusionOk="0">
                  <a:moveTo>
                    <a:pt x="599" y="1"/>
                  </a:moveTo>
                  <a:cubicBezTo>
                    <a:pt x="492" y="1"/>
                    <a:pt x="385" y="39"/>
                    <a:pt x="301" y="123"/>
                  </a:cubicBezTo>
                  <a:cubicBezTo>
                    <a:pt x="1" y="423"/>
                    <a:pt x="234" y="890"/>
                    <a:pt x="601" y="890"/>
                  </a:cubicBezTo>
                  <a:cubicBezTo>
                    <a:pt x="868" y="890"/>
                    <a:pt x="1068" y="690"/>
                    <a:pt x="1068" y="456"/>
                  </a:cubicBezTo>
                  <a:cubicBezTo>
                    <a:pt x="1068" y="181"/>
                    <a:pt x="833"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9" name="Google Shape;5139;p36"/>
            <p:cNvSpPr/>
            <p:nvPr/>
          </p:nvSpPr>
          <p:spPr>
            <a:xfrm>
              <a:off x="6091575" y="2627600"/>
              <a:ext cx="25875" cy="22450"/>
            </a:xfrm>
            <a:custGeom>
              <a:avLst/>
              <a:gdLst/>
              <a:ahLst/>
              <a:cxnLst/>
              <a:rect l="l" t="t" r="r" b="b"/>
              <a:pathLst>
                <a:path w="1035" h="898" extrusionOk="0">
                  <a:moveTo>
                    <a:pt x="577" y="1"/>
                  </a:moveTo>
                  <a:cubicBezTo>
                    <a:pt x="467" y="1"/>
                    <a:pt x="356" y="41"/>
                    <a:pt x="267" y="130"/>
                  </a:cubicBezTo>
                  <a:cubicBezTo>
                    <a:pt x="0" y="397"/>
                    <a:pt x="200" y="898"/>
                    <a:pt x="567" y="898"/>
                  </a:cubicBezTo>
                  <a:cubicBezTo>
                    <a:pt x="834" y="898"/>
                    <a:pt x="1034" y="697"/>
                    <a:pt x="1034" y="431"/>
                  </a:cubicBezTo>
                  <a:cubicBezTo>
                    <a:pt x="1012" y="164"/>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0" name="Google Shape;5140;p36"/>
            <p:cNvSpPr/>
            <p:nvPr/>
          </p:nvSpPr>
          <p:spPr>
            <a:xfrm>
              <a:off x="6091575" y="2701200"/>
              <a:ext cx="25875" cy="22225"/>
            </a:xfrm>
            <a:custGeom>
              <a:avLst/>
              <a:gdLst/>
              <a:ahLst/>
              <a:cxnLst/>
              <a:rect l="l" t="t" r="r" b="b"/>
              <a:pathLst>
                <a:path w="1035" h="889" extrusionOk="0">
                  <a:moveTo>
                    <a:pt x="558" y="0"/>
                  </a:moveTo>
                  <a:cubicBezTo>
                    <a:pt x="454" y="0"/>
                    <a:pt x="351" y="38"/>
                    <a:pt x="267" y="122"/>
                  </a:cubicBezTo>
                  <a:cubicBezTo>
                    <a:pt x="0" y="422"/>
                    <a:pt x="200" y="889"/>
                    <a:pt x="567" y="889"/>
                  </a:cubicBezTo>
                  <a:cubicBezTo>
                    <a:pt x="834" y="889"/>
                    <a:pt x="1034" y="689"/>
                    <a:pt x="1034" y="455"/>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1" name="Google Shape;5141;p36"/>
            <p:cNvSpPr/>
            <p:nvPr/>
          </p:nvSpPr>
          <p:spPr>
            <a:xfrm>
              <a:off x="6091575" y="2774825"/>
              <a:ext cx="25875" cy="22000"/>
            </a:xfrm>
            <a:custGeom>
              <a:avLst/>
              <a:gdLst/>
              <a:ahLst/>
              <a:cxnLst/>
              <a:rect l="l" t="t" r="r" b="b"/>
              <a:pathLst>
                <a:path w="1035" h="880" extrusionOk="0">
                  <a:moveTo>
                    <a:pt x="577" y="1"/>
                  </a:moveTo>
                  <a:cubicBezTo>
                    <a:pt x="467" y="1"/>
                    <a:pt x="356" y="45"/>
                    <a:pt x="267" y="146"/>
                  </a:cubicBezTo>
                  <a:cubicBezTo>
                    <a:pt x="0" y="412"/>
                    <a:pt x="200" y="879"/>
                    <a:pt x="567" y="879"/>
                  </a:cubicBezTo>
                  <a:cubicBezTo>
                    <a:pt x="834" y="879"/>
                    <a:pt x="1034" y="679"/>
                    <a:pt x="1034" y="446"/>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2" name="Google Shape;5142;p36"/>
            <p:cNvSpPr/>
            <p:nvPr/>
          </p:nvSpPr>
          <p:spPr>
            <a:xfrm>
              <a:off x="6091575" y="2848800"/>
              <a:ext cx="25875" cy="22250"/>
            </a:xfrm>
            <a:custGeom>
              <a:avLst/>
              <a:gdLst/>
              <a:ahLst/>
              <a:cxnLst/>
              <a:rect l="l" t="t" r="r" b="b"/>
              <a:pathLst>
                <a:path w="1035" h="890" extrusionOk="0">
                  <a:moveTo>
                    <a:pt x="558" y="0"/>
                  </a:moveTo>
                  <a:cubicBezTo>
                    <a:pt x="454" y="0"/>
                    <a:pt x="351" y="38"/>
                    <a:pt x="267" y="122"/>
                  </a:cubicBezTo>
                  <a:cubicBezTo>
                    <a:pt x="0" y="422"/>
                    <a:pt x="200" y="889"/>
                    <a:pt x="567" y="889"/>
                  </a:cubicBezTo>
                  <a:cubicBezTo>
                    <a:pt x="834" y="889"/>
                    <a:pt x="1034" y="689"/>
                    <a:pt x="1034" y="456"/>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3" name="Google Shape;5143;p36"/>
            <p:cNvSpPr/>
            <p:nvPr/>
          </p:nvSpPr>
          <p:spPr>
            <a:xfrm>
              <a:off x="6090725" y="2922450"/>
              <a:ext cx="26725" cy="21975"/>
            </a:xfrm>
            <a:custGeom>
              <a:avLst/>
              <a:gdLst/>
              <a:ahLst/>
              <a:cxnLst/>
              <a:rect l="l" t="t" r="r" b="b"/>
              <a:pathLst>
                <a:path w="1069" h="879" extrusionOk="0">
                  <a:moveTo>
                    <a:pt x="619" y="0"/>
                  </a:moveTo>
                  <a:cubicBezTo>
                    <a:pt x="505" y="0"/>
                    <a:pt x="390" y="45"/>
                    <a:pt x="301" y="145"/>
                  </a:cubicBezTo>
                  <a:cubicBezTo>
                    <a:pt x="1" y="412"/>
                    <a:pt x="234" y="879"/>
                    <a:pt x="601" y="879"/>
                  </a:cubicBezTo>
                  <a:cubicBezTo>
                    <a:pt x="868" y="879"/>
                    <a:pt x="1068" y="678"/>
                    <a:pt x="1068" y="445"/>
                  </a:cubicBezTo>
                  <a:cubicBezTo>
                    <a:pt x="1068" y="178"/>
                    <a:pt x="846" y="0"/>
                    <a:pt x="61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4" name="Google Shape;5144;p36"/>
            <p:cNvSpPr/>
            <p:nvPr/>
          </p:nvSpPr>
          <p:spPr>
            <a:xfrm>
              <a:off x="6091575" y="2996400"/>
              <a:ext cx="25875" cy="22250"/>
            </a:xfrm>
            <a:custGeom>
              <a:avLst/>
              <a:gdLst/>
              <a:ahLst/>
              <a:cxnLst/>
              <a:rect l="l" t="t" r="r" b="b"/>
              <a:pathLst>
                <a:path w="1035" h="890" extrusionOk="0">
                  <a:moveTo>
                    <a:pt x="558" y="1"/>
                  </a:moveTo>
                  <a:cubicBezTo>
                    <a:pt x="454" y="1"/>
                    <a:pt x="351" y="38"/>
                    <a:pt x="267" y="122"/>
                  </a:cubicBezTo>
                  <a:cubicBezTo>
                    <a:pt x="0" y="422"/>
                    <a:pt x="200" y="889"/>
                    <a:pt x="567" y="889"/>
                  </a:cubicBezTo>
                  <a:cubicBezTo>
                    <a:pt x="834" y="889"/>
                    <a:pt x="1034" y="689"/>
                    <a:pt x="1034" y="456"/>
                  </a:cubicBezTo>
                  <a:cubicBezTo>
                    <a:pt x="1012" y="181"/>
                    <a:pt x="784" y="1"/>
                    <a:pt x="55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5" name="Google Shape;5145;p36"/>
            <p:cNvSpPr/>
            <p:nvPr/>
          </p:nvSpPr>
          <p:spPr>
            <a:xfrm>
              <a:off x="6091575" y="3070050"/>
              <a:ext cx="25875" cy="21975"/>
            </a:xfrm>
            <a:custGeom>
              <a:avLst/>
              <a:gdLst/>
              <a:ahLst/>
              <a:cxnLst/>
              <a:rect l="l" t="t" r="r" b="b"/>
              <a:pathLst>
                <a:path w="1035" h="879" extrusionOk="0">
                  <a:moveTo>
                    <a:pt x="577" y="0"/>
                  </a:moveTo>
                  <a:cubicBezTo>
                    <a:pt x="467" y="0"/>
                    <a:pt x="356" y="45"/>
                    <a:pt x="267" y="145"/>
                  </a:cubicBezTo>
                  <a:cubicBezTo>
                    <a:pt x="0" y="412"/>
                    <a:pt x="200" y="879"/>
                    <a:pt x="567" y="879"/>
                  </a:cubicBezTo>
                  <a:cubicBezTo>
                    <a:pt x="834" y="879"/>
                    <a:pt x="1034" y="679"/>
                    <a:pt x="1034" y="445"/>
                  </a:cubicBezTo>
                  <a:cubicBezTo>
                    <a:pt x="1012" y="178"/>
                    <a:pt x="797" y="0"/>
                    <a:pt x="577"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6" name="Google Shape;5146;p36"/>
            <p:cNvSpPr/>
            <p:nvPr/>
          </p:nvSpPr>
          <p:spPr>
            <a:xfrm>
              <a:off x="6091575" y="3143975"/>
              <a:ext cx="25875" cy="22275"/>
            </a:xfrm>
            <a:custGeom>
              <a:avLst/>
              <a:gdLst/>
              <a:ahLst/>
              <a:cxnLst/>
              <a:rect l="l" t="t" r="r" b="b"/>
              <a:pathLst>
                <a:path w="1035" h="891" extrusionOk="0">
                  <a:moveTo>
                    <a:pt x="562" y="1"/>
                  </a:moveTo>
                  <a:cubicBezTo>
                    <a:pt x="457" y="1"/>
                    <a:pt x="352" y="38"/>
                    <a:pt x="267" y="123"/>
                  </a:cubicBezTo>
                  <a:cubicBezTo>
                    <a:pt x="0" y="390"/>
                    <a:pt x="200" y="891"/>
                    <a:pt x="567" y="891"/>
                  </a:cubicBezTo>
                  <a:cubicBezTo>
                    <a:pt x="834" y="891"/>
                    <a:pt x="1034" y="690"/>
                    <a:pt x="1034" y="424"/>
                  </a:cubicBezTo>
                  <a:cubicBezTo>
                    <a:pt x="1012" y="173"/>
                    <a:pt x="787" y="1"/>
                    <a:pt x="562"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7" name="Google Shape;5147;p36"/>
            <p:cNvSpPr/>
            <p:nvPr/>
          </p:nvSpPr>
          <p:spPr>
            <a:xfrm>
              <a:off x="6091575" y="3217650"/>
              <a:ext cx="25875" cy="22000"/>
            </a:xfrm>
            <a:custGeom>
              <a:avLst/>
              <a:gdLst/>
              <a:ahLst/>
              <a:cxnLst/>
              <a:rect l="l" t="t" r="r" b="b"/>
              <a:pathLst>
                <a:path w="1035" h="880" extrusionOk="0">
                  <a:moveTo>
                    <a:pt x="577" y="1"/>
                  </a:moveTo>
                  <a:cubicBezTo>
                    <a:pt x="467" y="1"/>
                    <a:pt x="356" y="45"/>
                    <a:pt x="267" y="145"/>
                  </a:cubicBezTo>
                  <a:cubicBezTo>
                    <a:pt x="0" y="412"/>
                    <a:pt x="200" y="879"/>
                    <a:pt x="567" y="879"/>
                  </a:cubicBezTo>
                  <a:cubicBezTo>
                    <a:pt x="834" y="879"/>
                    <a:pt x="1034" y="679"/>
                    <a:pt x="1034" y="445"/>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8" name="Google Shape;5148;p36"/>
            <p:cNvSpPr/>
            <p:nvPr/>
          </p:nvSpPr>
          <p:spPr>
            <a:xfrm>
              <a:off x="6046550" y="2553575"/>
              <a:ext cx="25875" cy="22250"/>
            </a:xfrm>
            <a:custGeom>
              <a:avLst/>
              <a:gdLst/>
              <a:ahLst/>
              <a:cxnLst/>
              <a:rect l="l" t="t" r="r" b="b"/>
              <a:pathLst>
                <a:path w="1035" h="890" extrusionOk="0">
                  <a:moveTo>
                    <a:pt x="590" y="1"/>
                  </a:moveTo>
                  <a:cubicBezTo>
                    <a:pt x="488" y="1"/>
                    <a:pt x="384" y="39"/>
                    <a:pt x="300" y="123"/>
                  </a:cubicBezTo>
                  <a:cubicBezTo>
                    <a:pt x="0" y="423"/>
                    <a:pt x="200" y="890"/>
                    <a:pt x="600" y="890"/>
                  </a:cubicBezTo>
                  <a:cubicBezTo>
                    <a:pt x="834" y="890"/>
                    <a:pt x="1034" y="690"/>
                    <a:pt x="1034" y="456"/>
                  </a:cubicBezTo>
                  <a:cubicBezTo>
                    <a:pt x="1034" y="181"/>
                    <a:pt x="814"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9" name="Google Shape;5149;p36"/>
            <p:cNvSpPr/>
            <p:nvPr/>
          </p:nvSpPr>
          <p:spPr>
            <a:xfrm>
              <a:off x="6046550" y="2627500"/>
              <a:ext cx="30025" cy="22550"/>
            </a:xfrm>
            <a:custGeom>
              <a:avLst/>
              <a:gdLst/>
              <a:ahLst/>
              <a:cxnLst/>
              <a:rect l="l" t="t" r="r" b="b"/>
              <a:pathLst>
                <a:path w="1201" h="902" extrusionOk="0">
                  <a:moveTo>
                    <a:pt x="600" y="1"/>
                  </a:moveTo>
                  <a:cubicBezTo>
                    <a:pt x="0" y="1"/>
                    <a:pt x="0" y="902"/>
                    <a:pt x="600" y="902"/>
                  </a:cubicBezTo>
                  <a:cubicBezTo>
                    <a:pt x="1201" y="902"/>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0" name="Google Shape;5150;p36"/>
            <p:cNvSpPr/>
            <p:nvPr/>
          </p:nvSpPr>
          <p:spPr>
            <a:xfrm>
              <a:off x="6046550" y="2701200"/>
              <a:ext cx="25875" cy="22225"/>
            </a:xfrm>
            <a:custGeom>
              <a:avLst/>
              <a:gdLst/>
              <a:ahLst/>
              <a:cxnLst/>
              <a:rect l="l" t="t" r="r" b="b"/>
              <a:pathLst>
                <a:path w="1035" h="889" extrusionOk="0">
                  <a:moveTo>
                    <a:pt x="590" y="0"/>
                  </a:moveTo>
                  <a:cubicBezTo>
                    <a:pt x="488" y="0"/>
                    <a:pt x="384" y="38"/>
                    <a:pt x="300" y="122"/>
                  </a:cubicBezTo>
                  <a:cubicBezTo>
                    <a:pt x="0" y="422"/>
                    <a:pt x="200" y="889"/>
                    <a:pt x="600" y="889"/>
                  </a:cubicBezTo>
                  <a:cubicBezTo>
                    <a:pt x="834" y="889"/>
                    <a:pt x="1034" y="689"/>
                    <a:pt x="1034" y="455"/>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1" name="Google Shape;5151;p36"/>
            <p:cNvSpPr/>
            <p:nvPr/>
          </p:nvSpPr>
          <p:spPr>
            <a:xfrm>
              <a:off x="6046550" y="2774825"/>
              <a:ext cx="25875" cy="22000"/>
            </a:xfrm>
            <a:custGeom>
              <a:avLst/>
              <a:gdLst/>
              <a:ahLst/>
              <a:cxnLst/>
              <a:rect l="l" t="t" r="r" b="b"/>
              <a:pathLst>
                <a:path w="1035" h="880" extrusionOk="0">
                  <a:moveTo>
                    <a:pt x="609" y="1"/>
                  </a:moveTo>
                  <a:cubicBezTo>
                    <a:pt x="500" y="1"/>
                    <a:pt x="389" y="45"/>
                    <a:pt x="300" y="146"/>
                  </a:cubicBezTo>
                  <a:cubicBezTo>
                    <a:pt x="0" y="412"/>
                    <a:pt x="200" y="879"/>
                    <a:pt x="600" y="879"/>
                  </a:cubicBezTo>
                  <a:cubicBezTo>
                    <a:pt x="834" y="879"/>
                    <a:pt x="1034" y="679"/>
                    <a:pt x="1034" y="446"/>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2" name="Google Shape;5152;p36"/>
            <p:cNvSpPr/>
            <p:nvPr/>
          </p:nvSpPr>
          <p:spPr>
            <a:xfrm>
              <a:off x="6046550" y="2848800"/>
              <a:ext cx="25875" cy="22250"/>
            </a:xfrm>
            <a:custGeom>
              <a:avLst/>
              <a:gdLst/>
              <a:ahLst/>
              <a:cxnLst/>
              <a:rect l="l" t="t" r="r" b="b"/>
              <a:pathLst>
                <a:path w="1035" h="890" extrusionOk="0">
                  <a:moveTo>
                    <a:pt x="590" y="0"/>
                  </a:moveTo>
                  <a:cubicBezTo>
                    <a:pt x="488" y="0"/>
                    <a:pt x="384" y="38"/>
                    <a:pt x="300" y="122"/>
                  </a:cubicBezTo>
                  <a:cubicBezTo>
                    <a:pt x="0" y="422"/>
                    <a:pt x="200" y="889"/>
                    <a:pt x="600" y="889"/>
                  </a:cubicBezTo>
                  <a:cubicBezTo>
                    <a:pt x="834" y="889"/>
                    <a:pt x="1034" y="689"/>
                    <a:pt x="1034" y="456"/>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3" name="Google Shape;5153;p36"/>
            <p:cNvSpPr/>
            <p:nvPr/>
          </p:nvSpPr>
          <p:spPr>
            <a:xfrm>
              <a:off x="6046550" y="29224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4" name="Google Shape;5154;p36"/>
            <p:cNvSpPr/>
            <p:nvPr/>
          </p:nvSpPr>
          <p:spPr>
            <a:xfrm>
              <a:off x="6046550" y="2996100"/>
              <a:ext cx="30025" cy="22550"/>
            </a:xfrm>
            <a:custGeom>
              <a:avLst/>
              <a:gdLst/>
              <a:ahLst/>
              <a:cxnLst/>
              <a:rect l="l" t="t" r="r" b="b"/>
              <a:pathLst>
                <a:path w="1201" h="902" extrusionOk="0">
                  <a:moveTo>
                    <a:pt x="600" y="1"/>
                  </a:moveTo>
                  <a:cubicBezTo>
                    <a:pt x="0" y="1"/>
                    <a:pt x="0" y="901"/>
                    <a:pt x="600" y="901"/>
                  </a:cubicBezTo>
                  <a:cubicBezTo>
                    <a:pt x="1201" y="901"/>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5" name="Google Shape;5155;p36"/>
            <p:cNvSpPr/>
            <p:nvPr/>
          </p:nvSpPr>
          <p:spPr>
            <a:xfrm>
              <a:off x="6046550" y="30700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6" name="Google Shape;5156;p36"/>
            <p:cNvSpPr/>
            <p:nvPr/>
          </p:nvSpPr>
          <p:spPr>
            <a:xfrm>
              <a:off x="6046550" y="3143975"/>
              <a:ext cx="25875" cy="22275"/>
            </a:xfrm>
            <a:custGeom>
              <a:avLst/>
              <a:gdLst/>
              <a:ahLst/>
              <a:cxnLst/>
              <a:rect l="l" t="t" r="r" b="b"/>
              <a:pathLst>
                <a:path w="1035" h="891" extrusionOk="0">
                  <a:moveTo>
                    <a:pt x="594" y="1"/>
                  </a:moveTo>
                  <a:cubicBezTo>
                    <a:pt x="490" y="1"/>
                    <a:pt x="385" y="38"/>
                    <a:pt x="300" y="123"/>
                  </a:cubicBezTo>
                  <a:cubicBezTo>
                    <a:pt x="0" y="390"/>
                    <a:pt x="200" y="891"/>
                    <a:pt x="600" y="891"/>
                  </a:cubicBezTo>
                  <a:cubicBezTo>
                    <a:pt x="834" y="891"/>
                    <a:pt x="1034" y="690"/>
                    <a:pt x="1034" y="424"/>
                  </a:cubicBezTo>
                  <a:cubicBezTo>
                    <a:pt x="1034" y="173"/>
                    <a:pt x="817" y="1"/>
                    <a:pt x="59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7" name="Google Shape;5157;p36"/>
            <p:cNvSpPr/>
            <p:nvPr/>
          </p:nvSpPr>
          <p:spPr>
            <a:xfrm>
              <a:off x="6046550" y="3217650"/>
              <a:ext cx="25875" cy="22000"/>
            </a:xfrm>
            <a:custGeom>
              <a:avLst/>
              <a:gdLst/>
              <a:ahLst/>
              <a:cxnLst/>
              <a:rect l="l" t="t" r="r" b="b"/>
              <a:pathLst>
                <a:path w="1035" h="880" extrusionOk="0">
                  <a:moveTo>
                    <a:pt x="609" y="1"/>
                  </a:moveTo>
                  <a:cubicBezTo>
                    <a:pt x="500" y="1"/>
                    <a:pt x="389" y="45"/>
                    <a:pt x="300" y="145"/>
                  </a:cubicBezTo>
                  <a:cubicBezTo>
                    <a:pt x="0" y="412"/>
                    <a:pt x="200" y="879"/>
                    <a:pt x="600" y="879"/>
                  </a:cubicBezTo>
                  <a:cubicBezTo>
                    <a:pt x="834" y="879"/>
                    <a:pt x="1034" y="679"/>
                    <a:pt x="1034" y="445"/>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8" name="Google Shape;5158;p36"/>
            <p:cNvSpPr/>
            <p:nvPr/>
          </p:nvSpPr>
          <p:spPr>
            <a:xfrm>
              <a:off x="6002350" y="2553575"/>
              <a:ext cx="25875" cy="22250"/>
            </a:xfrm>
            <a:custGeom>
              <a:avLst/>
              <a:gdLst/>
              <a:ahLst/>
              <a:cxnLst/>
              <a:rect l="l" t="t" r="r" b="b"/>
              <a:pathLst>
                <a:path w="1035" h="890" extrusionOk="0">
                  <a:moveTo>
                    <a:pt x="565" y="1"/>
                  </a:moveTo>
                  <a:cubicBezTo>
                    <a:pt x="458" y="1"/>
                    <a:pt x="351" y="39"/>
                    <a:pt x="267" y="123"/>
                  </a:cubicBezTo>
                  <a:cubicBezTo>
                    <a:pt x="0" y="423"/>
                    <a:pt x="200" y="890"/>
                    <a:pt x="567" y="890"/>
                  </a:cubicBezTo>
                  <a:cubicBezTo>
                    <a:pt x="834" y="890"/>
                    <a:pt x="1034" y="690"/>
                    <a:pt x="1034" y="456"/>
                  </a:cubicBezTo>
                  <a:cubicBezTo>
                    <a:pt x="1034"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9" name="Google Shape;5159;p36"/>
            <p:cNvSpPr/>
            <p:nvPr/>
          </p:nvSpPr>
          <p:spPr>
            <a:xfrm>
              <a:off x="6002350" y="2627500"/>
              <a:ext cx="29200" cy="22550"/>
            </a:xfrm>
            <a:custGeom>
              <a:avLst/>
              <a:gdLst/>
              <a:ahLst/>
              <a:cxnLst/>
              <a:rect l="l" t="t" r="r" b="b"/>
              <a:pathLst>
                <a:path w="1168" h="902" extrusionOk="0">
                  <a:moveTo>
                    <a:pt x="567" y="1"/>
                  </a:moveTo>
                  <a:cubicBezTo>
                    <a:pt x="0" y="1"/>
                    <a:pt x="0" y="902"/>
                    <a:pt x="567" y="902"/>
                  </a:cubicBezTo>
                  <a:cubicBezTo>
                    <a:pt x="1168" y="902"/>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0" name="Google Shape;5160;p36"/>
            <p:cNvSpPr/>
            <p:nvPr/>
          </p:nvSpPr>
          <p:spPr>
            <a:xfrm>
              <a:off x="6002350" y="2701200"/>
              <a:ext cx="25875" cy="22225"/>
            </a:xfrm>
            <a:custGeom>
              <a:avLst/>
              <a:gdLst/>
              <a:ahLst/>
              <a:cxnLst/>
              <a:rect l="l" t="t" r="r" b="b"/>
              <a:pathLst>
                <a:path w="1035" h="889" extrusionOk="0">
                  <a:moveTo>
                    <a:pt x="565" y="0"/>
                  </a:moveTo>
                  <a:cubicBezTo>
                    <a:pt x="458" y="0"/>
                    <a:pt x="351" y="38"/>
                    <a:pt x="267" y="122"/>
                  </a:cubicBezTo>
                  <a:cubicBezTo>
                    <a:pt x="0" y="422"/>
                    <a:pt x="200" y="889"/>
                    <a:pt x="567" y="889"/>
                  </a:cubicBezTo>
                  <a:cubicBezTo>
                    <a:pt x="834" y="889"/>
                    <a:pt x="1034" y="689"/>
                    <a:pt x="1034" y="455"/>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1" name="Google Shape;5161;p36"/>
            <p:cNvSpPr/>
            <p:nvPr/>
          </p:nvSpPr>
          <p:spPr>
            <a:xfrm>
              <a:off x="6002350" y="2774825"/>
              <a:ext cx="25875" cy="22000"/>
            </a:xfrm>
            <a:custGeom>
              <a:avLst/>
              <a:gdLst/>
              <a:ahLst/>
              <a:cxnLst/>
              <a:rect l="l" t="t" r="r" b="b"/>
              <a:pathLst>
                <a:path w="1035" h="880" extrusionOk="0">
                  <a:moveTo>
                    <a:pt x="585" y="1"/>
                  </a:moveTo>
                  <a:cubicBezTo>
                    <a:pt x="471" y="1"/>
                    <a:pt x="356" y="45"/>
                    <a:pt x="267" y="146"/>
                  </a:cubicBezTo>
                  <a:cubicBezTo>
                    <a:pt x="0" y="412"/>
                    <a:pt x="200" y="879"/>
                    <a:pt x="567" y="879"/>
                  </a:cubicBezTo>
                  <a:cubicBezTo>
                    <a:pt x="834" y="879"/>
                    <a:pt x="1034" y="679"/>
                    <a:pt x="1034" y="446"/>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2" name="Google Shape;5162;p36"/>
            <p:cNvSpPr/>
            <p:nvPr/>
          </p:nvSpPr>
          <p:spPr>
            <a:xfrm>
              <a:off x="6002350" y="2848800"/>
              <a:ext cx="25875" cy="22250"/>
            </a:xfrm>
            <a:custGeom>
              <a:avLst/>
              <a:gdLst/>
              <a:ahLst/>
              <a:cxnLst/>
              <a:rect l="l" t="t" r="r" b="b"/>
              <a:pathLst>
                <a:path w="1035" h="890" extrusionOk="0">
                  <a:moveTo>
                    <a:pt x="565" y="0"/>
                  </a:moveTo>
                  <a:cubicBezTo>
                    <a:pt x="458" y="0"/>
                    <a:pt x="351" y="38"/>
                    <a:pt x="267" y="122"/>
                  </a:cubicBezTo>
                  <a:cubicBezTo>
                    <a:pt x="0" y="422"/>
                    <a:pt x="200" y="889"/>
                    <a:pt x="567" y="889"/>
                  </a:cubicBezTo>
                  <a:cubicBezTo>
                    <a:pt x="834" y="889"/>
                    <a:pt x="1034" y="689"/>
                    <a:pt x="1034" y="456"/>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3" name="Google Shape;5163;p36"/>
            <p:cNvSpPr/>
            <p:nvPr/>
          </p:nvSpPr>
          <p:spPr>
            <a:xfrm>
              <a:off x="6002350" y="29224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8"/>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4" name="Google Shape;5164;p36"/>
            <p:cNvSpPr/>
            <p:nvPr/>
          </p:nvSpPr>
          <p:spPr>
            <a:xfrm>
              <a:off x="6002350" y="2996100"/>
              <a:ext cx="29200" cy="22550"/>
            </a:xfrm>
            <a:custGeom>
              <a:avLst/>
              <a:gdLst/>
              <a:ahLst/>
              <a:cxnLst/>
              <a:rect l="l" t="t" r="r" b="b"/>
              <a:pathLst>
                <a:path w="1168" h="902" extrusionOk="0">
                  <a:moveTo>
                    <a:pt x="567" y="1"/>
                  </a:moveTo>
                  <a:cubicBezTo>
                    <a:pt x="0" y="1"/>
                    <a:pt x="0" y="901"/>
                    <a:pt x="567" y="901"/>
                  </a:cubicBezTo>
                  <a:cubicBezTo>
                    <a:pt x="1168" y="901"/>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5" name="Google Shape;5165;p36"/>
            <p:cNvSpPr/>
            <p:nvPr/>
          </p:nvSpPr>
          <p:spPr>
            <a:xfrm>
              <a:off x="6002350" y="30700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9"/>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6" name="Google Shape;5166;p36"/>
            <p:cNvSpPr/>
            <p:nvPr/>
          </p:nvSpPr>
          <p:spPr>
            <a:xfrm>
              <a:off x="6002350" y="3143975"/>
              <a:ext cx="25875" cy="22275"/>
            </a:xfrm>
            <a:custGeom>
              <a:avLst/>
              <a:gdLst/>
              <a:ahLst/>
              <a:cxnLst/>
              <a:rect l="l" t="t" r="r" b="b"/>
              <a:pathLst>
                <a:path w="1035" h="891" extrusionOk="0">
                  <a:moveTo>
                    <a:pt x="569" y="1"/>
                  </a:moveTo>
                  <a:cubicBezTo>
                    <a:pt x="461" y="1"/>
                    <a:pt x="352" y="38"/>
                    <a:pt x="267" y="123"/>
                  </a:cubicBezTo>
                  <a:cubicBezTo>
                    <a:pt x="0" y="390"/>
                    <a:pt x="200" y="891"/>
                    <a:pt x="567" y="891"/>
                  </a:cubicBezTo>
                  <a:cubicBezTo>
                    <a:pt x="834" y="891"/>
                    <a:pt x="1034" y="690"/>
                    <a:pt x="1034" y="424"/>
                  </a:cubicBezTo>
                  <a:cubicBezTo>
                    <a:pt x="1034" y="173"/>
                    <a:pt x="802" y="1"/>
                    <a:pt x="56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7" name="Google Shape;5167;p36"/>
            <p:cNvSpPr/>
            <p:nvPr/>
          </p:nvSpPr>
          <p:spPr>
            <a:xfrm>
              <a:off x="6002350" y="3217650"/>
              <a:ext cx="25875" cy="22000"/>
            </a:xfrm>
            <a:custGeom>
              <a:avLst/>
              <a:gdLst/>
              <a:ahLst/>
              <a:cxnLst/>
              <a:rect l="l" t="t" r="r" b="b"/>
              <a:pathLst>
                <a:path w="1035" h="880" extrusionOk="0">
                  <a:moveTo>
                    <a:pt x="585" y="1"/>
                  </a:moveTo>
                  <a:cubicBezTo>
                    <a:pt x="471" y="1"/>
                    <a:pt x="356" y="45"/>
                    <a:pt x="267" y="145"/>
                  </a:cubicBezTo>
                  <a:cubicBezTo>
                    <a:pt x="0" y="412"/>
                    <a:pt x="200" y="879"/>
                    <a:pt x="567" y="879"/>
                  </a:cubicBezTo>
                  <a:cubicBezTo>
                    <a:pt x="834" y="879"/>
                    <a:pt x="1034" y="679"/>
                    <a:pt x="1034" y="445"/>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8" name="Google Shape;5168;p36"/>
            <p:cNvSpPr/>
            <p:nvPr/>
          </p:nvSpPr>
          <p:spPr>
            <a:xfrm>
              <a:off x="5957300" y="2553575"/>
              <a:ext cx="25875" cy="22250"/>
            </a:xfrm>
            <a:custGeom>
              <a:avLst/>
              <a:gdLst/>
              <a:ahLst/>
              <a:cxnLst/>
              <a:rect l="l" t="t" r="r" b="b"/>
              <a:pathLst>
                <a:path w="1035" h="890" extrusionOk="0">
                  <a:moveTo>
                    <a:pt x="591" y="1"/>
                  </a:moveTo>
                  <a:cubicBezTo>
                    <a:pt x="488" y="1"/>
                    <a:pt x="385" y="39"/>
                    <a:pt x="301" y="123"/>
                  </a:cubicBezTo>
                  <a:cubicBezTo>
                    <a:pt x="1" y="423"/>
                    <a:pt x="201" y="890"/>
                    <a:pt x="601" y="890"/>
                  </a:cubicBezTo>
                  <a:cubicBezTo>
                    <a:pt x="835" y="890"/>
                    <a:pt x="1035"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9" name="Google Shape;5169;p36"/>
            <p:cNvSpPr/>
            <p:nvPr/>
          </p:nvSpPr>
          <p:spPr>
            <a:xfrm>
              <a:off x="5957300"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0" name="Google Shape;5170;p36"/>
            <p:cNvSpPr/>
            <p:nvPr/>
          </p:nvSpPr>
          <p:spPr>
            <a:xfrm>
              <a:off x="5957300" y="2700900"/>
              <a:ext cx="30050" cy="22525"/>
            </a:xfrm>
            <a:custGeom>
              <a:avLst/>
              <a:gdLst/>
              <a:ahLst/>
              <a:cxnLst/>
              <a:rect l="l" t="t" r="r" b="b"/>
              <a:pathLst>
                <a:path w="1202" h="901" extrusionOk="0">
                  <a:moveTo>
                    <a:pt x="601" y="0"/>
                  </a:moveTo>
                  <a:cubicBezTo>
                    <a:pt x="1" y="0"/>
                    <a:pt x="1" y="901"/>
                    <a:pt x="601" y="901"/>
                  </a:cubicBezTo>
                  <a:cubicBezTo>
                    <a:pt x="1202" y="901"/>
                    <a:pt x="1202" y="0"/>
                    <a:pt x="60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1" name="Google Shape;5171;p36"/>
            <p:cNvSpPr/>
            <p:nvPr/>
          </p:nvSpPr>
          <p:spPr>
            <a:xfrm>
              <a:off x="5961475" y="2775125"/>
              <a:ext cx="21700" cy="21700"/>
            </a:xfrm>
            <a:custGeom>
              <a:avLst/>
              <a:gdLst/>
              <a:ahLst/>
              <a:cxnLst/>
              <a:rect l="l" t="t" r="r" b="b"/>
              <a:pathLst>
                <a:path w="868" h="868" extrusionOk="0">
                  <a:moveTo>
                    <a:pt x="434" y="0"/>
                  </a:moveTo>
                  <a:cubicBezTo>
                    <a:pt x="201" y="0"/>
                    <a:pt x="1" y="200"/>
                    <a:pt x="1" y="434"/>
                  </a:cubicBezTo>
                  <a:cubicBezTo>
                    <a:pt x="1" y="667"/>
                    <a:pt x="201" y="867"/>
                    <a:pt x="434" y="867"/>
                  </a:cubicBezTo>
                  <a:cubicBezTo>
                    <a:pt x="668" y="867"/>
                    <a:pt x="868" y="667"/>
                    <a:pt x="868" y="434"/>
                  </a:cubicBezTo>
                  <a:cubicBezTo>
                    <a:pt x="868" y="200"/>
                    <a:pt x="668"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2" name="Google Shape;5172;p36"/>
            <p:cNvSpPr/>
            <p:nvPr/>
          </p:nvSpPr>
          <p:spPr>
            <a:xfrm>
              <a:off x="5957300"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3" name="Google Shape;5173;p36"/>
            <p:cNvSpPr/>
            <p:nvPr/>
          </p:nvSpPr>
          <p:spPr>
            <a:xfrm>
              <a:off x="5957300" y="29224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8"/>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4" name="Google Shape;5174;p36"/>
            <p:cNvSpPr/>
            <p:nvPr/>
          </p:nvSpPr>
          <p:spPr>
            <a:xfrm>
              <a:off x="5961475" y="2996100"/>
              <a:ext cx="21700" cy="22550"/>
            </a:xfrm>
            <a:custGeom>
              <a:avLst/>
              <a:gdLst/>
              <a:ahLst/>
              <a:cxnLst/>
              <a:rect l="l" t="t" r="r" b="b"/>
              <a:pathLst>
                <a:path w="868" h="902" extrusionOk="0">
                  <a:moveTo>
                    <a:pt x="434" y="1"/>
                  </a:moveTo>
                  <a:cubicBezTo>
                    <a:pt x="201" y="1"/>
                    <a:pt x="1" y="201"/>
                    <a:pt x="1" y="434"/>
                  </a:cubicBezTo>
                  <a:cubicBezTo>
                    <a:pt x="1" y="701"/>
                    <a:pt x="201" y="901"/>
                    <a:pt x="434" y="901"/>
                  </a:cubicBezTo>
                  <a:cubicBezTo>
                    <a:pt x="668" y="901"/>
                    <a:pt x="868" y="701"/>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5" name="Google Shape;5175;p36"/>
            <p:cNvSpPr/>
            <p:nvPr/>
          </p:nvSpPr>
          <p:spPr>
            <a:xfrm>
              <a:off x="5957300" y="3070325"/>
              <a:ext cx="30050" cy="21700"/>
            </a:xfrm>
            <a:custGeom>
              <a:avLst/>
              <a:gdLst/>
              <a:ahLst/>
              <a:cxnLst/>
              <a:rect l="l" t="t" r="r" b="b"/>
              <a:pathLst>
                <a:path w="1202" h="868" extrusionOk="0">
                  <a:moveTo>
                    <a:pt x="601" y="1"/>
                  </a:moveTo>
                  <a:cubicBezTo>
                    <a:pt x="1" y="1"/>
                    <a:pt x="1" y="868"/>
                    <a:pt x="601" y="868"/>
                  </a:cubicBezTo>
                  <a:cubicBezTo>
                    <a:pt x="1202" y="868"/>
                    <a:pt x="1202"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6" name="Google Shape;5176;p36"/>
            <p:cNvSpPr/>
            <p:nvPr/>
          </p:nvSpPr>
          <p:spPr>
            <a:xfrm>
              <a:off x="5957300"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7" name="Google Shape;5177;p36"/>
            <p:cNvSpPr/>
            <p:nvPr/>
          </p:nvSpPr>
          <p:spPr>
            <a:xfrm>
              <a:off x="5961475" y="3217925"/>
              <a:ext cx="21700" cy="21725"/>
            </a:xfrm>
            <a:custGeom>
              <a:avLst/>
              <a:gdLst/>
              <a:ahLst/>
              <a:cxnLst/>
              <a:rect l="l" t="t" r="r" b="b"/>
              <a:pathLst>
                <a:path w="868" h="869" extrusionOk="0">
                  <a:moveTo>
                    <a:pt x="434" y="1"/>
                  </a:moveTo>
                  <a:cubicBezTo>
                    <a:pt x="201" y="1"/>
                    <a:pt x="1" y="201"/>
                    <a:pt x="1" y="434"/>
                  </a:cubicBezTo>
                  <a:cubicBezTo>
                    <a:pt x="1" y="668"/>
                    <a:pt x="201" y="868"/>
                    <a:pt x="434" y="868"/>
                  </a:cubicBezTo>
                  <a:cubicBezTo>
                    <a:pt x="668" y="868"/>
                    <a:pt x="868" y="668"/>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8" name="Google Shape;5178;p36"/>
            <p:cNvSpPr/>
            <p:nvPr/>
          </p:nvSpPr>
          <p:spPr>
            <a:xfrm>
              <a:off x="5913100" y="2553575"/>
              <a:ext cx="25875" cy="22250"/>
            </a:xfrm>
            <a:custGeom>
              <a:avLst/>
              <a:gdLst/>
              <a:ahLst/>
              <a:cxnLst/>
              <a:rect l="l" t="t" r="r" b="b"/>
              <a:pathLst>
                <a:path w="1035" h="890" extrusionOk="0">
                  <a:moveTo>
                    <a:pt x="565" y="1"/>
                  </a:moveTo>
                  <a:cubicBezTo>
                    <a:pt x="458" y="1"/>
                    <a:pt x="352" y="39"/>
                    <a:pt x="268" y="123"/>
                  </a:cubicBezTo>
                  <a:cubicBezTo>
                    <a:pt x="1" y="423"/>
                    <a:pt x="201"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9" name="Google Shape;5179;p36"/>
            <p:cNvSpPr/>
            <p:nvPr/>
          </p:nvSpPr>
          <p:spPr>
            <a:xfrm>
              <a:off x="5913100" y="2627600"/>
              <a:ext cx="25875" cy="22450"/>
            </a:xfrm>
            <a:custGeom>
              <a:avLst/>
              <a:gdLst/>
              <a:ahLst/>
              <a:cxnLst/>
              <a:rect l="l" t="t" r="r" b="b"/>
              <a:pathLst>
                <a:path w="1035" h="898" extrusionOk="0">
                  <a:moveTo>
                    <a:pt x="585" y="1"/>
                  </a:moveTo>
                  <a:cubicBezTo>
                    <a:pt x="472" y="1"/>
                    <a:pt x="357" y="41"/>
                    <a:pt x="268" y="130"/>
                  </a:cubicBezTo>
                  <a:cubicBezTo>
                    <a:pt x="1" y="397"/>
                    <a:pt x="201" y="864"/>
                    <a:pt x="568" y="898"/>
                  </a:cubicBezTo>
                  <a:cubicBezTo>
                    <a:pt x="835" y="898"/>
                    <a:pt x="1035" y="697"/>
                    <a:pt x="1035" y="431"/>
                  </a:cubicBezTo>
                  <a:cubicBezTo>
                    <a:pt x="1035" y="164"/>
                    <a:pt x="813"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0" name="Google Shape;5180;p36"/>
            <p:cNvSpPr/>
            <p:nvPr/>
          </p:nvSpPr>
          <p:spPr>
            <a:xfrm>
              <a:off x="59131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1" name="Google Shape;5181;p36"/>
            <p:cNvSpPr/>
            <p:nvPr/>
          </p:nvSpPr>
          <p:spPr>
            <a:xfrm>
              <a:off x="5916450" y="2775125"/>
              <a:ext cx="22525" cy="21700"/>
            </a:xfrm>
            <a:custGeom>
              <a:avLst/>
              <a:gdLst/>
              <a:ahLst/>
              <a:cxnLst/>
              <a:rect l="l" t="t" r="r" b="b"/>
              <a:pathLst>
                <a:path w="901" h="868" extrusionOk="0">
                  <a:moveTo>
                    <a:pt x="434" y="0"/>
                  </a:moveTo>
                  <a:cubicBezTo>
                    <a:pt x="200" y="0"/>
                    <a:pt x="0" y="200"/>
                    <a:pt x="0" y="434"/>
                  </a:cubicBezTo>
                  <a:cubicBezTo>
                    <a:pt x="0" y="667"/>
                    <a:pt x="200" y="867"/>
                    <a:pt x="434" y="867"/>
                  </a:cubicBezTo>
                  <a:cubicBezTo>
                    <a:pt x="701" y="867"/>
                    <a:pt x="901" y="667"/>
                    <a:pt x="901" y="434"/>
                  </a:cubicBezTo>
                  <a:cubicBezTo>
                    <a:pt x="901"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2" name="Google Shape;5182;p36"/>
            <p:cNvSpPr/>
            <p:nvPr/>
          </p:nvSpPr>
          <p:spPr>
            <a:xfrm>
              <a:off x="5913100" y="2848800"/>
              <a:ext cx="25875" cy="22250"/>
            </a:xfrm>
            <a:custGeom>
              <a:avLst/>
              <a:gdLst/>
              <a:ahLst/>
              <a:cxnLst/>
              <a:rect l="l" t="t" r="r" b="b"/>
              <a:pathLst>
                <a:path w="1035" h="890" extrusionOk="0">
                  <a:moveTo>
                    <a:pt x="565" y="0"/>
                  </a:moveTo>
                  <a:cubicBezTo>
                    <a:pt x="458" y="0"/>
                    <a:pt x="352" y="38"/>
                    <a:pt x="268" y="122"/>
                  </a:cubicBezTo>
                  <a:cubicBezTo>
                    <a:pt x="1" y="422"/>
                    <a:pt x="201"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3" name="Google Shape;5183;p36"/>
            <p:cNvSpPr/>
            <p:nvPr/>
          </p:nvSpPr>
          <p:spPr>
            <a:xfrm>
              <a:off x="5913100" y="2922450"/>
              <a:ext cx="25875" cy="21975"/>
            </a:xfrm>
            <a:custGeom>
              <a:avLst/>
              <a:gdLst/>
              <a:ahLst/>
              <a:cxnLst/>
              <a:rect l="l" t="t" r="r" b="b"/>
              <a:pathLst>
                <a:path w="1035" h="879" extrusionOk="0">
                  <a:moveTo>
                    <a:pt x="585" y="0"/>
                  </a:moveTo>
                  <a:cubicBezTo>
                    <a:pt x="472" y="0"/>
                    <a:pt x="357" y="45"/>
                    <a:pt x="268" y="145"/>
                  </a:cubicBezTo>
                  <a:cubicBezTo>
                    <a:pt x="1" y="412"/>
                    <a:pt x="201" y="879"/>
                    <a:pt x="568" y="879"/>
                  </a:cubicBezTo>
                  <a:cubicBezTo>
                    <a:pt x="835" y="879"/>
                    <a:pt x="1035" y="678"/>
                    <a:pt x="1035" y="445"/>
                  </a:cubicBezTo>
                  <a:cubicBezTo>
                    <a:pt x="1035" y="178"/>
                    <a:pt x="813"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4" name="Google Shape;5184;p36"/>
            <p:cNvSpPr/>
            <p:nvPr/>
          </p:nvSpPr>
          <p:spPr>
            <a:xfrm>
              <a:off x="5916450" y="2996100"/>
              <a:ext cx="22525" cy="22550"/>
            </a:xfrm>
            <a:custGeom>
              <a:avLst/>
              <a:gdLst/>
              <a:ahLst/>
              <a:cxnLst/>
              <a:rect l="l" t="t" r="r" b="b"/>
              <a:pathLst>
                <a:path w="901" h="902" extrusionOk="0">
                  <a:moveTo>
                    <a:pt x="434" y="1"/>
                  </a:moveTo>
                  <a:cubicBezTo>
                    <a:pt x="200" y="1"/>
                    <a:pt x="0" y="201"/>
                    <a:pt x="0" y="434"/>
                  </a:cubicBezTo>
                  <a:cubicBezTo>
                    <a:pt x="0" y="701"/>
                    <a:pt x="200" y="901"/>
                    <a:pt x="434" y="901"/>
                  </a:cubicBezTo>
                  <a:cubicBezTo>
                    <a:pt x="701" y="901"/>
                    <a:pt x="901" y="701"/>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5" name="Google Shape;5185;p36"/>
            <p:cNvSpPr/>
            <p:nvPr/>
          </p:nvSpPr>
          <p:spPr>
            <a:xfrm>
              <a:off x="59131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6" name="Google Shape;5186;p36"/>
            <p:cNvSpPr/>
            <p:nvPr/>
          </p:nvSpPr>
          <p:spPr>
            <a:xfrm>
              <a:off x="5913100" y="3143975"/>
              <a:ext cx="25875" cy="22275"/>
            </a:xfrm>
            <a:custGeom>
              <a:avLst/>
              <a:gdLst/>
              <a:ahLst/>
              <a:cxnLst/>
              <a:rect l="l" t="t" r="r" b="b"/>
              <a:pathLst>
                <a:path w="1035" h="891" extrusionOk="0">
                  <a:moveTo>
                    <a:pt x="570" y="1"/>
                  </a:moveTo>
                  <a:cubicBezTo>
                    <a:pt x="461" y="1"/>
                    <a:pt x="353" y="38"/>
                    <a:pt x="268" y="123"/>
                  </a:cubicBezTo>
                  <a:cubicBezTo>
                    <a:pt x="1" y="390"/>
                    <a:pt x="201"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7" name="Google Shape;5187;p36"/>
            <p:cNvSpPr/>
            <p:nvPr/>
          </p:nvSpPr>
          <p:spPr>
            <a:xfrm>
              <a:off x="5916450" y="3217925"/>
              <a:ext cx="22525" cy="21725"/>
            </a:xfrm>
            <a:custGeom>
              <a:avLst/>
              <a:gdLst/>
              <a:ahLst/>
              <a:cxnLst/>
              <a:rect l="l" t="t" r="r" b="b"/>
              <a:pathLst>
                <a:path w="901" h="869" extrusionOk="0">
                  <a:moveTo>
                    <a:pt x="434" y="1"/>
                  </a:moveTo>
                  <a:cubicBezTo>
                    <a:pt x="200" y="1"/>
                    <a:pt x="0" y="201"/>
                    <a:pt x="0" y="434"/>
                  </a:cubicBezTo>
                  <a:cubicBezTo>
                    <a:pt x="0" y="668"/>
                    <a:pt x="200" y="868"/>
                    <a:pt x="434" y="868"/>
                  </a:cubicBezTo>
                  <a:cubicBezTo>
                    <a:pt x="701" y="868"/>
                    <a:pt x="901" y="668"/>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8" name="Google Shape;5188;p36"/>
            <p:cNvSpPr/>
            <p:nvPr/>
          </p:nvSpPr>
          <p:spPr>
            <a:xfrm>
              <a:off x="586807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35"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9" name="Google Shape;5189;p36"/>
            <p:cNvSpPr/>
            <p:nvPr/>
          </p:nvSpPr>
          <p:spPr>
            <a:xfrm>
              <a:off x="5868075" y="2627600"/>
              <a:ext cx="25875" cy="22450"/>
            </a:xfrm>
            <a:custGeom>
              <a:avLst/>
              <a:gdLst/>
              <a:ahLst/>
              <a:cxnLst/>
              <a:rect l="l" t="t" r="r" b="b"/>
              <a:pathLst>
                <a:path w="1035" h="898" extrusionOk="0">
                  <a:moveTo>
                    <a:pt x="610" y="1"/>
                  </a:moveTo>
                  <a:cubicBezTo>
                    <a:pt x="501" y="1"/>
                    <a:pt x="390" y="41"/>
                    <a:pt x="301" y="130"/>
                  </a:cubicBezTo>
                  <a:cubicBezTo>
                    <a:pt x="1" y="397"/>
                    <a:pt x="201" y="898"/>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0" name="Google Shape;5190;p36"/>
            <p:cNvSpPr/>
            <p:nvPr/>
          </p:nvSpPr>
          <p:spPr>
            <a:xfrm>
              <a:off x="586807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1" name="Google Shape;5191;p36"/>
            <p:cNvSpPr/>
            <p:nvPr/>
          </p:nvSpPr>
          <p:spPr>
            <a:xfrm>
              <a:off x="586807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2" name="Google Shape;5192;p36"/>
            <p:cNvSpPr/>
            <p:nvPr/>
          </p:nvSpPr>
          <p:spPr>
            <a:xfrm>
              <a:off x="586807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3" name="Google Shape;5193;p36"/>
            <p:cNvSpPr/>
            <p:nvPr/>
          </p:nvSpPr>
          <p:spPr>
            <a:xfrm>
              <a:off x="586807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18" y="881"/>
                    <a:pt x="635" y="882"/>
                    <a:pt x="652" y="882"/>
                  </a:cubicBezTo>
                  <a:cubicBezTo>
                    <a:pt x="867"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4" name="Google Shape;5194;p36"/>
            <p:cNvSpPr/>
            <p:nvPr/>
          </p:nvSpPr>
          <p:spPr>
            <a:xfrm>
              <a:off x="586807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5" name="Google Shape;5195;p36"/>
            <p:cNvSpPr/>
            <p:nvPr/>
          </p:nvSpPr>
          <p:spPr>
            <a:xfrm>
              <a:off x="586807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6" name="Google Shape;5196;p36"/>
            <p:cNvSpPr/>
            <p:nvPr/>
          </p:nvSpPr>
          <p:spPr>
            <a:xfrm>
              <a:off x="586807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7" name="Google Shape;5197;p36"/>
            <p:cNvSpPr/>
            <p:nvPr/>
          </p:nvSpPr>
          <p:spPr>
            <a:xfrm>
              <a:off x="586807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8" name="Google Shape;5198;p36"/>
            <p:cNvSpPr/>
            <p:nvPr/>
          </p:nvSpPr>
          <p:spPr>
            <a:xfrm>
              <a:off x="5823875" y="2553575"/>
              <a:ext cx="25875" cy="22250"/>
            </a:xfrm>
            <a:custGeom>
              <a:avLst/>
              <a:gdLst/>
              <a:ahLst/>
              <a:cxnLst/>
              <a:rect l="l" t="t" r="r" b="b"/>
              <a:pathLst>
                <a:path w="1035" h="890" extrusionOk="0">
                  <a:moveTo>
                    <a:pt x="565" y="1"/>
                  </a:moveTo>
                  <a:cubicBezTo>
                    <a:pt x="458" y="1"/>
                    <a:pt x="351" y="39"/>
                    <a:pt x="268" y="123"/>
                  </a:cubicBezTo>
                  <a:cubicBezTo>
                    <a:pt x="1" y="423"/>
                    <a:pt x="201" y="890"/>
                    <a:pt x="601"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9" name="Google Shape;5199;p36"/>
            <p:cNvSpPr/>
            <p:nvPr/>
          </p:nvSpPr>
          <p:spPr>
            <a:xfrm>
              <a:off x="5823875" y="2627600"/>
              <a:ext cx="25875" cy="22450"/>
            </a:xfrm>
            <a:custGeom>
              <a:avLst/>
              <a:gdLst/>
              <a:ahLst/>
              <a:cxnLst/>
              <a:rect l="l" t="t" r="r" b="b"/>
              <a:pathLst>
                <a:path w="1035" h="898" extrusionOk="0">
                  <a:moveTo>
                    <a:pt x="585" y="1"/>
                  </a:moveTo>
                  <a:cubicBezTo>
                    <a:pt x="471" y="1"/>
                    <a:pt x="357" y="41"/>
                    <a:pt x="268" y="130"/>
                  </a:cubicBezTo>
                  <a:cubicBezTo>
                    <a:pt x="1" y="397"/>
                    <a:pt x="201" y="898"/>
                    <a:pt x="601" y="898"/>
                  </a:cubicBezTo>
                  <a:cubicBezTo>
                    <a:pt x="835"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0" name="Google Shape;5200;p36"/>
            <p:cNvSpPr/>
            <p:nvPr/>
          </p:nvSpPr>
          <p:spPr>
            <a:xfrm>
              <a:off x="5823875" y="2701200"/>
              <a:ext cx="25875" cy="22225"/>
            </a:xfrm>
            <a:custGeom>
              <a:avLst/>
              <a:gdLst/>
              <a:ahLst/>
              <a:cxnLst/>
              <a:rect l="l" t="t" r="r" b="b"/>
              <a:pathLst>
                <a:path w="1035" h="889" extrusionOk="0">
                  <a:moveTo>
                    <a:pt x="565" y="0"/>
                  </a:moveTo>
                  <a:cubicBezTo>
                    <a:pt x="458" y="0"/>
                    <a:pt x="351" y="38"/>
                    <a:pt x="268" y="122"/>
                  </a:cubicBezTo>
                  <a:cubicBezTo>
                    <a:pt x="1" y="422"/>
                    <a:pt x="201" y="889"/>
                    <a:pt x="601" y="889"/>
                  </a:cubicBezTo>
                  <a:cubicBezTo>
                    <a:pt x="835" y="889"/>
                    <a:pt x="1035"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1" name="Google Shape;5201;p36"/>
            <p:cNvSpPr/>
            <p:nvPr/>
          </p:nvSpPr>
          <p:spPr>
            <a:xfrm>
              <a:off x="5823875" y="2774825"/>
              <a:ext cx="25875" cy="22000"/>
            </a:xfrm>
            <a:custGeom>
              <a:avLst/>
              <a:gdLst/>
              <a:ahLst/>
              <a:cxnLst/>
              <a:rect l="l" t="t" r="r" b="b"/>
              <a:pathLst>
                <a:path w="1035" h="880" extrusionOk="0">
                  <a:moveTo>
                    <a:pt x="585" y="1"/>
                  </a:moveTo>
                  <a:cubicBezTo>
                    <a:pt x="471" y="1"/>
                    <a:pt x="357" y="45"/>
                    <a:pt x="268" y="146"/>
                  </a:cubicBezTo>
                  <a:cubicBezTo>
                    <a:pt x="1" y="412"/>
                    <a:pt x="201" y="879"/>
                    <a:pt x="601" y="879"/>
                  </a:cubicBezTo>
                  <a:cubicBezTo>
                    <a:pt x="835"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2" name="Google Shape;5202;p36"/>
            <p:cNvSpPr/>
            <p:nvPr/>
          </p:nvSpPr>
          <p:spPr>
            <a:xfrm>
              <a:off x="5823875" y="2848800"/>
              <a:ext cx="25875" cy="22250"/>
            </a:xfrm>
            <a:custGeom>
              <a:avLst/>
              <a:gdLst/>
              <a:ahLst/>
              <a:cxnLst/>
              <a:rect l="l" t="t" r="r" b="b"/>
              <a:pathLst>
                <a:path w="1035" h="890" extrusionOk="0">
                  <a:moveTo>
                    <a:pt x="565" y="0"/>
                  </a:moveTo>
                  <a:cubicBezTo>
                    <a:pt x="458" y="0"/>
                    <a:pt x="351" y="38"/>
                    <a:pt x="268" y="122"/>
                  </a:cubicBezTo>
                  <a:cubicBezTo>
                    <a:pt x="1" y="422"/>
                    <a:pt x="201" y="889"/>
                    <a:pt x="601"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3" name="Google Shape;5203;p36"/>
            <p:cNvSpPr/>
            <p:nvPr/>
          </p:nvSpPr>
          <p:spPr>
            <a:xfrm>
              <a:off x="5823875" y="29224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4" name="Google Shape;5204;p36"/>
            <p:cNvSpPr/>
            <p:nvPr/>
          </p:nvSpPr>
          <p:spPr>
            <a:xfrm>
              <a:off x="5823875" y="2996400"/>
              <a:ext cx="25875" cy="22250"/>
            </a:xfrm>
            <a:custGeom>
              <a:avLst/>
              <a:gdLst/>
              <a:ahLst/>
              <a:cxnLst/>
              <a:rect l="l" t="t" r="r" b="b"/>
              <a:pathLst>
                <a:path w="1035" h="890" extrusionOk="0">
                  <a:moveTo>
                    <a:pt x="565" y="1"/>
                  </a:moveTo>
                  <a:cubicBezTo>
                    <a:pt x="458" y="1"/>
                    <a:pt x="351" y="38"/>
                    <a:pt x="268" y="122"/>
                  </a:cubicBezTo>
                  <a:cubicBezTo>
                    <a:pt x="1" y="422"/>
                    <a:pt x="201" y="889"/>
                    <a:pt x="601" y="889"/>
                  </a:cubicBezTo>
                  <a:cubicBezTo>
                    <a:pt x="835"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5" name="Google Shape;5205;p36"/>
            <p:cNvSpPr/>
            <p:nvPr/>
          </p:nvSpPr>
          <p:spPr>
            <a:xfrm>
              <a:off x="5823875" y="30700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6" name="Google Shape;5206;p36"/>
            <p:cNvSpPr/>
            <p:nvPr/>
          </p:nvSpPr>
          <p:spPr>
            <a:xfrm>
              <a:off x="5823875" y="3143975"/>
              <a:ext cx="25875" cy="22275"/>
            </a:xfrm>
            <a:custGeom>
              <a:avLst/>
              <a:gdLst/>
              <a:ahLst/>
              <a:cxnLst/>
              <a:rect l="l" t="t" r="r" b="b"/>
              <a:pathLst>
                <a:path w="1035" h="891" extrusionOk="0">
                  <a:moveTo>
                    <a:pt x="570" y="1"/>
                  </a:moveTo>
                  <a:cubicBezTo>
                    <a:pt x="461" y="1"/>
                    <a:pt x="352" y="38"/>
                    <a:pt x="268" y="123"/>
                  </a:cubicBezTo>
                  <a:cubicBezTo>
                    <a:pt x="1" y="390"/>
                    <a:pt x="201" y="891"/>
                    <a:pt x="601"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7" name="Google Shape;5207;p36"/>
            <p:cNvSpPr/>
            <p:nvPr/>
          </p:nvSpPr>
          <p:spPr>
            <a:xfrm>
              <a:off x="5823875" y="3217650"/>
              <a:ext cx="25875" cy="22000"/>
            </a:xfrm>
            <a:custGeom>
              <a:avLst/>
              <a:gdLst/>
              <a:ahLst/>
              <a:cxnLst/>
              <a:rect l="l" t="t" r="r" b="b"/>
              <a:pathLst>
                <a:path w="1035" h="880" extrusionOk="0">
                  <a:moveTo>
                    <a:pt x="585" y="1"/>
                  </a:moveTo>
                  <a:cubicBezTo>
                    <a:pt x="471" y="1"/>
                    <a:pt x="357" y="45"/>
                    <a:pt x="268" y="145"/>
                  </a:cubicBezTo>
                  <a:cubicBezTo>
                    <a:pt x="1" y="412"/>
                    <a:pt x="201" y="879"/>
                    <a:pt x="601" y="879"/>
                  </a:cubicBezTo>
                  <a:cubicBezTo>
                    <a:pt x="835" y="879"/>
                    <a:pt x="1035"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8" name="Google Shape;5208;p36"/>
            <p:cNvSpPr/>
            <p:nvPr/>
          </p:nvSpPr>
          <p:spPr>
            <a:xfrm>
              <a:off x="5778850" y="2553575"/>
              <a:ext cx="25875" cy="22250"/>
            </a:xfrm>
            <a:custGeom>
              <a:avLst/>
              <a:gdLst/>
              <a:ahLst/>
              <a:cxnLst/>
              <a:rect l="l" t="t" r="r" b="b"/>
              <a:pathLst>
                <a:path w="1035" h="890" extrusionOk="0">
                  <a:moveTo>
                    <a:pt x="590" y="1"/>
                  </a:moveTo>
                  <a:cubicBezTo>
                    <a:pt x="488" y="1"/>
                    <a:pt x="384" y="39"/>
                    <a:pt x="301" y="123"/>
                  </a:cubicBezTo>
                  <a:cubicBezTo>
                    <a:pt x="0" y="423"/>
                    <a:pt x="201" y="890"/>
                    <a:pt x="601" y="890"/>
                  </a:cubicBezTo>
                  <a:cubicBezTo>
                    <a:pt x="834" y="890"/>
                    <a:pt x="1034" y="690"/>
                    <a:pt x="1034" y="456"/>
                  </a:cubicBezTo>
                  <a:cubicBezTo>
                    <a:pt x="1034" y="181"/>
                    <a:pt x="815"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9" name="Google Shape;5209;p36"/>
            <p:cNvSpPr/>
            <p:nvPr/>
          </p:nvSpPr>
          <p:spPr>
            <a:xfrm>
              <a:off x="5778850" y="2627500"/>
              <a:ext cx="30050" cy="22550"/>
            </a:xfrm>
            <a:custGeom>
              <a:avLst/>
              <a:gdLst/>
              <a:ahLst/>
              <a:cxnLst/>
              <a:rect l="l" t="t" r="r" b="b"/>
              <a:pathLst>
                <a:path w="1202" h="902" extrusionOk="0">
                  <a:moveTo>
                    <a:pt x="601" y="1"/>
                  </a:moveTo>
                  <a:cubicBezTo>
                    <a:pt x="0" y="1"/>
                    <a:pt x="0" y="902"/>
                    <a:pt x="601" y="902"/>
                  </a:cubicBezTo>
                  <a:cubicBezTo>
                    <a:pt x="1201" y="902"/>
                    <a:pt x="1201"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0" name="Google Shape;5210;p36"/>
            <p:cNvSpPr/>
            <p:nvPr/>
          </p:nvSpPr>
          <p:spPr>
            <a:xfrm>
              <a:off x="5778850" y="2701200"/>
              <a:ext cx="25875" cy="22225"/>
            </a:xfrm>
            <a:custGeom>
              <a:avLst/>
              <a:gdLst/>
              <a:ahLst/>
              <a:cxnLst/>
              <a:rect l="l" t="t" r="r" b="b"/>
              <a:pathLst>
                <a:path w="1035" h="889" extrusionOk="0">
                  <a:moveTo>
                    <a:pt x="590" y="0"/>
                  </a:moveTo>
                  <a:cubicBezTo>
                    <a:pt x="488" y="0"/>
                    <a:pt x="384" y="38"/>
                    <a:pt x="301" y="122"/>
                  </a:cubicBezTo>
                  <a:cubicBezTo>
                    <a:pt x="0" y="422"/>
                    <a:pt x="201" y="889"/>
                    <a:pt x="601" y="889"/>
                  </a:cubicBezTo>
                  <a:cubicBezTo>
                    <a:pt x="834" y="889"/>
                    <a:pt x="1034" y="689"/>
                    <a:pt x="1034" y="455"/>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1" name="Google Shape;5211;p36"/>
            <p:cNvSpPr/>
            <p:nvPr/>
          </p:nvSpPr>
          <p:spPr>
            <a:xfrm>
              <a:off x="578302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667" y="867"/>
                    <a:pt x="867" y="667"/>
                    <a:pt x="867" y="434"/>
                  </a:cubicBezTo>
                  <a:cubicBezTo>
                    <a:pt x="867" y="200"/>
                    <a:pt x="667"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2" name="Google Shape;5212;p36"/>
            <p:cNvSpPr/>
            <p:nvPr/>
          </p:nvSpPr>
          <p:spPr>
            <a:xfrm>
              <a:off x="5778850" y="2848800"/>
              <a:ext cx="25875" cy="22250"/>
            </a:xfrm>
            <a:custGeom>
              <a:avLst/>
              <a:gdLst/>
              <a:ahLst/>
              <a:cxnLst/>
              <a:rect l="l" t="t" r="r" b="b"/>
              <a:pathLst>
                <a:path w="1035" h="890" extrusionOk="0">
                  <a:moveTo>
                    <a:pt x="590" y="0"/>
                  </a:moveTo>
                  <a:cubicBezTo>
                    <a:pt x="488" y="0"/>
                    <a:pt x="384" y="38"/>
                    <a:pt x="301" y="122"/>
                  </a:cubicBezTo>
                  <a:cubicBezTo>
                    <a:pt x="0" y="422"/>
                    <a:pt x="201" y="889"/>
                    <a:pt x="601" y="889"/>
                  </a:cubicBezTo>
                  <a:cubicBezTo>
                    <a:pt x="834" y="889"/>
                    <a:pt x="1034" y="689"/>
                    <a:pt x="1034" y="456"/>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3" name="Google Shape;5213;p36"/>
            <p:cNvSpPr/>
            <p:nvPr/>
          </p:nvSpPr>
          <p:spPr>
            <a:xfrm>
              <a:off x="5778850" y="29224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4" name="Google Shape;5214;p36"/>
            <p:cNvSpPr/>
            <p:nvPr/>
          </p:nvSpPr>
          <p:spPr>
            <a:xfrm>
              <a:off x="578302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667" y="901"/>
                    <a:pt x="867" y="701"/>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5" name="Google Shape;5215;p36"/>
            <p:cNvSpPr/>
            <p:nvPr/>
          </p:nvSpPr>
          <p:spPr>
            <a:xfrm>
              <a:off x="5778850" y="30700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6" name="Google Shape;5216;p36"/>
            <p:cNvSpPr/>
            <p:nvPr/>
          </p:nvSpPr>
          <p:spPr>
            <a:xfrm>
              <a:off x="5778850" y="3143975"/>
              <a:ext cx="25875" cy="22275"/>
            </a:xfrm>
            <a:custGeom>
              <a:avLst/>
              <a:gdLst/>
              <a:ahLst/>
              <a:cxnLst/>
              <a:rect l="l" t="t" r="r" b="b"/>
              <a:pathLst>
                <a:path w="1035" h="891" extrusionOk="0">
                  <a:moveTo>
                    <a:pt x="595" y="1"/>
                  </a:moveTo>
                  <a:cubicBezTo>
                    <a:pt x="491" y="1"/>
                    <a:pt x="386" y="38"/>
                    <a:pt x="301" y="123"/>
                  </a:cubicBezTo>
                  <a:cubicBezTo>
                    <a:pt x="0" y="390"/>
                    <a:pt x="201" y="891"/>
                    <a:pt x="601" y="891"/>
                  </a:cubicBezTo>
                  <a:cubicBezTo>
                    <a:pt x="834" y="891"/>
                    <a:pt x="1034" y="690"/>
                    <a:pt x="1034" y="424"/>
                  </a:cubicBezTo>
                  <a:cubicBezTo>
                    <a:pt x="1034" y="173"/>
                    <a:pt x="817"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7" name="Google Shape;5217;p36"/>
            <p:cNvSpPr/>
            <p:nvPr/>
          </p:nvSpPr>
          <p:spPr>
            <a:xfrm>
              <a:off x="578302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667" y="868"/>
                    <a:pt x="867" y="668"/>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38"/>
        <p:cNvGrpSpPr/>
        <p:nvPr/>
      </p:nvGrpSpPr>
      <p:grpSpPr>
        <a:xfrm>
          <a:off x="0" y="0"/>
          <a:ext cx="0" cy="0"/>
          <a:chOff x="0" y="0"/>
          <a:chExt cx="0" cy="0"/>
        </a:xfrm>
      </p:grpSpPr>
      <p:sp>
        <p:nvSpPr>
          <p:cNvPr id="339" name="Google Shape;339;p4"/>
          <p:cNvSpPr txBox="1">
            <a:spLocks noGrp="1"/>
          </p:cNvSpPr>
          <p:nvPr>
            <p:ph type="body" idx="1"/>
          </p:nvPr>
        </p:nvSpPr>
        <p:spPr>
          <a:xfrm>
            <a:off x="711725" y="965150"/>
            <a:ext cx="7720500" cy="34722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Clr>
                <a:schemeClr val="accent5"/>
              </a:buClr>
              <a:buSzPts val="1200"/>
              <a:buAutoNum type="arabicPeriod"/>
              <a:defRPr sz="1200"/>
            </a:lvl1pPr>
            <a:lvl2pPr marL="914400" lvl="1" indent="-304800">
              <a:spcBef>
                <a:spcPts val="0"/>
              </a:spcBef>
              <a:spcAft>
                <a:spcPts val="0"/>
              </a:spcAft>
              <a:buClr>
                <a:srgbClr val="434343"/>
              </a:buClr>
              <a:buSzPts val="1200"/>
              <a:buFont typeface="Roboto Condensed Light"/>
              <a:buAutoNum type="alphaLcPeriod"/>
              <a:defRPr/>
            </a:lvl2pPr>
            <a:lvl3pPr marL="1371600" lvl="2" indent="-304800">
              <a:spcBef>
                <a:spcPts val="0"/>
              </a:spcBef>
              <a:spcAft>
                <a:spcPts val="0"/>
              </a:spcAft>
              <a:buClr>
                <a:srgbClr val="434343"/>
              </a:buClr>
              <a:buSzPts val="1200"/>
              <a:buFont typeface="Roboto Condensed Light"/>
              <a:buAutoNum type="romanLcPeriod"/>
              <a:defRPr/>
            </a:lvl3pPr>
            <a:lvl4pPr marL="1828800" lvl="3" indent="-304800">
              <a:spcBef>
                <a:spcPts val="0"/>
              </a:spcBef>
              <a:spcAft>
                <a:spcPts val="0"/>
              </a:spcAft>
              <a:buClr>
                <a:srgbClr val="434343"/>
              </a:buClr>
              <a:buSzPts val="1200"/>
              <a:buFont typeface="Roboto Condensed Light"/>
              <a:buAutoNum type="arabicPeriod"/>
              <a:defRPr/>
            </a:lvl4pPr>
            <a:lvl5pPr marL="2286000" lvl="4" indent="-304800">
              <a:spcBef>
                <a:spcPts val="0"/>
              </a:spcBef>
              <a:spcAft>
                <a:spcPts val="0"/>
              </a:spcAft>
              <a:buClr>
                <a:srgbClr val="434343"/>
              </a:buClr>
              <a:buSzPts val="1200"/>
              <a:buFont typeface="Roboto Condensed Light"/>
              <a:buAutoNum type="alphaLcPeriod"/>
              <a:defRPr/>
            </a:lvl5pPr>
            <a:lvl6pPr marL="2743200" lvl="5" indent="-304800">
              <a:spcBef>
                <a:spcPts val="0"/>
              </a:spcBef>
              <a:spcAft>
                <a:spcPts val="0"/>
              </a:spcAft>
              <a:buClr>
                <a:srgbClr val="434343"/>
              </a:buClr>
              <a:buSzPts val="1200"/>
              <a:buFont typeface="Roboto Condensed Light"/>
              <a:buAutoNum type="romanLcPeriod"/>
              <a:defRPr/>
            </a:lvl6pPr>
            <a:lvl7pPr marL="3200400" lvl="6" indent="-304800">
              <a:spcBef>
                <a:spcPts val="0"/>
              </a:spcBef>
              <a:spcAft>
                <a:spcPts val="0"/>
              </a:spcAft>
              <a:buClr>
                <a:srgbClr val="434343"/>
              </a:buClr>
              <a:buSzPts val="1200"/>
              <a:buFont typeface="Roboto Condensed Light"/>
              <a:buAutoNum type="arabicPeriod"/>
              <a:defRPr/>
            </a:lvl7pPr>
            <a:lvl8pPr marL="3657600" lvl="7" indent="-304800">
              <a:spcBef>
                <a:spcPts val="0"/>
              </a:spcBef>
              <a:spcAft>
                <a:spcPts val="0"/>
              </a:spcAft>
              <a:buClr>
                <a:srgbClr val="434343"/>
              </a:buClr>
              <a:buSzPts val="1200"/>
              <a:buFont typeface="Roboto Condensed Light"/>
              <a:buAutoNum type="alphaLcPeriod"/>
              <a:defRPr/>
            </a:lvl8pPr>
            <a:lvl9pPr marL="4114800" lvl="8" indent="-304800">
              <a:spcBef>
                <a:spcPts val="0"/>
              </a:spcBef>
              <a:spcAft>
                <a:spcPts val="0"/>
              </a:spcAft>
              <a:buClr>
                <a:srgbClr val="434343"/>
              </a:buClr>
              <a:buSzPts val="1200"/>
              <a:buFont typeface="Roboto Condensed Light"/>
              <a:buAutoNum type="romanLcPeriod"/>
              <a:defRPr/>
            </a:lvl9pPr>
          </a:lstStyle>
          <a:p>
            <a:endParaRPr/>
          </a:p>
        </p:txBody>
      </p:sp>
      <p:sp>
        <p:nvSpPr>
          <p:cNvPr id="340" name="Google Shape;340;p4"/>
          <p:cNvSpPr txBox="1">
            <a:spLocks noGrp="1"/>
          </p:cNvSpPr>
          <p:nvPr>
            <p:ph type="title"/>
          </p:nvPr>
        </p:nvSpPr>
        <p:spPr>
          <a:xfrm>
            <a:off x="711725" y="435639"/>
            <a:ext cx="7720500" cy="5295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36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341" name="Google Shape;341;p4"/>
          <p:cNvGrpSpPr/>
          <p:nvPr/>
        </p:nvGrpSpPr>
        <p:grpSpPr>
          <a:xfrm>
            <a:off x="439812" y="362867"/>
            <a:ext cx="1877408" cy="2124431"/>
            <a:chOff x="5778850" y="2553575"/>
            <a:chExt cx="606300" cy="686075"/>
          </a:xfrm>
        </p:grpSpPr>
        <p:sp>
          <p:nvSpPr>
            <p:cNvPr id="342" name="Google Shape;342;p4"/>
            <p:cNvSpPr/>
            <p:nvPr/>
          </p:nvSpPr>
          <p:spPr>
            <a:xfrm>
              <a:off x="635842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68"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4"/>
            <p:cNvSpPr/>
            <p:nvPr/>
          </p:nvSpPr>
          <p:spPr>
            <a:xfrm>
              <a:off x="6358425"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4"/>
            <p:cNvSpPr/>
            <p:nvPr/>
          </p:nvSpPr>
          <p:spPr>
            <a:xfrm>
              <a:off x="635842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4"/>
            <p:cNvSpPr/>
            <p:nvPr/>
          </p:nvSpPr>
          <p:spPr>
            <a:xfrm>
              <a:off x="635842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4"/>
            <p:cNvSpPr/>
            <p:nvPr/>
          </p:nvSpPr>
          <p:spPr>
            <a:xfrm>
              <a:off x="635842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4"/>
            <p:cNvSpPr/>
            <p:nvPr/>
          </p:nvSpPr>
          <p:spPr>
            <a:xfrm>
              <a:off x="635842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21" y="881"/>
                    <a:pt x="640" y="882"/>
                    <a:pt x="659" y="882"/>
                  </a:cubicBezTo>
                  <a:cubicBezTo>
                    <a:pt x="896"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4"/>
            <p:cNvSpPr/>
            <p:nvPr/>
          </p:nvSpPr>
          <p:spPr>
            <a:xfrm>
              <a:off x="635842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4"/>
            <p:cNvSpPr/>
            <p:nvPr/>
          </p:nvSpPr>
          <p:spPr>
            <a:xfrm>
              <a:off x="635842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4"/>
            <p:cNvSpPr/>
            <p:nvPr/>
          </p:nvSpPr>
          <p:spPr>
            <a:xfrm>
              <a:off x="635842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4"/>
            <p:cNvSpPr/>
            <p:nvPr/>
          </p:nvSpPr>
          <p:spPr>
            <a:xfrm>
              <a:off x="635842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4"/>
            <p:cNvSpPr/>
            <p:nvPr/>
          </p:nvSpPr>
          <p:spPr>
            <a:xfrm>
              <a:off x="6314225" y="2553575"/>
              <a:ext cx="25875" cy="22250"/>
            </a:xfrm>
            <a:custGeom>
              <a:avLst/>
              <a:gdLst/>
              <a:ahLst/>
              <a:cxnLst/>
              <a:rect l="l" t="t" r="r" b="b"/>
              <a:pathLst>
                <a:path w="1035" h="890" extrusionOk="0">
                  <a:moveTo>
                    <a:pt x="580" y="1"/>
                  </a:moveTo>
                  <a:cubicBezTo>
                    <a:pt x="472" y="1"/>
                    <a:pt x="362" y="39"/>
                    <a:pt x="268" y="123"/>
                  </a:cubicBezTo>
                  <a:cubicBezTo>
                    <a:pt x="1" y="423"/>
                    <a:pt x="201" y="890"/>
                    <a:pt x="601" y="890"/>
                  </a:cubicBezTo>
                  <a:cubicBezTo>
                    <a:pt x="835"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4"/>
            <p:cNvSpPr/>
            <p:nvPr/>
          </p:nvSpPr>
          <p:spPr>
            <a:xfrm>
              <a:off x="6314225" y="2627600"/>
              <a:ext cx="25875" cy="22450"/>
            </a:xfrm>
            <a:custGeom>
              <a:avLst/>
              <a:gdLst/>
              <a:ahLst/>
              <a:cxnLst/>
              <a:rect l="l" t="t" r="r" b="b"/>
              <a:pathLst>
                <a:path w="1035" h="898" extrusionOk="0">
                  <a:moveTo>
                    <a:pt x="600" y="1"/>
                  </a:moveTo>
                  <a:cubicBezTo>
                    <a:pt x="486" y="1"/>
                    <a:pt x="368" y="41"/>
                    <a:pt x="268" y="130"/>
                  </a:cubicBezTo>
                  <a:cubicBezTo>
                    <a:pt x="1" y="397"/>
                    <a:pt x="201" y="898"/>
                    <a:pt x="601" y="898"/>
                  </a:cubicBezTo>
                  <a:cubicBezTo>
                    <a:pt x="835"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4"/>
            <p:cNvSpPr/>
            <p:nvPr/>
          </p:nvSpPr>
          <p:spPr>
            <a:xfrm>
              <a:off x="6314225" y="2701200"/>
              <a:ext cx="25875" cy="22225"/>
            </a:xfrm>
            <a:custGeom>
              <a:avLst/>
              <a:gdLst/>
              <a:ahLst/>
              <a:cxnLst/>
              <a:rect l="l" t="t" r="r" b="b"/>
              <a:pathLst>
                <a:path w="1035" h="889" extrusionOk="0">
                  <a:moveTo>
                    <a:pt x="580" y="0"/>
                  </a:moveTo>
                  <a:cubicBezTo>
                    <a:pt x="472" y="0"/>
                    <a:pt x="362" y="38"/>
                    <a:pt x="268" y="122"/>
                  </a:cubicBezTo>
                  <a:cubicBezTo>
                    <a:pt x="1" y="422"/>
                    <a:pt x="201" y="889"/>
                    <a:pt x="601" y="889"/>
                  </a:cubicBezTo>
                  <a:cubicBezTo>
                    <a:pt x="835"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4"/>
            <p:cNvSpPr/>
            <p:nvPr/>
          </p:nvSpPr>
          <p:spPr>
            <a:xfrm>
              <a:off x="6314225" y="2774825"/>
              <a:ext cx="25875" cy="22000"/>
            </a:xfrm>
            <a:custGeom>
              <a:avLst/>
              <a:gdLst/>
              <a:ahLst/>
              <a:cxnLst/>
              <a:rect l="l" t="t" r="r" b="b"/>
              <a:pathLst>
                <a:path w="1035" h="880" extrusionOk="0">
                  <a:moveTo>
                    <a:pt x="600" y="1"/>
                  </a:moveTo>
                  <a:cubicBezTo>
                    <a:pt x="486" y="1"/>
                    <a:pt x="368" y="45"/>
                    <a:pt x="268" y="146"/>
                  </a:cubicBezTo>
                  <a:cubicBezTo>
                    <a:pt x="1" y="412"/>
                    <a:pt x="201" y="879"/>
                    <a:pt x="601" y="879"/>
                  </a:cubicBezTo>
                  <a:cubicBezTo>
                    <a:pt x="835"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4"/>
            <p:cNvSpPr/>
            <p:nvPr/>
          </p:nvSpPr>
          <p:spPr>
            <a:xfrm>
              <a:off x="6314225" y="2848800"/>
              <a:ext cx="25875" cy="22250"/>
            </a:xfrm>
            <a:custGeom>
              <a:avLst/>
              <a:gdLst/>
              <a:ahLst/>
              <a:cxnLst/>
              <a:rect l="l" t="t" r="r" b="b"/>
              <a:pathLst>
                <a:path w="1035" h="890" extrusionOk="0">
                  <a:moveTo>
                    <a:pt x="580" y="0"/>
                  </a:moveTo>
                  <a:cubicBezTo>
                    <a:pt x="472" y="0"/>
                    <a:pt x="362" y="38"/>
                    <a:pt x="268" y="122"/>
                  </a:cubicBezTo>
                  <a:cubicBezTo>
                    <a:pt x="1" y="422"/>
                    <a:pt x="201" y="889"/>
                    <a:pt x="601" y="889"/>
                  </a:cubicBezTo>
                  <a:cubicBezTo>
                    <a:pt x="835"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4"/>
            <p:cNvSpPr/>
            <p:nvPr/>
          </p:nvSpPr>
          <p:spPr>
            <a:xfrm>
              <a:off x="6314225" y="29224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4"/>
            <p:cNvSpPr/>
            <p:nvPr/>
          </p:nvSpPr>
          <p:spPr>
            <a:xfrm>
              <a:off x="6314225" y="2996400"/>
              <a:ext cx="25875" cy="22250"/>
            </a:xfrm>
            <a:custGeom>
              <a:avLst/>
              <a:gdLst/>
              <a:ahLst/>
              <a:cxnLst/>
              <a:rect l="l" t="t" r="r" b="b"/>
              <a:pathLst>
                <a:path w="1035" h="890" extrusionOk="0">
                  <a:moveTo>
                    <a:pt x="580" y="1"/>
                  </a:moveTo>
                  <a:cubicBezTo>
                    <a:pt x="472" y="1"/>
                    <a:pt x="362" y="38"/>
                    <a:pt x="268" y="122"/>
                  </a:cubicBezTo>
                  <a:cubicBezTo>
                    <a:pt x="1" y="422"/>
                    <a:pt x="201" y="889"/>
                    <a:pt x="601" y="889"/>
                  </a:cubicBezTo>
                  <a:cubicBezTo>
                    <a:pt x="835"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4"/>
            <p:cNvSpPr/>
            <p:nvPr/>
          </p:nvSpPr>
          <p:spPr>
            <a:xfrm>
              <a:off x="6314225" y="30700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4"/>
            <p:cNvSpPr/>
            <p:nvPr/>
          </p:nvSpPr>
          <p:spPr>
            <a:xfrm>
              <a:off x="6314225" y="3143975"/>
              <a:ext cx="25875" cy="22275"/>
            </a:xfrm>
            <a:custGeom>
              <a:avLst/>
              <a:gdLst/>
              <a:ahLst/>
              <a:cxnLst/>
              <a:rect l="l" t="t" r="r" b="b"/>
              <a:pathLst>
                <a:path w="1035" h="891" extrusionOk="0">
                  <a:moveTo>
                    <a:pt x="584" y="1"/>
                  </a:moveTo>
                  <a:cubicBezTo>
                    <a:pt x="476" y="1"/>
                    <a:pt x="363" y="38"/>
                    <a:pt x="268" y="123"/>
                  </a:cubicBezTo>
                  <a:cubicBezTo>
                    <a:pt x="1" y="390"/>
                    <a:pt x="201" y="891"/>
                    <a:pt x="601" y="891"/>
                  </a:cubicBezTo>
                  <a:cubicBezTo>
                    <a:pt x="835"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4"/>
            <p:cNvSpPr/>
            <p:nvPr/>
          </p:nvSpPr>
          <p:spPr>
            <a:xfrm>
              <a:off x="6314225" y="3217650"/>
              <a:ext cx="25875" cy="22000"/>
            </a:xfrm>
            <a:custGeom>
              <a:avLst/>
              <a:gdLst/>
              <a:ahLst/>
              <a:cxnLst/>
              <a:rect l="l" t="t" r="r" b="b"/>
              <a:pathLst>
                <a:path w="1035" h="880" extrusionOk="0">
                  <a:moveTo>
                    <a:pt x="600" y="1"/>
                  </a:moveTo>
                  <a:cubicBezTo>
                    <a:pt x="486" y="1"/>
                    <a:pt x="368" y="45"/>
                    <a:pt x="268" y="145"/>
                  </a:cubicBezTo>
                  <a:cubicBezTo>
                    <a:pt x="1" y="412"/>
                    <a:pt x="201" y="879"/>
                    <a:pt x="601" y="879"/>
                  </a:cubicBezTo>
                  <a:cubicBezTo>
                    <a:pt x="835"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4"/>
            <p:cNvSpPr/>
            <p:nvPr/>
          </p:nvSpPr>
          <p:spPr>
            <a:xfrm>
              <a:off x="6270025" y="2553575"/>
              <a:ext cx="25875" cy="22250"/>
            </a:xfrm>
            <a:custGeom>
              <a:avLst/>
              <a:gdLst/>
              <a:ahLst/>
              <a:cxnLst/>
              <a:rect l="l" t="t" r="r" b="b"/>
              <a:pathLst>
                <a:path w="1035" h="890" extrusionOk="0">
                  <a:moveTo>
                    <a:pt x="565" y="1"/>
                  </a:moveTo>
                  <a:cubicBezTo>
                    <a:pt x="458" y="1"/>
                    <a:pt x="351" y="39"/>
                    <a:pt x="268" y="123"/>
                  </a:cubicBezTo>
                  <a:cubicBezTo>
                    <a:pt x="1" y="423"/>
                    <a:pt x="168"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4"/>
            <p:cNvSpPr/>
            <p:nvPr/>
          </p:nvSpPr>
          <p:spPr>
            <a:xfrm>
              <a:off x="6270025" y="2627500"/>
              <a:ext cx="29225" cy="22550"/>
            </a:xfrm>
            <a:custGeom>
              <a:avLst/>
              <a:gdLst/>
              <a:ahLst/>
              <a:cxnLst/>
              <a:rect l="l" t="t" r="r" b="b"/>
              <a:pathLst>
                <a:path w="1169" h="902" extrusionOk="0">
                  <a:moveTo>
                    <a:pt x="568" y="1"/>
                  </a:moveTo>
                  <a:cubicBezTo>
                    <a:pt x="1" y="1"/>
                    <a:pt x="1" y="902"/>
                    <a:pt x="568" y="902"/>
                  </a:cubicBezTo>
                  <a:cubicBezTo>
                    <a:pt x="1168" y="902"/>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4"/>
            <p:cNvSpPr/>
            <p:nvPr/>
          </p:nvSpPr>
          <p:spPr>
            <a:xfrm>
              <a:off x="6270025" y="2701200"/>
              <a:ext cx="25875" cy="22225"/>
            </a:xfrm>
            <a:custGeom>
              <a:avLst/>
              <a:gdLst/>
              <a:ahLst/>
              <a:cxnLst/>
              <a:rect l="l" t="t" r="r" b="b"/>
              <a:pathLst>
                <a:path w="1035" h="889" extrusionOk="0">
                  <a:moveTo>
                    <a:pt x="565" y="0"/>
                  </a:moveTo>
                  <a:cubicBezTo>
                    <a:pt x="458" y="0"/>
                    <a:pt x="351" y="38"/>
                    <a:pt x="268" y="122"/>
                  </a:cubicBezTo>
                  <a:cubicBezTo>
                    <a:pt x="1" y="422"/>
                    <a:pt x="168" y="889"/>
                    <a:pt x="568" y="889"/>
                  </a:cubicBezTo>
                  <a:cubicBezTo>
                    <a:pt x="835" y="889"/>
                    <a:pt x="1002"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4"/>
            <p:cNvSpPr/>
            <p:nvPr/>
          </p:nvSpPr>
          <p:spPr>
            <a:xfrm>
              <a:off x="627337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701" y="867"/>
                    <a:pt x="868" y="667"/>
                    <a:pt x="868" y="434"/>
                  </a:cubicBezTo>
                  <a:cubicBezTo>
                    <a:pt x="868"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4"/>
            <p:cNvSpPr/>
            <p:nvPr/>
          </p:nvSpPr>
          <p:spPr>
            <a:xfrm>
              <a:off x="6270025" y="2848800"/>
              <a:ext cx="25875" cy="22250"/>
            </a:xfrm>
            <a:custGeom>
              <a:avLst/>
              <a:gdLst/>
              <a:ahLst/>
              <a:cxnLst/>
              <a:rect l="l" t="t" r="r" b="b"/>
              <a:pathLst>
                <a:path w="1035" h="890" extrusionOk="0">
                  <a:moveTo>
                    <a:pt x="565" y="0"/>
                  </a:moveTo>
                  <a:cubicBezTo>
                    <a:pt x="458" y="0"/>
                    <a:pt x="351" y="38"/>
                    <a:pt x="268" y="122"/>
                  </a:cubicBezTo>
                  <a:cubicBezTo>
                    <a:pt x="1" y="422"/>
                    <a:pt x="168"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4"/>
            <p:cNvSpPr/>
            <p:nvPr/>
          </p:nvSpPr>
          <p:spPr>
            <a:xfrm>
              <a:off x="6270025" y="29224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4"/>
            <p:cNvSpPr/>
            <p:nvPr/>
          </p:nvSpPr>
          <p:spPr>
            <a:xfrm>
              <a:off x="627337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701" y="901"/>
                    <a:pt x="868" y="701"/>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4"/>
            <p:cNvSpPr/>
            <p:nvPr/>
          </p:nvSpPr>
          <p:spPr>
            <a:xfrm>
              <a:off x="6270025" y="30700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4"/>
            <p:cNvSpPr/>
            <p:nvPr/>
          </p:nvSpPr>
          <p:spPr>
            <a:xfrm>
              <a:off x="6270025" y="3143975"/>
              <a:ext cx="25875" cy="22275"/>
            </a:xfrm>
            <a:custGeom>
              <a:avLst/>
              <a:gdLst/>
              <a:ahLst/>
              <a:cxnLst/>
              <a:rect l="l" t="t" r="r" b="b"/>
              <a:pathLst>
                <a:path w="1035" h="891" extrusionOk="0">
                  <a:moveTo>
                    <a:pt x="570" y="1"/>
                  </a:moveTo>
                  <a:cubicBezTo>
                    <a:pt x="461" y="1"/>
                    <a:pt x="353" y="38"/>
                    <a:pt x="268" y="123"/>
                  </a:cubicBezTo>
                  <a:cubicBezTo>
                    <a:pt x="1" y="390"/>
                    <a:pt x="168"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4"/>
            <p:cNvSpPr/>
            <p:nvPr/>
          </p:nvSpPr>
          <p:spPr>
            <a:xfrm>
              <a:off x="627337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701" y="868"/>
                    <a:pt x="868" y="668"/>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4"/>
            <p:cNvSpPr/>
            <p:nvPr/>
          </p:nvSpPr>
          <p:spPr>
            <a:xfrm>
              <a:off x="6225000" y="2553575"/>
              <a:ext cx="25875" cy="22250"/>
            </a:xfrm>
            <a:custGeom>
              <a:avLst/>
              <a:gdLst/>
              <a:ahLst/>
              <a:cxnLst/>
              <a:rect l="l" t="t" r="r" b="b"/>
              <a:pathLst>
                <a:path w="1035" h="890" extrusionOk="0">
                  <a:moveTo>
                    <a:pt x="580" y="1"/>
                  </a:moveTo>
                  <a:cubicBezTo>
                    <a:pt x="472" y="1"/>
                    <a:pt x="362" y="39"/>
                    <a:pt x="267" y="123"/>
                  </a:cubicBezTo>
                  <a:cubicBezTo>
                    <a:pt x="0" y="423"/>
                    <a:pt x="201" y="890"/>
                    <a:pt x="601" y="890"/>
                  </a:cubicBezTo>
                  <a:cubicBezTo>
                    <a:pt x="834"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4"/>
            <p:cNvSpPr/>
            <p:nvPr/>
          </p:nvSpPr>
          <p:spPr>
            <a:xfrm>
              <a:off x="6225000" y="2627600"/>
              <a:ext cx="25875" cy="22450"/>
            </a:xfrm>
            <a:custGeom>
              <a:avLst/>
              <a:gdLst/>
              <a:ahLst/>
              <a:cxnLst/>
              <a:rect l="l" t="t" r="r" b="b"/>
              <a:pathLst>
                <a:path w="1035" h="898" extrusionOk="0">
                  <a:moveTo>
                    <a:pt x="600" y="1"/>
                  </a:moveTo>
                  <a:cubicBezTo>
                    <a:pt x="486" y="1"/>
                    <a:pt x="367" y="41"/>
                    <a:pt x="267" y="130"/>
                  </a:cubicBezTo>
                  <a:cubicBezTo>
                    <a:pt x="0" y="397"/>
                    <a:pt x="201" y="898"/>
                    <a:pt x="601" y="898"/>
                  </a:cubicBezTo>
                  <a:cubicBezTo>
                    <a:pt x="834"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4"/>
            <p:cNvSpPr/>
            <p:nvPr/>
          </p:nvSpPr>
          <p:spPr>
            <a:xfrm>
              <a:off x="6225000" y="2701200"/>
              <a:ext cx="25875" cy="22225"/>
            </a:xfrm>
            <a:custGeom>
              <a:avLst/>
              <a:gdLst/>
              <a:ahLst/>
              <a:cxnLst/>
              <a:rect l="l" t="t" r="r" b="b"/>
              <a:pathLst>
                <a:path w="1035" h="889" extrusionOk="0">
                  <a:moveTo>
                    <a:pt x="580" y="0"/>
                  </a:moveTo>
                  <a:cubicBezTo>
                    <a:pt x="472" y="0"/>
                    <a:pt x="362" y="38"/>
                    <a:pt x="267" y="122"/>
                  </a:cubicBezTo>
                  <a:cubicBezTo>
                    <a:pt x="0" y="422"/>
                    <a:pt x="201" y="889"/>
                    <a:pt x="601" y="889"/>
                  </a:cubicBezTo>
                  <a:cubicBezTo>
                    <a:pt x="834"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4"/>
            <p:cNvSpPr/>
            <p:nvPr/>
          </p:nvSpPr>
          <p:spPr>
            <a:xfrm>
              <a:off x="6225000" y="2774825"/>
              <a:ext cx="25875" cy="22000"/>
            </a:xfrm>
            <a:custGeom>
              <a:avLst/>
              <a:gdLst/>
              <a:ahLst/>
              <a:cxnLst/>
              <a:rect l="l" t="t" r="r" b="b"/>
              <a:pathLst>
                <a:path w="1035" h="880" extrusionOk="0">
                  <a:moveTo>
                    <a:pt x="600" y="1"/>
                  </a:moveTo>
                  <a:cubicBezTo>
                    <a:pt x="486" y="1"/>
                    <a:pt x="367" y="45"/>
                    <a:pt x="267" y="146"/>
                  </a:cubicBezTo>
                  <a:cubicBezTo>
                    <a:pt x="0" y="412"/>
                    <a:pt x="201" y="879"/>
                    <a:pt x="601" y="879"/>
                  </a:cubicBezTo>
                  <a:cubicBezTo>
                    <a:pt x="834"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4"/>
            <p:cNvSpPr/>
            <p:nvPr/>
          </p:nvSpPr>
          <p:spPr>
            <a:xfrm>
              <a:off x="6225000" y="2848800"/>
              <a:ext cx="25875" cy="22250"/>
            </a:xfrm>
            <a:custGeom>
              <a:avLst/>
              <a:gdLst/>
              <a:ahLst/>
              <a:cxnLst/>
              <a:rect l="l" t="t" r="r" b="b"/>
              <a:pathLst>
                <a:path w="1035" h="890" extrusionOk="0">
                  <a:moveTo>
                    <a:pt x="580" y="0"/>
                  </a:moveTo>
                  <a:cubicBezTo>
                    <a:pt x="472" y="0"/>
                    <a:pt x="362" y="38"/>
                    <a:pt x="267" y="122"/>
                  </a:cubicBezTo>
                  <a:cubicBezTo>
                    <a:pt x="0" y="422"/>
                    <a:pt x="201" y="889"/>
                    <a:pt x="601" y="889"/>
                  </a:cubicBezTo>
                  <a:cubicBezTo>
                    <a:pt x="834"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4"/>
            <p:cNvSpPr/>
            <p:nvPr/>
          </p:nvSpPr>
          <p:spPr>
            <a:xfrm>
              <a:off x="6225000" y="29224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4"/>
            <p:cNvSpPr/>
            <p:nvPr/>
          </p:nvSpPr>
          <p:spPr>
            <a:xfrm>
              <a:off x="6225000" y="2996400"/>
              <a:ext cx="25875" cy="22250"/>
            </a:xfrm>
            <a:custGeom>
              <a:avLst/>
              <a:gdLst/>
              <a:ahLst/>
              <a:cxnLst/>
              <a:rect l="l" t="t" r="r" b="b"/>
              <a:pathLst>
                <a:path w="1035" h="890" extrusionOk="0">
                  <a:moveTo>
                    <a:pt x="580" y="1"/>
                  </a:moveTo>
                  <a:cubicBezTo>
                    <a:pt x="472" y="1"/>
                    <a:pt x="362" y="38"/>
                    <a:pt x="267" y="122"/>
                  </a:cubicBezTo>
                  <a:cubicBezTo>
                    <a:pt x="0" y="389"/>
                    <a:pt x="201" y="889"/>
                    <a:pt x="601" y="889"/>
                  </a:cubicBezTo>
                  <a:cubicBezTo>
                    <a:pt x="834"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4"/>
            <p:cNvSpPr/>
            <p:nvPr/>
          </p:nvSpPr>
          <p:spPr>
            <a:xfrm>
              <a:off x="6225000" y="30700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4"/>
            <p:cNvSpPr/>
            <p:nvPr/>
          </p:nvSpPr>
          <p:spPr>
            <a:xfrm>
              <a:off x="6225000" y="3143975"/>
              <a:ext cx="25875" cy="22275"/>
            </a:xfrm>
            <a:custGeom>
              <a:avLst/>
              <a:gdLst/>
              <a:ahLst/>
              <a:cxnLst/>
              <a:rect l="l" t="t" r="r" b="b"/>
              <a:pathLst>
                <a:path w="1035" h="891" extrusionOk="0">
                  <a:moveTo>
                    <a:pt x="584" y="1"/>
                  </a:moveTo>
                  <a:cubicBezTo>
                    <a:pt x="475" y="1"/>
                    <a:pt x="363" y="38"/>
                    <a:pt x="267" y="123"/>
                  </a:cubicBezTo>
                  <a:cubicBezTo>
                    <a:pt x="0" y="390"/>
                    <a:pt x="201" y="891"/>
                    <a:pt x="601" y="891"/>
                  </a:cubicBezTo>
                  <a:cubicBezTo>
                    <a:pt x="834"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4"/>
            <p:cNvSpPr/>
            <p:nvPr/>
          </p:nvSpPr>
          <p:spPr>
            <a:xfrm>
              <a:off x="6225000" y="3217650"/>
              <a:ext cx="25875" cy="22000"/>
            </a:xfrm>
            <a:custGeom>
              <a:avLst/>
              <a:gdLst/>
              <a:ahLst/>
              <a:cxnLst/>
              <a:rect l="l" t="t" r="r" b="b"/>
              <a:pathLst>
                <a:path w="1035" h="880" extrusionOk="0">
                  <a:moveTo>
                    <a:pt x="600" y="1"/>
                  </a:moveTo>
                  <a:cubicBezTo>
                    <a:pt x="486" y="1"/>
                    <a:pt x="367" y="45"/>
                    <a:pt x="267" y="145"/>
                  </a:cubicBezTo>
                  <a:cubicBezTo>
                    <a:pt x="0" y="412"/>
                    <a:pt x="201" y="879"/>
                    <a:pt x="601" y="879"/>
                  </a:cubicBezTo>
                  <a:cubicBezTo>
                    <a:pt x="834"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4"/>
            <p:cNvSpPr/>
            <p:nvPr/>
          </p:nvSpPr>
          <p:spPr>
            <a:xfrm>
              <a:off x="6180800" y="2553575"/>
              <a:ext cx="25875" cy="22250"/>
            </a:xfrm>
            <a:custGeom>
              <a:avLst/>
              <a:gdLst/>
              <a:ahLst/>
              <a:cxnLst/>
              <a:rect l="l" t="t" r="r" b="b"/>
              <a:pathLst>
                <a:path w="1035" h="890" extrusionOk="0">
                  <a:moveTo>
                    <a:pt x="565" y="1"/>
                  </a:moveTo>
                  <a:cubicBezTo>
                    <a:pt x="458" y="1"/>
                    <a:pt x="351" y="39"/>
                    <a:pt x="267" y="123"/>
                  </a:cubicBezTo>
                  <a:cubicBezTo>
                    <a:pt x="1" y="423"/>
                    <a:pt x="167" y="890"/>
                    <a:pt x="568" y="890"/>
                  </a:cubicBezTo>
                  <a:cubicBezTo>
                    <a:pt x="834" y="890"/>
                    <a:pt x="1001"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4"/>
            <p:cNvSpPr/>
            <p:nvPr/>
          </p:nvSpPr>
          <p:spPr>
            <a:xfrm>
              <a:off x="6180800" y="2627600"/>
              <a:ext cx="25875" cy="22450"/>
            </a:xfrm>
            <a:custGeom>
              <a:avLst/>
              <a:gdLst/>
              <a:ahLst/>
              <a:cxnLst/>
              <a:rect l="l" t="t" r="r" b="b"/>
              <a:pathLst>
                <a:path w="1035" h="898" extrusionOk="0">
                  <a:moveTo>
                    <a:pt x="585" y="1"/>
                  </a:moveTo>
                  <a:cubicBezTo>
                    <a:pt x="471" y="1"/>
                    <a:pt x="356" y="41"/>
                    <a:pt x="267" y="130"/>
                  </a:cubicBezTo>
                  <a:cubicBezTo>
                    <a:pt x="1" y="397"/>
                    <a:pt x="167" y="898"/>
                    <a:pt x="568" y="898"/>
                  </a:cubicBezTo>
                  <a:cubicBezTo>
                    <a:pt x="834"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4"/>
            <p:cNvSpPr/>
            <p:nvPr/>
          </p:nvSpPr>
          <p:spPr>
            <a:xfrm>
              <a:off x="61808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4"/>
            <p:cNvSpPr/>
            <p:nvPr/>
          </p:nvSpPr>
          <p:spPr>
            <a:xfrm>
              <a:off x="6180800" y="2774825"/>
              <a:ext cx="25875" cy="22000"/>
            </a:xfrm>
            <a:custGeom>
              <a:avLst/>
              <a:gdLst/>
              <a:ahLst/>
              <a:cxnLst/>
              <a:rect l="l" t="t" r="r" b="b"/>
              <a:pathLst>
                <a:path w="1035" h="880" extrusionOk="0">
                  <a:moveTo>
                    <a:pt x="585" y="1"/>
                  </a:moveTo>
                  <a:cubicBezTo>
                    <a:pt x="471" y="1"/>
                    <a:pt x="356" y="45"/>
                    <a:pt x="267" y="146"/>
                  </a:cubicBezTo>
                  <a:cubicBezTo>
                    <a:pt x="1" y="412"/>
                    <a:pt x="167" y="879"/>
                    <a:pt x="568" y="879"/>
                  </a:cubicBezTo>
                  <a:cubicBezTo>
                    <a:pt x="834"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4"/>
            <p:cNvSpPr/>
            <p:nvPr/>
          </p:nvSpPr>
          <p:spPr>
            <a:xfrm>
              <a:off x="6180800" y="2848800"/>
              <a:ext cx="25875" cy="22250"/>
            </a:xfrm>
            <a:custGeom>
              <a:avLst/>
              <a:gdLst/>
              <a:ahLst/>
              <a:cxnLst/>
              <a:rect l="l" t="t" r="r" b="b"/>
              <a:pathLst>
                <a:path w="1035" h="890" extrusionOk="0">
                  <a:moveTo>
                    <a:pt x="565" y="0"/>
                  </a:moveTo>
                  <a:cubicBezTo>
                    <a:pt x="458" y="0"/>
                    <a:pt x="351" y="38"/>
                    <a:pt x="267" y="122"/>
                  </a:cubicBezTo>
                  <a:cubicBezTo>
                    <a:pt x="1" y="422"/>
                    <a:pt x="167" y="889"/>
                    <a:pt x="568" y="889"/>
                  </a:cubicBezTo>
                  <a:cubicBezTo>
                    <a:pt x="834" y="889"/>
                    <a:pt x="1001"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4"/>
            <p:cNvSpPr/>
            <p:nvPr/>
          </p:nvSpPr>
          <p:spPr>
            <a:xfrm>
              <a:off x="6180800" y="2922450"/>
              <a:ext cx="25875" cy="21975"/>
            </a:xfrm>
            <a:custGeom>
              <a:avLst/>
              <a:gdLst/>
              <a:ahLst/>
              <a:cxnLst/>
              <a:rect l="l" t="t" r="r" b="b"/>
              <a:pathLst>
                <a:path w="1035" h="879" extrusionOk="0">
                  <a:moveTo>
                    <a:pt x="585" y="0"/>
                  </a:moveTo>
                  <a:cubicBezTo>
                    <a:pt x="471" y="0"/>
                    <a:pt x="356" y="45"/>
                    <a:pt x="267" y="145"/>
                  </a:cubicBezTo>
                  <a:cubicBezTo>
                    <a:pt x="1" y="412"/>
                    <a:pt x="167" y="879"/>
                    <a:pt x="568" y="879"/>
                  </a:cubicBezTo>
                  <a:cubicBezTo>
                    <a:pt x="834" y="879"/>
                    <a:pt x="1001"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4"/>
            <p:cNvSpPr/>
            <p:nvPr/>
          </p:nvSpPr>
          <p:spPr>
            <a:xfrm>
              <a:off x="6180800" y="2996400"/>
              <a:ext cx="25875" cy="22250"/>
            </a:xfrm>
            <a:custGeom>
              <a:avLst/>
              <a:gdLst/>
              <a:ahLst/>
              <a:cxnLst/>
              <a:rect l="l" t="t" r="r" b="b"/>
              <a:pathLst>
                <a:path w="1035" h="890" extrusionOk="0">
                  <a:moveTo>
                    <a:pt x="565" y="1"/>
                  </a:moveTo>
                  <a:cubicBezTo>
                    <a:pt x="458" y="1"/>
                    <a:pt x="351" y="38"/>
                    <a:pt x="267" y="122"/>
                  </a:cubicBezTo>
                  <a:cubicBezTo>
                    <a:pt x="1" y="389"/>
                    <a:pt x="167" y="889"/>
                    <a:pt x="568" y="889"/>
                  </a:cubicBezTo>
                  <a:cubicBezTo>
                    <a:pt x="834"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4"/>
            <p:cNvSpPr/>
            <p:nvPr/>
          </p:nvSpPr>
          <p:spPr>
            <a:xfrm>
              <a:off x="61808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4"/>
            <p:cNvSpPr/>
            <p:nvPr/>
          </p:nvSpPr>
          <p:spPr>
            <a:xfrm>
              <a:off x="6180800" y="3143975"/>
              <a:ext cx="25875" cy="22275"/>
            </a:xfrm>
            <a:custGeom>
              <a:avLst/>
              <a:gdLst/>
              <a:ahLst/>
              <a:cxnLst/>
              <a:rect l="l" t="t" r="r" b="b"/>
              <a:pathLst>
                <a:path w="1035" h="891" extrusionOk="0">
                  <a:moveTo>
                    <a:pt x="570" y="1"/>
                  </a:moveTo>
                  <a:cubicBezTo>
                    <a:pt x="461" y="1"/>
                    <a:pt x="352" y="38"/>
                    <a:pt x="267" y="123"/>
                  </a:cubicBezTo>
                  <a:cubicBezTo>
                    <a:pt x="1" y="390"/>
                    <a:pt x="167" y="891"/>
                    <a:pt x="568" y="891"/>
                  </a:cubicBezTo>
                  <a:cubicBezTo>
                    <a:pt x="834"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4"/>
            <p:cNvSpPr/>
            <p:nvPr/>
          </p:nvSpPr>
          <p:spPr>
            <a:xfrm>
              <a:off x="6180800" y="3217650"/>
              <a:ext cx="25875" cy="22000"/>
            </a:xfrm>
            <a:custGeom>
              <a:avLst/>
              <a:gdLst/>
              <a:ahLst/>
              <a:cxnLst/>
              <a:rect l="l" t="t" r="r" b="b"/>
              <a:pathLst>
                <a:path w="1035" h="880" extrusionOk="0">
                  <a:moveTo>
                    <a:pt x="585" y="1"/>
                  </a:moveTo>
                  <a:cubicBezTo>
                    <a:pt x="471" y="1"/>
                    <a:pt x="356" y="45"/>
                    <a:pt x="267" y="145"/>
                  </a:cubicBezTo>
                  <a:cubicBezTo>
                    <a:pt x="1" y="412"/>
                    <a:pt x="167" y="879"/>
                    <a:pt x="568" y="879"/>
                  </a:cubicBezTo>
                  <a:cubicBezTo>
                    <a:pt x="834" y="879"/>
                    <a:pt x="1001"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4"/>
            <p:cNvSpPr/>
            <p:nvPr/>
          </p:nvSpPr>
          <p:spPr>
            <a:xfrm>
              <a:off x="6135775" y="2553575"/>
              <a:ext cx="25875" cy="22250"/>
            </a:xfrm>
            <a:custGeom>
              <a:avLst/>
              <a:gdLst/>
              <a:ahLst/>
              <a:cxnLst/>
              <a:rect l="l" t="t" r="r" b="b"/>
              <a:pathLst>
                <a:path w="1035" h="890" extrusionOk="0">
                  <a:moveTo>
                    <a:pt x="580" y="1"/>
                  </a:moveTo>
                  <a:cubicBezTo>
                    <a:pt x="472" y="1"/>
                    <a:pt x="361" y="39"/>
                    <a:pt x="267" y="123"/>
                  </a:cubicBezTo>
                  <a:cubicBezTo>
                    <a:pt x="0" y="423"/>
                    <a:pt x="200" y="890"/>
                    <a:pt x="601" y="890"/>
                  </a:cubicBezTo>
                  <a:cubicBezTo>
                    <a:pt x="834" y="890"/>
                    <a:pt x="1034" y="690"/>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4"/>
            <p:cNvSpPr/>
            <p:nvPr/>
          </p:nvSpPr>
          <p:spPr>
            <a:xfrm>
              <a:off x="6135775" y="2627600"/>
              <a:ext cx="25875" cy="22450"/>
            </a:xfrm>
            <a:custGeom>
              <a:avLst/>
              <a:gdLst/>
              <a:ahLst/>
              <a:cxnLst/>
              <a:rect l="l" t="t" r="r" b="b"/>
              <a:pathLst>
                <a:path w="1035" h="898" extrusionOk="0">
                  <a:moveTo>
                    <a:pt x="599" y="1"/>
                  </a:moveTo>
                  <a:cubicBezTo>
                    <a:pt x="486" y="1"/>
                    <a:pt x="367" y="41"/>
                    <a:pt x="267" y="130"/>
                  </a:cubicBezTo>
                  <a:cubicBezTo>
                    <a:pt x="0" y="397"/>
                    <a:pt x="200" y="864"/>
                    <a:pt x="601" y="898"/>
                  </a:cubicBezTo>
                  <a:cubicBezTo>
                    <a:pt x="834" y="898"/>
                    <a:pt x="1034" y="697"/>
                    <a:pt x="1034" y="431"/>
                  </a:cubicBezTo>
                  <a:cubicBezTo>
                    <a:pt x="1034" y="164"/>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4" name="Google Shape;394;p4"/>
            <p:cNvSpPr/>
            <p:nvPr/>
          </p:nvSpPr>
          <p:spPr>
            <a:xfrm>
              <a:off x="6135775" y="2701200"/>
              <a:ext cx="25875" cy="22225"/>
            </a:xfrm>
            <a:custGeom>
              <a:avLst/>
              <a:gdLst/>
              <a:ahLst/>
              <a:cxnLst/>
              <a:rect l="l" t="t" r="r" b="b"/>
              <a:pathLst>
                <a:path w="1035" h="889" extrusionOk="0">
                  <a:moveTo>
                    <a:pt x="580" y="0"/>
                  </a:moveTo>
                  <a:cubicBezTo>
                    <a:pt x="472" y="0"/>
                    <a:pt x="361" y="38"/>
                    <a:pt x="267" y="122"/>
                  </a:cubicBezTo>
                  <a:cubicBezTo>
                    <a:pt x="0" y="422"/>
                    <a:pt x="200" y="889"/>
                    <a:pt x="601" y="889"/>
                  </a:cubicBezTo>
                  <a:cubicBezTo>
                    <a:pt x="834" y="889"/>
                    <a:pt x="1034" y="689"/>
                    <a:pt x="1034" y="455"/>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4"/>
            <p:cNvSpPr/>
            <p:nvPr/>
          </p:nvSpPr>
          <p:spPr>
            <a:xfrm>
              <a:off x="6135775" y="2774825"/>
              <a:ext cx="25875" cy="22000"/>
            </a:xfrm>
            <a:custGeom>
              <a:avLst/>
              <a:gdLst/>
              <a:ahLst/>
              <a:cxnLst/>
              <a:rect l="l" t="t" r="r" b="b"/>
              <a:pathLst>
                <a:path w="1035" h="880" extrusionOk="0">
                  <a:moveTo>
                    <a:pt x="599" y="1"/>
                  </a:moveTo>
                  <a:cubicBezTo>
                    <a:pt x="486" y="1"/>
                    <a:pt x="367" y="45"/>
                    <a:pt x="267" y="146"/>
                  </a:cubicBezTo>
                  <a:cubicBezTo>
                    <a:pt x="0" y="412"/>
                    <a:pt x="200" y="879"/>
                    <a:pt x="601" y="879"/>
                  </a:cubicBezTo>
                  <a:cubicBezTo>
                    <a:pt x="834" y="879"/>
                    <a:pt x="1034" y="679"/>
                    <a:pt x="1034" y="446"/>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4"/>
            <p:cNvSpPr/>
            <p:nvPr/>
          </p:nvSpPr>
          <p:spPr>
            <a:xfrm>
              <a:off x="6135775" y="2848800"/>
              <a:ext cx="25875" cy="22250"/>
            </a:xfrm>
            <a:custGeom>
              <a:avLst/>
              <a:gdLst/>
              <a:ahLst/>
              <a:cxnLst/>
              <a:rect l="l" t="t" r="r" b="b"/>
              <a:pathLst>
                <a:path w="1035" h="890" extrusionOk="0">
                  <a:moveTo>
                    <a:pt x="580" y="0"/>
                  </a:moveTo>
                  <a:cubicBezTo>
                    <a:pt x="472" y="0"/>
                    <a:pt x="361" y="38"/>
                    <a:pt x="267" y="122"/>
                  </a:cubicBezTo>
                  <a:cubicBezTo>
                    <a:pt x="0" y="422"/>
                    <a:pt x="200" y="889"/>
                    <a:pt x="601" y="889"/>
                  </a:cubicBezTo>
                  <a:cubicBezTo>
                    <a:pt x="834" y="889"/>
                    <a:pt x="1034" y="689"/>
                    <a:pt x="1034" y="456"/>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4"/>
            <p:cNvSpPr/>
            <p:nvPr/>
          </p:nvSpPr>
          <p:spPr>
            <a:xfrm>
              <a:off x="6135775" y="2922450"/>
              <a:ext cx="25875" cy="22075"/>
            </a:xfrm>
            <a:custGeom>
              <a:avLst/>
              <a:gdLst/>
              <a:ahLst/>
              <a:cxnLst/>
              <a:rect l="l" t="t" r="r" b="b"/>
              <a:pathLst>
                <a:path w="1035" h="883" extrusionOk="0">
                  <a:moveTo>
                    <a:pt x="599" y="0"/>
                  </a:moveTo>
                  <a:cubicBezTo>
                    <a:pt x="486" y="0"/>
                    <a:pt x="367" y="45"/>
                    <a:pt x="267" y="145"/>
                  </a:cubicBezTo>
                  <a:cubicBezTo>
                    <a:pt x="0" y="412"/>
                    <a:pt x="200" y="879"/>
                    <a:pt x="601" y="879"/>
                  </a:cubicBezTo>
                  <a:cubicBezTo>
                    <a:pt x="618" y="881"/>
                    <a:pt x="635" y="882"/>
                    <a:pt x="651" y="882"/>
                  </a:cubicBezTo>
                  <a:cubicBezTo>
                    <a:pt x="862" y="882"/>
                    <a:pt x="1034" y="692"/>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4"/>
            <p:cNvSpPr/>
            <p:nvPr/>
          </p:nvSpPr>
          <p:spPr>
            <a:xfrm>
              <a:off x="6135775" y="2996400"/>
              <a:ext cx="25875" cy="22250"/>
            </a:xfrm>
            <a:custGeom>
              <a:avLst/>
              <a:gdLst/>
              <a:ahLst/>
              <a:cxnLst/>
              <a:rect l="l" t="t" r="r" b="b"/>
              <a:pathLst>
                <a:path w="1035" h="890" extrusionOk="0">
                  <a:moveTo>
                    <a:pt x="580" y="1"/>
                  </a:moveTo>
                  <a:cubicBezTo>
                    <a:pt x="472" y="1"/>
                    <a:pt x="361" y="38"/>
                    <a:pt x="267" y="122"/>
                  </a:cubicBezTo>
                  <a:cubicBezTo>
                    <a:pt x="0" y="389"/>
                    <a:pt x="200" y="889"/>
                    <a:pt x="601" y="889"/>
                  </a:cubicBezTo>
                  <a:cubicBezTo>
                    <a:pt x="834" y="889"/>
                    <a:pt x="1034" y="689"/>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4"/>
            <p:cNvSpPr/>
            <p:nvPr/>
          </p:nvSpPr>
          <p:spPr>
            <a:xfrm>
              <a:off x="6135775" y="3070050"/>
              <a:ext cx="25875" cy="21975"/>
            </a:xfrm>
            <a:custGeom>
              <a:avLst/>
              <a:gdLst/>
              <a:ahLst/>
              <a:cxnLst/>
              <a:rect l="l" t="t" r="r" b="b"/>
              <a:pathLst>
                <a:path w="1035" h="879" extrusionOk="0">
                  <a:moveTo>
                    <a:pt x="599" y="0"/>
                  </a:moveTo>
                  <a:cubicBezTo>
                    <a:pt x="486" y="0"/>
                    <a:pt x="367" y="45"/>
                    <a:pt x="267" y="145"/>
                  </a:cubicBezTo>
                  <a:cubicBezTo>
                    <a:pt x="0" y="412"/>
                    <a:pt x="200" y="879"/>
                    <a:pt x="601" y="879"/>
                  </a:cubicBezTo>
                  <a:cubicBezTo>
                    <a:pt x="834" y="879"/>
                    <a:pt x="1034" y="679"/>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4"/>
            <p:cNvSpPr/>
            <p:nvPr/>
          </p:nvSpPr>
          <p:spPr>
            <a:xfrm>
              <a:off x="6135775" y="3143975"/>
              <a:ext cx="25875" cy="22275"/>
            </a:xfrm>
            <a:custGeom>
              <a:avLst/>
              <a:gdLst/>
              <a:ahLst/>
              <a:cxnLst/>
              <a:rect l="l" t="t" r="r" b="b"/>
              <a:pathLst>
                <a:path w="1035" h="891" extrusionOk="0">
                  <a:moveTo>
                    <a:pt x="584" y="1"/>
                  </a:moveTo>
                  <a:cubicBezTo>
                    <a:pt x="475" y="1"/>
                    <a:pt x="363" y="38"/>
                    <a:pt x="267" y="123"/>
                  </a:cubicBezTo>
                  <a:cubicBezTo>
                    <a:pt x="0" y="390"/>
                    <a:pt x="200" y="891"/>
                    <a:pt x="601" y="891"/>
                  </a:cubicBezTo>
                  <a:cubicBezTo>
                    <a:pt x="834" y="891"/>
                    <a:pt x="1034" y="690"/>
                    <a:pt x="1034" y="424"/>
                  </a:cubicBezTo>
                  <a:cubicBezTo>
                    <a:pt x="1034" y="173"/>
                    <a:pt x="817"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4"/>
            <p:cNvSpPr/>
            <p:nvPr/>
          </p:nvSpPr>
          <p:spPr>
            <a:xfrm>
              <a:off x="6135775" y="3217650"/>
              <a:ext cx="25875" cy="22000"/>
            </a:xfrm>
            <a:custGeom>
              <a:avLst/>
              <a:gdLst/>
              <a:ahLst/>
              <a:cxnLst/>
              <a:rect l="l" t="t" r="r" b="b"/>
              <a:pathLst>
                <a:path w="1035" h="880" extrusionOk="0">
                  <a:moveTo>
                    <a:pt x="599" y="1"/>
                  </a:moveTo>
                  <a:cubicBezTo>
                    <a:pt x="486" y="1"/>
                    <a:pt x="367" y="45"/>
                    <a:pt x="267" y="145"/>
                  </a:cubicBezTo>
                  <a:cubicBezTo>
                    <a:pt x="0" y="412"/>
                    <a:pt x="200" y="879"/>
                    <a:pt x="601" y="879"/>
                  </a:cubicBezTo>
                  <a:cubicBezTo>
                    <a:pt x="834" y="879"/>
                    <a:pt x="1034" y="679"/>
                    <a:pt x="1034" y="445"/>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4"/>
            <p:cNvSpPr/>
            <p:nvPr/>
          </p:nvSpPr>
          <p:spPr>
            <a:xfrm>
              <a:off x="6090725" y="2553575"/>
              <a:ext cx="26725" cy="22250"/>
            </a:xfrm>
            <a:custGeom>
              <a:avLst/>
              <a:gdLst/>
              <a:ahLst/>
              <a:cxnLst/>
              <a:rect l="l" t="t" r="r" b="b"/>
              <a:pathLst>
                <a:path w="1069" h="890" extrusionOk="0">
                  <a:moveTo>
                    <a:pt x="599" y="1"/>
                  </a:moveTo>
                  <a:cubicBezTo>
                    <a:pt x="492" y="1"/>
                    <a:pt x="385" y="39"/>
                    <a:pt x="301" y="123"/>
                  </a:cubicBezTo>
                  <a:cubicBezTo>
                    <a:pt x="1" y="423"/>
                    <a:pt x="234" y="890"/>
                    <a:pt x="601" y="890"/>
                  </a:cubicBezTo>
                  <a:cubicBezTo>
                    <a:pt x="868" y="890"/>
                    <a:pt x="1068" y="690"/>
                    <a:pt x="1068" y="456"/>
                  </a:cubicBezTo>
                  <a:cubicBezTo>
                    <a:pt x="1068" y="181"/>
                    <a:pt x="833"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4"/>
            <p:cNvSpPr/>
            <p:nvPr/>
          </p:nvSpPr>
          <p:spPr>
            <a:xfrm>
              <a:off x="6091575" y="2627600"/>
              <a:ext cx="25875" cy="22450"/>
            </a:xfrm>
            <a:custGeom>
              <a:avLst/>
              <a:gdLst/>
              <a:ahLst/>
              <a:cxnLst/>
              <a:rect l="l" t="t" r="r" b="b"/>
              <a:pathLst>
                <a:path w="1035" h="898" extrusionOk="0">
                  <a:moveTo>
                    <a:pt x="577" y="1"/>
                  </a:moveTo>
                  <a:cubicBezTo>
                    <a:pt x="467" y="1"/>
                    <a:pt x="356" y="41"/>
                    <a:pt x="267" y="130"/>
                  </a:cubicBezTo>
                  <a:cubicBezTo>
                    <a:pt x="0" y="397"/>
                    <a:pt x="200" y="898"/>
                    <a:pt x="567" y="898"/>
                  </a:cubicBezTo>
                  <a:cubicBezTo>
                    <a:pt x="834" y="898"/>
                    <a:pt x="1034" y="697"/>
                    <a:pt x="1034" y="431"/>
                  </a:cubicBezTo>
                  <a:cubicBezTo>
                    <a:pt x="1012" y="164"/>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4"/>
            <p:cNvSpPr/>
            <p:nvPr/>
          </p:nvSpPr>
          <p:spPr>
            <a:xfrm>
              <a:off x="6091575" y="2701200"/>
              <a:ext cx="25875" cy="22225"/>
            </a:xfrm>
            <a:custGeom>
              <a:avLst/>
              <a:gdLst/>
              <a:ahLst/>
              <a:cxnLst/>
              <a:rect l="l" t="t" r="r" b="b"/>
              <a:pathLst>
                <a:path w="1035" h="889" extrusionOk="0">
                  <a:moveTo>
                    <a:pt x="558" y="0"/>
                  </a:moveTo>
                  <a:cubicBezTo>
                    <a:pt x="454" y="0"/>
                    <a:pt x="351" y="38"/>
                    <a:pt x="267" y="122"/>
                  </a:cubicBezTo>
                  <a:cubicBezTo>
                    <a:pt x="0" y="422"/>
                    <a:pt x="200" y="889"/>
                    <a:pt x="567" y="889"/>
                  </a:cubicBezTo>
                  <a:cubicBezTo>
                    <a:pt x="834" y="889"/>
                    <a:pt x="1034" y="689"/>
                    <a:pt x="1034" y="455"/>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4"/>
            <p:cNvSpPr/>
            <p:nvPr/>
          </p:nvSpPr>
          <p:spPr>
            <a:xfrm>
              <a:off x="6091575" y="2774825"/>
              <a:ext cx="25875" cy="22000"/>
            </a:xfrm>
            <a:custGeom>
              <a:avLst/>
              <a:gdLst/>
              <a:ahLst/>
              <a:cxnLst/>
              <a:rect l="l" t="t" r="r" b="b"/>
              <a:pathLst>
                <a:path w="1035" h="880" extrusionOk="0">
                  <a:moveTo>
                    <a:pt x="577" y="1"/>
                  </a:moveTo>
                  <a:cubicBezTo>
                    <a:pt x="467" y="1"/>
                    <a:pt x="356" y="45"/>
                    <a:pt x="267" y="146"/>
                  </a:cubicBezTo>
                  <a:cubicBezTo>
                    <a:pt x="0" y="412"/>
                    <a:pt x="200" y="879"/>
                    <a:pt x="567" y="879"/>
                  </a:cubicBezTo>
                  <a:cubicBezTo>
                    <a:pt x="834" y="879"/>
                    <a:pt x="1034" y="679"/>
                    <a:pt x="1034" y="446"/>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4"/>
            <p:cNvSpPr/>
            <p:nvPr/>
          </p:nvSpPr>
          <p:spPr>
            <a:xfrm>
              <a:off x="6091575" y="2848800"/>
              <a:ext cx="25875" cy="22250"/>
            </a:xfrm>
            <a:custGeom>
              <a:avLst/>
              <a:gdLst/>
              <a:ahLst/>
              <a:cxnLst/>
              <a:rect l="l" t="t" r="r" b="b"/>
              <a:pathLst>
                <a:path w="1035" h="890" extrusionOk="0">
                  <a:moveTo>
                    <a:pt x="558" y="0"/>
                  </a:moveTo>
                  <a:cubicBezTo>
                    <a:pt x="454" y="0"/>
                    <a:pt x="351" y="38"/>
                    <a:pt x="267" y="122"/>
                  </a:cubicBezTo>
                  <a:cubicBezTo>
                    <a:pt x="0" y="422"/>
                    <a:pt x="200" y="889"/>
                    <a:pt x="567" y="889"/>
                  </a:cubicBezTo>
                  <a:cubicBezTo>
                    <a:pt x="834" y="889"/>
                    <a:pt x="1034" y="689"/>
                    <a:pt x="1034" y="456"/>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4"/>
            <p:cNvSpPr/>
            <p:nvPr/>
          </p:nvSpPr>
          <p:spPr>
            <a:xfrm>
              <a:off x="6090725" y="2922450"/>
              <a:ext cx="26725" cy="21975"/>
            </a:xfrm>
            <a:custGeom>
              <a:avLst/>
              <a:gdLst/>
              <a:ahLst/>
              <a:cxnLst/>
              <a:rect l="l" t="t" r="r" b="b"/>
              <a:pathLst>
                <a:path w="1069" h="879" extrusionOk="0">
                  <a:moveTo>
                    <a:pt x="619" y="0"/>
                  </a:moveTo>
                  <a:cubicBezTo>
                    <a:pt x="505" y="0"/>
                    <a:pt x="390" y="45"/>
                    <a:pt x="301" y="145"/>
                  </a:cubicBezTo>
                  <a:cubicBezTo>
                    <a:pt x="1" y="412"/>
                    <a:pt x="234" y="879"/>
                    <a:pt x="601" y="879"/>
                  </a:cubicBezTo>
                  <a:cubicBezTo>
                    <a:pt x="868" y="879"/>
                    <a:pt x="1068" y="678"/>
                    <a:pt x="1068" y="445"/>
                  </a:cubicBezTo>
                  <a:cubicBezTo>
                    <a:pt x="1068" y="178"/>
                    <a:pt x="846" y="0"/>
                    <a:pt x="61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4"/>
            <p:cNvSpPr/>
            <p:nvPr/>
          </p:nvSpPr>
          <p:spPr>
            <a:xfrm>
              <a:off x="6091575" y="2996400"/>
              <a:ext cx="25875" cy="22250"/>
            </a:xfrm>
            <a:custGeom>
              <a:avLst/>
              <a:gdLst/>
              <a:ahLst/>
              <a:cxnLst/>
              <a:rect l="l" t="t" r="r" b="b"/>
              <a:pathLst>
                <a:path w="1035" h="890" extrusionOk="0">
                  <a:moveTo>
                    <a:pt x="558" y="1"/>
                  </a:moveTo>
                  <a:cubicBezTo>
                    <a:pt x="454" y="1"/>
                    <a:pt x="351" y="38"/>
                    <a:pt x="267" y="122"/>
                  </a:cubicBezTo>
                  <a:cubicBezTo>
                    <a:pt x="0" y="422"/>
                    <a:pt x="200" y="889"/>
                    <a:pt x="567" y="889"/>
                  </a:cubicBezTo>
                  <a:cubicBezTo>
                    <a:pt x="834" y="889"/>
                    <a:pt x="1034" y="689"/>
                    <a:pt x="1034" y="456"/>
                  </a:cubicBezTo>
                  <a:cubicBezTo>
                    <a:pt x="1012" y="181"/>
                    <a:pt x="784" y="1"/>
                    <a:pt x="55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4"/>
            <p:cNvSpPr/>
            <p:nvPr/>
          </p:nvSpPr>
          <p:spPr>
            <a:xfrm>
              <a:off x="6091575" y="3070050"/>
              <a:ext cx="25875" cy="21975"/>
            </a:xfrm>
            <a:custGeom>
              <a:avLst/>
              <a:gdLst/>
              <a:ahLst/>
              <a:cxnLst/>
              <a:rect l="l" t="t" r="r" b="b"/>
              <a:pathLst>
                <a:path w="1035" h="879" extrusionOk="0">
                  <a:moveTo>
                    <a:pt x="577" y="0"/>
                  </a:moveTo>
                  <a:cubicBezTo>
                    <a:pt x="467" y="0"/>
                    <a:pt x="356" y="45"/>
                    <a:pt x="267" y="145"/>
                  </a:cubicBezTo>
                  <a:cubicBezTo>
                    <a:pt x="0" y="412"/>
                    <a:pt x="200" y="879"/>
                    <a:pt x="567" y="879"/>
                  </a:cubicBezTo>
                  <a:cubicBezTo>
                    <a:pt x="834" y="879"/>
                    <a:pt x="1034" y="679"/>
                    <a:pt x="1034" y="445"/>
                  </a:cubicBezTo>
                  <a:cubicBezTo>
                    <a:pt x="1012" y="178"/>
                    <a:pt x="797" y="0"/>
                    <a:pt x="577"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4"/>
            <p:cNvSpPr/>
            <p:nvPr/>
          </p:nvSpPr>
          <p:spPr>
            <a:xfrm>
              <a:off x="6091575" y="3143975"/>
              <a:ext cx="25875" cy="22275"/>
            </a:xfrm>
            <a:custGeom>
              <a:avLst/>
              <a:gdLst/>
              <a:ahLst/>
              <a:cxnLst/>
              <a:rect l="l" t="t" r="r" b="b"/>
              <a:pathLst>
                <a:path w="1035" h="891" extrusionOk="0">
                  <a:moveTo>
                    <a:pt x="562" y="1"/>
                  </a:moveTo>
                  <a:cubicBezTo>
                    <a:pt x="457" y="1"/>
                    <a:pt x="352" y="38"/>
                    <a:pt x="267" y="123"/>
                  </a:cubicBezTo>
                  <a:cubicBezTo>
                    <a:pt x="0" y="390"/>
                    <a:pt x="200" y="891"/>
                    <a:pt x="567" y="891"/>
                  </a:cubicBezTo>
                  <a:cubicBezTo>
                    <a:pt x="834" y="891"/>
                    <a:pt x="1034" y="690"/>
                    <a:pt x="1034" y="424"/>
                  </a:cubicBezTo>
                  <a:cubicBezTo>
                    <a:pt x="1012" y="173"/>
                    <a:pt x="787" y="1"/>
                    <a:pt x="562"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4"/>
            <p:cNvSpPr/>
            <p:nvPr/>
          </p:nvSpPr>
          <p:spPr>
            <a:xfrm>
              <a:off x="6091575" y="3217650"/>
              <a:ext cx="25875" cy="22000"/>
            </a:xfrm>
            <a:custGeom>
              <a:avLst/>
              <a:gdLst/>
              <a:ahLst/>
              <a:cxnLst/>
              <a:rect l="l" t="t" r="r" b="b"/>
              <a:pathLst>
                <a:path w="1035" h="880" extrusionOk="0">
                  <a:moveTo>
                    <a:pt x="577" y="1"/>
                  </a:moveTo>
                  <a:cubicBezTo>
                    <a:pt x="467" y="1"/>
                    <a:pt x="356" y="45"/>
                    <a:pt x="267" y="145"/>
                  </a:cubicBezTo>
                  <a:cubicBezTo>
                    <a:pt x="0" y="412"/>
                    <a:pt x="200" y="879"/>
                    <a:pt x="567" y="879"/>
                  </a:cubicBezTo>
                  <a:cubicBezTo>
                    <a:pt x="834" y="879"/>
                    <a:pt x="1034" y="679"/>
                    <a:pt x="1034" y="445"/>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4"/>
            <p:cNvSpPr/>
            <p:nvPr/>
          </p:nvSpPr>
          <p:spPr>
            <a:xfrm>
              <a:off x="6046550" y="2553575"/>
              <a:ext cx="25875" cy="22250"/>
            </a:xfrm>
            <a:custGeom>
              <a:avLst/>
              <a:gdLst/>
              <a:ahLst/>
              <a:cxnLst/>
              <a:rect l="l" t="t" r="r" b="b"/>
              <a:pathLst>
                <a:path w="1035" h="890" extrusionOk="0">
                  <a:moveTo>
                    <a:pt x="590" y="1"/>
                  </a:moveTo>
                  <a:cubicBezTo>
                    <a:pt x="488" y="1"/>
                    <a:pt x="384" y="39"/>
                    <a:pt x="300" y="123"/>
                  </a:cubicBezTo>
                  <a:cubicBezTo>
                    <a:pt x="0" y="423"/>
                    <a:pt x="200" y="890"/>
                    <a:pt x="600" y="890"/>
                  </a:cubicBezTo>
                  <a:cubicBezTo>
                    <a:pt x="834" y="890"/>
                    <a:pt x="1034" y="690"/>
                    <a:pt x="1034" y="456"/>
                  </a:cubicBezTo>
                  <a:cubicBezTo>
                    <a:pt x="1034" y="181"/>
                    <a:pt x="814"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4"/>
            <p:cNvSpPr/>
            <p:nvPr/>
          </p:nvSpPr>
          <p:spPr>
            <a:xfrm>
              <a:off x="6046550" y="2627500"/>
              <a:ext cx="30025" cy="22550"/>
            </a:xfrm>
            <a:custGeom>
              <a:avLst/>
              <a:gdLst/>
              <a:ahLst/>
              <a:cxnLst/>
              <a:rect l="l" t="t" r="r" b="b"/>
              <a:pathLst>
                <a:path w="1201" h="902" extrusionOk="0">
                  <a:moveTo>
                    <a:pt x="600" y="1"/>
                  </a:moveTo>
                  <a:cubicBezTo>
                    <a:pt x="0" y="1"/>
                    <a:pt x="0" y="902"/>
                    <a:pt x="600" y="902"/>
                  </a:cubicBezTo>
                  <a:cubicBezTo>
                    <a:pt x="1201" y="902"/>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4"/>
            <p:cNvSpPr/>
            <p:nvPr/>
          </p:nvSpPr>
          <p:spPr>
            <a:xfrm>
              <a:off x="6046550" y="2701200"/>
              <a:ext cx="25875" cy="22225"/>
            </a:xfrm>
            <a:custGeom>
              <a:avLst/>
              <a:gdLst/>
              <a:ahLst/>
              <a:cxnLst/>
              <a:rect l="l" t="t" r="r" b="b"/>
              <a:pathLst>
                <a:path w="1035" h="889" extrusionOk="0">
                  <a:moveTo>
                    <a:pt x="590" y="0"/>
                  </a:moveTo>
                  <a:cubicBezTo>
                    <a:pt x="488" y="0"/>
                    <a:pt x="384" y="38"/>
                    <a:pt x="300" y="122"/>
                  </a:cubicBezTo>
                  <a:cubicBezTo>
                    <a:pt x="0" y="422"/>
                    <a:pt x="200" y="889"/>
                    <a:pt x="600" y="889"/>
                  </a:cubicBezTo>
                  <a:cubicBezTo>
                    <a:pt x="834" y="889"/>
                    <a:pt x="1034" y="689"/>
                    <a:pt x="1034" y="455"/>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4"/>
            <p:cNvSpPr/>
            <p:nvPr/>
          </p:nvSpPr>
          <p:spPr>
            <a:xfrm>
              <a:off x="6046550" y="2774825"/>
              <a:ext cx="25875" cy="22000"/>
            </a:xfrm>
            <a:custGeom>
              <a:avLst/>
              <a:gdLst/>
              <a:ahLst/>
              <a:cxnLst/>
              <a:rect l="l" t="t" r="r" b="b"/>
              <a:pathLst>
                <a:path w="1035" h="880" extrusionOk="0">
                  <a:moveTo>
                    <a:pt x="609" y="1"/>
                  </a:moveTo>
                  <a:cubicBezTo>
                    <a:pt x="500" y="1"/>
                    <a:pt x="389" y="45"/>
                    <a:pt x="300" y="146"/>
                  </a:cubicBezTo>
                  <a:cubicBezTo>
                    <a:pt x="0" y="412"/>
                    <a:pt x="200" y="879"/>
                    <a:pt x="600" y="879"/>
                  </a:cubicBezTo>
                  <a:cubicBezTo>
                    <a:pt x="834" y="879"/>
                    <a:pt x="1034" y="679"/>
                    <a:pt x="1034" y="446"/>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6" name="Google Shape;416;p4"/>
            <p:cNvSpPr/>
            <p:nvPr/>
          </p:nvSpPr>
          <p:spPr>
            <a:xfrm>
              <a:off x="6046550" y="2848800"/>
              <a:ext cx="25875" cy="22250"/>
            </a:xfrm>
            <a:custGeom>
              <a:avLst/>
              <a:gdLst/>
              <a:ahLst/>
              <a:cxnLst/>
              <a:rect l="l" t="t" r="r" b="b"/>
              <a:pathLst>
                <a:path w="1035" h="890" extrusionOk="0">
                  <a:moveTo>
                    <a:pt x="590" y="0"/>
                  </a:moveTo>
                  <a:cubicBezTo>
                    <a:pt x="488" y="0"/>
                    <a:pt x="384" y="38"/>
                    <a:pt x="300" y="122"/>
                  </a:cubicBezTo>
                  <a:cubicBezTo>
                    <a:pt x="0" y="422"/>
                    <a:pt x="200" y="889"/>
                    <a:pt x="600" y="889"/>
                  </a:cubicBezTo>
                  <a:cubicBezTo>
                    <a:pt x="834" y="889"/>
                    <a:pt x="1034" y="689"/>
                    <a:pt x="1034" y="456"/>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7" name="Google Shape;417;p4"/>
            <p:cNvSpPr/>
            <p:nvPr/>
          </p:nvSpPr>
          <p:spPr>
            <a:xfrm>
              <a:off x="6046550" y="29224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4"/>
            <p:cNvSpPr/>
            <p:nvPr/>
          </p:nvSpPr>
          <p:spPr>
            <a:xfrm>
              <a:off x="6046550" y="2996100"/>
              <a:ext cx="30025" cy="22550"/>
            </a:xfrm>
            <a:custGeom>
              <a:avLst/>
              <a:gdLst/>
              <a:ahLst/>
              <a:cxnLst/>
              <a:rect l="l" t="t" r="r" b="b"/>
              <a:pathLst>
                <a:path w="1201" h="902" extrusionOk="0">
                  <a:moveTo>
                    <a:pt x="600" y="1"/>
                  </a:moveTo>
                  <a:cubicBezTo>
                    <a:pt x="0" y="1"/>
                    <a:pt x="0" y="901"/>
                    <a:pt x="600" y="901"/>
                  </a:cubicBezTo>
                  <a:cubicBezTo>
                    <a:pt x="1201" y="901"/>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4"/>
            <p:cNvSpPr/>
            <p:nvPr/>
          </p:nvSpPr>
          <p:spPr>
            <a:xfrm>
              <a:off x="6046550" y="30700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4"/>
            <p:cNvSpPr/>
            <p:nvPr/>
          </p:nvSpPr>
          <p:spPr>
            <a:xfrm>
              <a:off x="6046550" y="3143975"/>
              <a:ext cx="25875" cy="22275"/>
            </a:xfrm>
            <a:custGeom>
              <a:avLst/>
              <a:gdLst/>
              <a:ahLst/>
              <a:cxnLst/>
              <a:rect l="l" t="t" r="r" b="b"/>
              <a:pathLst>
                <a:path w="1035" h="891" extrusionOk="0">
                  <a:moveTo>
                    <a:pt x="594" y="1"/>
                  </a:moveTo>
                  <a:cubicBezTo>
                    <a:pt x="490" y="1"/>
                    <a:pt x="385" y="38"/>
                    <a:pt x="300" y="123"/>
                  </a:cubicBezTo>
                  <a:cubicBezTo>
                    <a:pt x="0" y="390"/>
                    <a:pt x="200" y="891"/>
                    <a:pt x="600" y="891"/>
                  </a:cubicBezTo>
                  <a:cubicBezTo>
                    <a:pt x="834" y="891"/>
                    <a:pt x="1034" y="690"/>
                    <a:pt x="1034" y="424"/>
                  </a:cubicBezTo>
                  <a:cubicBezTo>
                    <a:pt x="1034" y="173"/>
                    <a:pt x="817" y="1"/>
                    <a:pt x="59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4"/>
            <p:cNvSpPr/>
            <p:nvPr/>
          </p:nvSpPr>
          <p:spPr>
            <a:xfrm>
              <a:off x="6046550" y="3217650"/>
              <a:ext cx="25875" cy="22000"/>
            </a:xfrm>
            <a:custGeom>
              <a:avLst/>
              <a:gdLst/>
              <a:ahLst/>
              <a:cxnLst/>
              <a:rect l="l" t="t" r="r" b="b"/>
              <a:pathLst>
                <a:path w="1035" h="880" extrusionOk="0">
                  <a:moveTo>
                    <a:pt x="609" y="1"/>
                  </a:moveTo>
                  <a:cubicBezTo>
                    <a:pt x="500" y="1"/>
                    <a:pt x="389" y="45"/>
                    <a:pt x="300" y="145"/>
                  </a:cubicBezTo>
                  <a:cubicBezTo>
                    <a:pt x="0" y="412"/>
                    <a:pt x="200" y="879"/>
                    <a:pt x="600" y="879"/>
                  </a:cubicBezTo>
                  <a:cubicBezTo>
                    <a:pt x="834" y="879"/>
                    <a:pt x="1034" y="679"/>
                    <a:pt x="1034" y="445"/>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4"/>
            <p:cNvSpPr/>
            <p:nvPr/>
          </p:nvSpPr>
          <p:spPr>
            <a:xfrm>
              <a:off x="6002350" y="2553575"/>
              <a:ext cx="25875" cy="22250"/>
            </a:xfrm>
            <a:custGeom>
              <a:avLst/>
              <a:gdLst/>
              <a:ahLst/>
              <a:cxnLst/>
              <a:rect l="l" t="t" r="r" b="b"/>
              <a:pathLst>
                <a:path w="1035" h="890" extrusionOk="0">
                  <a:moveTo>
                    <a:pt x="565" y="1"/>
                  </a:moveTo>
                  <a:cubicBezTo>
                    <a:pt x="458" y="1"/>
                    <a:pt x="351" y="39"/>
                    <a:pt x="267" y="123"/>
                  </a:cubicBezTo>
                  <a:cubicBezTo>
                    <a:pt x="0" y="423"/>
                    <a:pt x="200" y="890"/>
                    <a:pt x="567" y="890"/>
                  </a:cubicBezTo>
                  <a:cubicBezTo>
                    <a:pt x="834" y="890"/>
                    <a:pt x="1034" y="690"/>
                    <a:pt x="1034" y="456"/>
                  </a:cubicBezTo>
                  <a:cubicBezTo>
                    <a:pt x="1034"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4"/>
            <p:cNvSpPr/>
            <p:nvPr/>
          </p:nvSpPr>
          <p:spPr>
            <a:xfrm>
              <a:off x="6002350" y="2627500"/>
              <a:ext cx="29200" cy="22550"/>
            </a:xfrm>
            <a:custGeom>
              <a:avLst/>
              <a:gdLst/>
              <a:ahLst/>
              <a:cxnLst/>
              <a:rect l="l" t="t" r="r" b="b"/>
              <a:pathLst>
                <a:path w="1168" h="902" extrusionOk="0">
                  <a:moveTo>
                    <a:pt x="567" y="1"/>
                  </a:moveTo>
                  <a:cubicBezTo>
                    <a:pt x="0" y="1"/>
                    <a:pt x="0" y="902"/>
                    <a:pt x="567" y="902"/>
                  </a:cubicBezTo>
                  <a:cubicBezTo>
                    <a:pt x="1168" y="902"/>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 name="Google Shape;424;p4"/>
            <p:cNvSpPr/>
            <p:nvPr/>
          </p:nvSpPr>
          <p:spPr>
            <a:xfrm>
              <a:off x="6002350" y="2701200"/>
              <a:ext cx="25875" cy="22225"/>
            </a:xfrm>
            <a:custGeom>
              <a:avLst/>
              <a:gdLst/>
              <a:ahLst/>
              <a:cxnLst/>
              <a:rect l="l" t="t" r="r" b="b"/>
              <a:pathLst>
                <a:path w="1035" h="889" extrusionOk="0">
                  <a:moveTo>
                    <a:pt x="565" y="0"/>
                  </a:moveTo>
                  <a:cubicBezTo>
                    <a:pt x="458" y="0"/>
                    <a:pt x="351" y="38"/>
                    <a:pt x="267" y="122"/>
                  </a:cubicBezTo>
                  <a:cubicBezTo>
                    <a:pt x="0" y="422"/>
                    <a:pt x="200" y="889"/>
                    <a:pt x="567" y="889"/>
                  </a:cubicBezTo>
                  <a:cubicBezTo>
                    <a:pt x="834" y="889"/>
                    <a:pt x="1034" y="689"/>
                    <a:pt x="1034" y="455"/>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5" name="Google Shape;425;p4"/>
            <p:cNvSpPr/>
            <p:nvPr/>
          </p:nvSpPr>
          <p:spPr>
            <a:xfrm>
              <a:off x="6002350" y="2774825"/>
              <a:ext cx="25875" cy="22000"/>
            </a:xfrm>
            <a:custGeom>
              <a:avLst/>
              <a:gdLst/>
              <a:ahLst/>
              <a:cxnLst/>
              <a:rect l="l" t="t" r="r" b="b"/>
              <a:pathLst>
                <a:path w="1035" h="880" extrusionOk="0">
                  <a:moveTo>
                    <a:pt x="585" y="1"/>
                  </a:moveTo>
                  <a:cubicBezTo>
                    <a:pt x="471" y="1"/>
                    <a:pt x="356" y="45"/>
                    <a:pt x="267" y="146"/>
                  </a:cubicBezTo>
                  <a:cubicBezTo>
                    <a:pt x="0" y="412"/>
                    <a:pt x="200" y="879"/>
                    <a:pt x="567" y="879"/>
                  </a:cubicBezTo>
                  <a:cubicBezTo>
                    <a:pt x="834" y="879"/>
                    <a:pt x="1034" y="679"/>
                    <a:pt x="1034" y="446"/>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6" name="Google Shape;426;p4"/>
            <p:cNvSpPr/>
            <p:nvPr/>
          </p:nvSpPr>
          <p:spPr>
            <a:xfrm>
              <a:off x="6002350" y="2848800"/>
              <a:ext cx="25875" cy="22250"/>
            </a:xfrm>
            <a:custGeom>
              <a:avLst/>
              <a:gdLst/>
              <a:ahLst/>
              <a:cxnLst/>
              <a:rect l="l" t="t" r="r" b="b"/>
              <a:pathLst>
                <a:path w="1035" h="890" extrusionOk="0">
                  <a:moveTo>
                    <a:pt x="565" y="0"/>
                  </a:moveTo>
                  <a:cubicBezTo>
                    <a:pt x="458" y="0"/>
                    <a:pt x="351" y="38"/>
                    <a:pt x="267" y="122"/>
                  </a:cubicBezTo>
                  <a:cubicBezTo>
                    <a:pt x="0" y="422"/>
                    <a:pt x="200" y="889"/>
                    <a:pt x="567" y="889"/>
                  </a:cubicBezTo>
                  <a:cubicBezTo>
                    <a:pt x="834" y="889"/>
                    <a:pt x="1034" y="689"/>
                    <a:pt x="1034" y="456"/>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4"/>
            <p:cNvSpPr/>
            <p:nvPr/>
          </p:nvSpPr>
          <p:spPr>
            <a:xfrm>
              <a:off x="6002350" y="29224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8"/>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4"/>
            <p:cNvSpPr/>
            <p:nvPr/>
          </p:nvSpPr>
          <p:spPr>
            <a:xfrm>
              <a:off x="6002350" y="2996100"/>
              <a:ext cx="29200" cy="22550"/>
            </a:xfrm>
            <a:custGeom>
              <a:avLst/>
              <a:gdLst/>
              <a:ahLst/>
              <a:cxnLst/>
              <a:rect l="l" t="t" r="r" b="b"/>
              <a:pathLst>
                <a:path w="1168" h="902" extrusionOk="0">
                  <a:moveTo>
                    <a:pt x="567" y="1"/>
                  </a:moveTo>
                  <a:cubicBezTo>
                    <a:pt x="0" y="1"/>
                    <a:pt x="0" y="901"/>
                    <a:pt x="567" y="901"/>
                  </a:cubicBezTo>
                  <a:cubicBezTo>
                    <a:pt x="1168" y="901"/>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4"/>
            <p:cNvSpPr/>
            <p:nvPr/>
          </p:nvSpPr>
          <p:spPr>
            <a:xfrm>
              <a:off x="6002350" y="30700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9"/>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4"/>
            <p:cNvSpPr/>
            <p:nvPr/>
          </p:nvSpPr>
          <p:spPr>
            <a:xfrm>
              <a:off x="6002350" y="3143975"/>
              <a:ext cx="25875" cy="22275"/>
            </a:xfrm>
            <a:custGeom>
              <a:avLst/>
              <a:gdLst/>
              <a:ahLst/>
              <a:cxnLst/>
              <a:rect l="l" t="t" r="r" b="b"/>
              <a:pathLst>
                <a:path w="1035" h="891" extrusionOk="0">
                  <a:moveTo>
                    <a:pt x="569" y="1"/>
                  </a:moveTo>
                  <a:cubicBezTo>
                    <a:pt x="461" y="1"/>
                    <a:pt x="352" y="38"/>
                    <a:pt x="267" y="123"/>
                  </a:cubicBezTo>
                  <a:cubicBezTo>
                    <a:pt x="0" y="390"/>
                    <a:pt x="200" y="891"/>
                    <a:pt x="567" y="891"/>
                  </a:cubicBezTo>
                  <a:cubicBezTo>
                    <a:pt x="834" y="891"/>
                    <a:pt x="1034" y="690"/>
                    <a:pt x="1034" y="424"/>
                  </a:cubicBezTo>
                  <a:cubicBezTo>
                    <a:pt x="1034" y="173"/>
                    <a:pt x="802" y="1"/>
                    <a:pt x="56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4"/>
            <p:cNvSpPr/>
            <p:nvPr/>
          </p:nvSpPr>
          <p:spPr>
            <a:xfrm>
              <a:off x="6002350" y="3217650"/>
              <a:ext cx="25875" cy="22000"/>
            </a:xfrm>
            <a:custGeom>
              <a:avLst/>
              <a:gdLst/>
              <a:ahLst/>
              <a:cxnLst/>
              <a:rect l="l" t="t" r="r" b="b"/>
              <a:pathLst>
                <a:path w="1035" h="880" extrusionOk="0">
                  <a:moveTo>
                    <a:pt x="585" y="1"/>
                  </a:moveTo>
                  <a:cubicBezTo>
                    <a:pt x="471" y="1"/>
                    <a:pt x="356" y="45"/>
                    <a:pt x="267" y="145"/>
                  </a:cubicBezTo>
                  <a:cubicBezTo>
                    <a:pt x="0" y="412"/>
                    <a:pt x="200" y="879"/>
                    <a:pt x="567" y="879"/>
                  </a:cubicBezTo>
                  <a:cubicBezTo>
                    <a:pt x="834" y="879"/>
                    <a:pt x="1034" y="679"/>
                    <a:pt x="1034" y="445"/>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4"/>
            <p:cNvSpPr/>
            <p:nvPr/>
          </p:nvSpPr>
          <p:spPr>
            <a:xfrm>
              <a:off x="5957300" y="2553575"/>
              <a:ext cx="25875" cy="22250"/>
            </a:xfrm>
            <a:custGeom>
              <a:avLst/>
              <a:gdLst/>
              <a:ahLst/>
              <a:cxnLst/>
              <a:rect l="l" t="t" r="r" b="b"/>
              <a:pathLst>
                <a:path w="1035" h="890" extrusionOk="0">
                  <a:moveTo>
                    <a:pt x="591" y="1"/>
                  </a:moveTo>
                  <a:cubicBezTo>
                    <a:pt x="488" y="1"/>
                    <a:pt x="385" y="39"/>
                    <a:pt x="301" y="123"/>
                  </a:cubicBezTo>
                  <a:cubicBezTo>
                    <a:pt x="1" y="423"/>
                    <a:pt x="201" y="890"/>
                    <a:pt x="601" y="890"/>
                  </a:cubicBezTo>
                  <a:cubicBezTo>
                    <a:pt x="835" y="890"/>
                    <a:pt x="1035"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4"/>
            <p:cNvSpPr/>
            <p:nvPr/>
          </p:nvSpPr>
          <p:spPr>
            <a:xfrm>
              <a:off x="5957300"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4"/>
            <p:cNvSpPr/>
            <p:nvPr/>
          </p:nvSpPr>
          <p:spPr>
            <a:xfrm>
              <a:off x="5957300" y="2700900"/>
              <a:ext cx="30050" cy="22525"/>
            </a:xfrm>
            <a:custGeom>
              <a:avLst/>
              <a:gdLst/>
              <a:ahLst/>
              <a:cxnLst/>
              <a:rect l="l" t="t" r="r" b="b"/>
              <a:pathLst>
                <a:path w="1202" h="901" extrusionOk="0">
                  <a:moveTo>
                    <a:pt x="601" y="0"/>
                  </a:moveTo>
                  <a:cubicBezTo>
                    <a:pt x="1" y="0"/>
                    <a:pt x="1" y="901"/>
                    <a:pt x="601" y="901"/>
                  </a:cubicBezTo>
                  <a:cubicBezTo>
                    <a:pt x="1202" y="901"/>
                    <a:pt x="1202" y="0"/>
                    <a:pt x="60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4"/>
            <p:cNvSpPr/>
            <p:nvPr/>
          </p:nvSpPr>
          <p:spPr>
            <a:xfrm>
              <a:off x="5961475" y="2775125"/>
              <a:ext cx="21700" cy="21700"/>
            </a:xfrm>
            <a:custGeom>
              <a:avLst/>
              <a:gdLst/>
              <a:ahLst/>
              <a:cxnLst/>
              <a:rect l="l" t="t" r="r" b="b"/>
              <a:pathLst>
                <a:path w="868" h="868" extrusionOk="0">
                  <a:moveTo>
                    <a:pt x="434" y="0"/>
                  </a:moveTo>
                  <a:cubicBezTo>
                    <a:pt x="201" y="0"/>
                    <a:pt x="1" y="200"/>
                    <a:pt x="1" y="434"/>
                  </a:cubicBezTo>
                  <a:cubicBezTo>
                    <a:pt x="1" y="667"/>
                    <a:pt x="201" y="867"/>
                    <a:pt x="434" y="867"/>
                  </a:cubicBezTo>
                  <a:cubicBezTo>
                    <a:pt x="668" y="867"/>
                    <a:pt x="868" y="667"/>
                    <a:pt x="868" y="434"/>
                  </a:cubicBezTo>
                  <a:cubicBezTo>
                    <a:pt x="868" y="200"/>
                    <a:pt x="668"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4"/>
            <p:cNvSpPr/>
            <p:nvPr/>
          </p:nvSpPr>
          <p:spPr>
            <a:xfrm>
              <a:off x="5957300"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4"/>
            <p:cNvSpPr/>
            <p:nvPr/>
          </p:nvSpPr>
          <p:spPr>
            <a:xfrm>
              <a:off x="5957300" y="29224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8"/>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4"/>
            <p:cNvSpPr/>
            <p:nvPr/>
          </p:nvSpPr>
          <p:spPr>
            <a:xfrm>
              <a:off x="5961475" y="2996100"/>
              <a:ext cx="21700" cy="22550"/>
            </a:xfrm>
            <a:custGeom>
              <a:avLst/>
              <a:gdLst/>
              <a:ahLst/>
              <a:cxnLst/>
              <a:rect l="l" t="t" r="r" b="b"/>
              <a:pathLst>
                <a:path w="868" h="902" extrusionOk="0">
                  <a:moveTo>
                    <a:pt x="434" y="1"/>
                  </a:moveTo>
                  <a:cubicBezTo>
                    <a:pt x="201" y="1"/>
                    <a:pt x="1" y="201"/>
                    <a:pt x="1" y="434"/>
                  </a:cubicBezTo>
                  <a:cubicBezTo>
                    <a:pt x="1" y="701"/>
                    <a:pt x="201" y="901"/>
                    <a:pt x="434" y="901"/>
                  </a:cubicBezTo>
                  <a:cubicBezTo>
                    <a:pt x="668" y="901"/>
                    <a:pt x="868" y="701"/>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4"/>
            <p:cNvSpPr/>
            <p:nvPr/>
          </p:nvSpPr>
          <p:spPr>
            <a:xfrm>
              <a:off x="5957300" y="3070325"/>
              <a:ext cx="30050" cy="21700"/>
            </a:xfrm>
            <a:custGeom>
              <a:avLst/>
              <a:gdLst/>
              <a:ahLst/>
              <a:cxnLst/>
              <a:rect l="l" t="t" r="r" b="b"/>
              <a:pathLst>
                <a:path w="1202" h="868" extrusionOk="0">
                  <a:moveTo>
                    <a:pt x="601" y="1"/>
                  </a:moveTo>
                  <a:cubicBezTo>
                    <a:pt x="1" y="1"/>
                    <a:pt x="1" y="868"/>
                    <a:pt x="601" y="868"/>
                  </a:cubicBezTo>
                  <a:cubicBezTo>
                    <a:pt x="1202" y="868"/>
                    <a:pt x="1202"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4"/>
            <p:cNvSpPr/>
            <p:nvPr/>
          </p:nvSpPr>
          <p:spPr>
            <a:xfrm>
              <a:off x="5957300"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4"/>
            <p:cNvSpPr/>
            <p:nvPr/>
          </p:nvSpPr>
          <p:spPr>
            <a:xfrm>
              <a:off x="5961475" y="3217925"/>
              <a:ext cx="21700" cy="21725"/>
            </a:xfrm>
            <a:custGeom>
              <a:avLst/>
              <a:gdLst/>
              <a:ahLst/>
              <a:cxnLst/>
              <a:rect l="l" t="t" r="r" b="b"/>
              <a:pathLst>
                <a:path w="868" h="869" extrusionOk="0">
                  <a:moveTo>
                    <a:pt x="434" y="1"/>
                  </a:moveTo>
                  <a:cubicBezTo>
                    <a:pt x="201" y="1"/>
                    <a:pt x="1" y="201"/>
                    <a:pt x="1" y="434"/>
                  </a:cubicBezTo>
                  <a:cubicBezTo>
                    <a:pt x="1" y="668"/>
                    <a:pt x="201" y="868"/>
                    <a:pt x="434" y="868"/>
                  </a:cubicBezTo>
                  <a:cubicBezTo>
                    <a:pt x="668" y="868"/>
                    <a:pt x="868" y="668"/>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4"/>
            <p:cNvSpPr/>
            <p:nvPr/>
          </p:nvSpPr>
          <p:spPr>
            <a:xfrm>
              <a:off x="5913100" y="2553575"/>
              <a:ext cx="25875" cy="22250"/>
            </a:xfrm>
            <a:custGeom>
              <a:avLst/>
              <a:gdLst/>
              <a:ahLst/>
              <a:cxnLst/>
              <a:rect l="l" t="t" r="r" b="b"/>
              <a:pathLst>
                <a:path w="1035" h="890" extrusionOk="0">
                  <a:moveTo>
                    <a:pt x="565" y="1"/>
                  </a:moveTo>
                  <a:cubicBezTo>
                    <a:pt x="458" y="1"/>
                    <a:pt x="352" y="39"/>
                    <a:pt x="268" y="123"/>
                  </a:cubicBezTo>
                  <a:cubicBezTo>
                    <a:pt x="1" y="423"/>
                    <a:pt x="201"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4"/>
            <p:cNvSpPr/>
            <p:nvPr/>
          </p:nvSpPr>
          <p:spPr>
            <a:xfrm>
              <a:off x="5913100" y="2627600"/>
              <a:ext cx="25875" cy="22450"/>
            </a:xfrm>
            <a:custGeom>
              <a:avLst/>
              <a:gdLst/>
              <a:ahLst/>
              <a:cxnLst/>
              <a:rect l="l" t="t" r="r" b="b"/>
              <a:pathLst>
                <a:path w="1035" h="898" extrusionOk="0">
                  <a:moveTo>
                    <a:pt x="585" y="1"/>
                  </a:moveTo>
                  <a:cubicBezTo>
                    <a:pt x="472" y="1"/>
                    <a:pt x="357" y="41"/>
                    <a:pt x="268" y="130"/>
                  </a:cubicBezTo>
                  <a:cubicBezTo>
                    <a:pt x="1" y="397"/>
                    <a:pt x="201" y="864"/>
                    <a:pt x="568" y="898"/>
                  </a:cubicBezTo>
                  <a:cubicBezTo>
                    <a:pt x="835" y="898"/>
                    <a:pt x="1035" y="697"/>
                    <a:pt x="1035" y="431"/>
                  </a:cubicBezTo>
                  <a:cubicBezTo>
                    <a:pt x="1035" y="164"/>
                    <a:pt x="813"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4"/>
            <p:cNvSpPr/>
            <p:nvPr/>
          </p:nvSpPr>
          <p:spPr>
            <a:xfrm>
              <a:off x="59131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4"/>
            <p:cNvSpPr/>
            <p:nvPr/>
          </p:nvSpPr>
          <p:spPr>
            <a:xfrm>
              <a:off x="5916450" y="2775125"/>
              <a:ext cx="22525" cy="21700"/>
            </a:xfrm>
            <a:custGeom>
              <a:avLst/>
              <a:gdLst/>
              <a:ahLst/>
              <a:cxnLst/>
              <a:rect l="l" t="t" r="r" b="b"/>
              <a:pathLst>
                <a:path w="901" h="868" extrusionOk="0">
                  <a:moveTo>
                    <a:pt x="434" y="0"/>
                  </a:moveTo>
                  <a:cubicBezTo>
                    <a:pt x="200" y="0"/>
                    <a:pt x="0" y="200"/>
                    <a:pt x="0" y="434"/>
                  </a:cubicBezTo>
                  <a:cubicBezTo>
                    <a:pt x="0" y="667"/>
                    <a:pt x="200" y="867"/>
                    <a:pt x="434" y="867"/>
                  </a:cubicBezTo>
                  <a:cubicBezTo>
                    <a:pt x="701" y="867"/>
                    <a:pt x="901" y="667"/>
                    <a:pt x="901" y="434"/>
                  </a:cubicBezTo>
                  <a:cubicBezTo>
                    <a:pt x="901"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4"/>
            <p:cNvSpPr/>
            <p:nvPr/>
          </p:nvSpPr>
          <p:spPr>
            <a:xfrm>
              <a:off x="5913100" y="2848800"/>
              <a:ext cx="25875" cy="22250"/>
            </a:xfrm>
            <a:custGeom>
              <a:avLst/>
              <a:gdLst/>
              <a:ahLst/>
              <a:cxnLst/>
              <a:rect l="l" t="t" r="r" b="b"/>
              <a:pathLst>
                <a:path w="1035" h="890" extrusionOk="0">
                  <a:moveTo>
                    <a:pt x="565" y="0"/>
                  </a:moveTo>
                  <a:cubicBezTo>
                    <a:pt x="458" y="0"/>
                    <a:pt x="352" y="38"/>
                    <a:pt x="268" y="122"/>
                  </a:cubicBezTo>
                  <a:cubicBezTo>
                    <a:pt x="1" y="422"/>
                    <a:pt x="201"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4"/>
            <p:cNvSpPr/>
            <p:nvPr/>
          </p:nvSpPr>
          <p:spPr>
            <a:xfrm>
              <a:off x="5913100" y="2922450"/>
              <a:ext cx="25875" cy="21975"/>
            </a:xfrm>
            <a:custGeom>
              <a:avLst/>
              <a:gdLst/>
              <a:ahLst/>
              <a:cxnLst/>
              <a:rect l="l" t="t" r="r" b="b"/>
              <a:pathLst>
                <a:path w="1035" h="879" extrusionOk="0">
                  <a:moveTo>
                    <a:pt x="585" y="0"/>
                  </a:moveTo>
                  <a:cubicBezTo>
                    <a:pt x="472" y="0"/>
                    <a:pt x="357" y="45"/>
                    <a:pt x="268" y="145"/>
                  </a:cubicBezTo>
                  <a:cubicBezTo>
                    <a:pt x="1" y="412"/>
                    <a:pt x="201" y="879"/>
                    <a:pt x="568" y="879"/>
                  </a:cubicBezTo>
                  <a:cubicBezTo>
                    <a:pt x="835" y="879"/>
                    <a:pt x="1035" y="678"/>
                    <a:pt x="1035" y="445"/>
                  </a:cubicBezTo>
                  <a:cubicBezTo>
                    <a:pt x="1035" y="178"/>
                    <a:pt x="813"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4"/>
            <p:cNvSpPr/>
            <p:nvPr/>
          </p:nvSpPr>
          <p:spPr>
            <a:xfrm>
              <a:off x="5916450" y="2996100"/>
              <a:ext cx="22525" cy="22550"/>
            </a:xfrm>
            <a:custGeom>
              <a:avLst/>
              <a:gdLst/>
              <a:ahLst/>
              <a:cxnLst/>
              <a:rect l="l" t="t" r="r" b="b"/>
              <a:pathLst>
                <a:path w="901" h="902" extrusionOk="0">
                  <a:moveTo>
                    <a:pt x="434" y="1"/>
                  </a:moveTo>
                  <a:cubicBezTo>
                    <a:pt x="200" y="1"/>
                    <a:pt x="0" y="201"/>
                    <a:pt x="0" y="434"/>
                  </a:cubicBezTo>
                  <a:cubicBezTo>
                    <a:pt x="0" y="701"/>
                    <a:pt x="200" y="901"/>
                    <a:pt x="434" y="901"/>
                  </a:cubicBezTo>
                  <a:cubicBezTo>
                    <a:pt x="701" y="901"/>
                    <a:pt x="901" y="701"/>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4"/>
            <p:cNvSpPr/>
            <p:nvPr/>
          </p:nvSpPr>
          <p:spPr>
            <a:xfrm>
              <a:off x="59131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4"/>
            <p:cNvSpPr/>
            <p:nvPr/>
          </p:nvSpPr>
          <p:spPr>
            <a:xfrm>
              <a:off x="5913100" y="3143975"/>
              <a:ext cx="25875" cy="22275"/>
            </a:xfrm>
            <a:custGeom>
              <a:avLst/>
              <a:gdLst/>
              <a:ahLst/>
              <a:cxnLst/>
              <a:rect l="l" t="t" r="r" b="b"/>
              <a:pathLst>
                <a:path w="1035" h="891" extrusionOk="0">
                  <a:moveTo>
                    <a:pt x="570" y="1"/>
                  </a:moveTo>
                  <a:cubicBezTo>
                    <a:pt x="461" y="1"/>
                    <a:pt x="353" y="38"/>
                    <a:pt x="268" y="123"/>
                  </a:cubicBezTo>
                  <a:cubicBezTo>
                    <a:pt x="1" y="390"/>
                    <a:pt x="201"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4"/>
            <p:cNvSpPr/>
            <p:nvPr/>
          </p:nvSpPr>
          <p:spPr>
            <a:xfrm>
              <a:off x="5916450" y="3217925"/>
              <a:ext cx="22525" cy="21725"/>
            </a:xfrm>
            <a:custGeom>
              <a:avLst/>
              <a:gdLst/>
              <a:ahLst/>
              <a:cxnLst/>
              <a:rect l="l" t="t" r="r" b="b"/>
              <a:pathLst>
                <a:path w="901" h="869" extrusionOk="0">
                  <a:moveTo>
                    <a:pt x="434" y="1"/>
                  </a:moveTo>
                  <a:cubicBezTo>
                    <a:pt x="200" y="1"/>
                    <a:pt x="0" y="201"/>
                    <a:pt x="0" y="434"/>
                  </a:cubicBezTo>
                  <a:cubicBezTo>
                    <a:pt x="0" y="668"/>
                    <a:pt x="200" y="868"/>
                    <a:pt x="434" y="868"/>
                  </a:cubicBezTo>
                  <a:cubicBezTo>
                    <a:pt x="701" y="868"/>
                    <a:pt x="901" y="668"/>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4"/>
            <p:cNvSpPr/>
            <p:nvPr/>
          </p:nvSpPr>
          <p:spPr>
            <a:xfrm>
              <a:off x="586807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35"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4"/>
            <p:cNvSpPr/>
            <p:nvPr/>
          </p:nvSpPr>
          <p:spPr>
            <a:xfrm>
              <a:off x="5868075" y="2627600"/>
              <a:ext cx="25875" cy="22450"/>
            </a:xfrm>
            <a:custGeom>
              <a:avLst/>
              <a:gdLst/>
              <a:ahLst/>
              <a:cxnLst/>
              <a:rect l="l" t="t" r="r" b="b"/>
              <a:pathLst>
                <a:path w="1035" h="898" extrusionOk="0">
                  <a:moveTo>
                    <a:pt x="610" y="1"/>
                  </a:moveTo>
                  <a:cubicBezTo>
                    <a:pt x="501" y="1"/>
                    <a:pt x="390" y="41"/>
                    <a:pt x="301" y="130"/>
                  </a:cubicBezTo>
                  <a:cubicBezTo>
                    <a:pt x="1" y="397"/>
                    <a:pt x="201" y="898"/>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4"/>
            <p:cNvSpPr/>
            <p:nvPr/>
          </p:nvSpPr>
          <p:spPr>
            <a:xfrm>
              <a:off x="586807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4"/>
            <p:cNvSpPr/>
            <p:nvPr/>
          </p:nvSpPr>
          <p:spPr>
            <a:xfrm>
              <a:off x="586807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4"/>
            <p:cNvSpPr/>
            <p:nvPr/>
          </p:nvSpPr>
          <p:spPr>
            <a:xfrm>
              <a:off x="586807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4"/>
            <p:cNvSpPr/>
            <p:nvPr/>
          </p:nvSpPr>
          <p:spPr>
            <a:xfrm>
              <a:off x="586807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18" y="881"/>
                    <a:pt x="635" y="882"/>
                    <a:pt x="652" y="882"/>
                  </a:cubicBezTo>
                  <a:cubicBezTo>
                    <a:pt x="867"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4"/>
            <p:cNvSpPr/>
            <p:nvPr/>
          </p:nvSpPr>
          <p:spPr>
            <a:xfrm>
              <a:off x="586807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4"/>
            <p:cNvSpPr/>
            <p:nvPr/>
          </p:nvSpPr>
          <p:spPr>
            <a:xfrm>
              <a:off x="586807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4"/>
            <p:cNvSpPr/>
            <p:nvPr/>
          </p:nvSpPr>
          <p:spPr>
            <a:xfrm>
              <a:off x="586807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4"/>
            <p:cNvSpPr/>
            <p:nvPr/>
          </p:nvSpPr>
          <p:spPr>
            <a:xfrm>
              <a:off x="586807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4"/>
            <p:cNvSpPr/>
            <p:nvPr/>
          </p:nvSpPr>
          <p:spPr>
            <a:xfrm>
              <a:off x="5823875" y="2553575"/>
              <a:ext cx="25875" cy="22250"/>
            </a:xfrm>
            <a:custGeom>
              <a:avLst/>
              <a:gdLst/>
              <a:ahLst/>
              <a:cxnLst/>
              <a:rect l="l" t="t" r="r" b="b"/>
              <a:pathLst>
                <a:path w="1035" h="890" extrusionOk="0">
                  <a:moveTo>
                    <a:pt x="565" y="1"/>
                  </a:moveTo>
                  <a:cubicBezTo>
                    <a:pt x="458" y="1"/>
                    <a:pt x="351" y="39"/>
                    <a:pt x="268" y="123"/>
                  </a:cubicBezTo>
                  <a:cubicBezTo>
                    <a:pt x="1" y="423"/>
                    <a:pt x="201" y="890"/>
                    <a:pt x="601"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4"/>
            <p:cNvSpPr/>
            <p:nvPr/>
          </p:nvSpPr>
          <p:spPr>
            <a:xfrm>
              <a:off x="5823875" y="2627600"/>
              <a:ext cx="25875" cy="22450"/>
            </a:xfrm>
            <a:custGeom>
              <a:avLst/>
              <a:gdLst/>
              <a:ahLst/>
              <a:cxnLst/>
              <a:rect l="l" t="t" r="r" b="b"/>
              <a:pathLst>
                <a:path w="1035" h="898" extrusionOk="0">
                  <a:moveTo>
                    <a:pt x="585" y="1"/>
                  </a:moveTo>
                  <a:cubicBezTo>
                    <a:pt x="471" y="1"/>
                    <a:pt x="357" y="41"/>
                    <a:pt x="268" y="130"/>
                  </a:cubicBezTo>
                  <a:cubicBezTo>
                    <a:pt x="1" y="397"/>
                    <a:pt x="201" y="898"/>
                    <a:pt x="601" y="898"/>
                  </a:cubicBezTo>
                  <a:cubicBezTo>
                    <a:pt x="835"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4"/>
            <p:cNvSpPr/>
            <p:nvPr/>
          </p:nvSpPr>
          <p:spPr>
            <a:xfrm>
              <a:off x="5823875" y="2701200"/>
              <a:ext cx="25875" cy="22225"/>
            </a:xfrm>
            <a:custGeom>
              <a:avLst/>
              <a:gdLst/>
              <a:ahLst/>
              <a:cxnLst/>
              <a:rect l="l" t="t" r="r" b="b"/>
              <a:pathLst>
                <a:path w="1035" h="889" extrusionOk="0">
                  <a:moveTo>
                    <a:pt x="565" y="0"/>
                  </a:moveTo>
                  <a:cubicBezTo>
                    <a:pt x="458" y="0"/>
                    <a:pt x="351" y="38"/>
                    <a:pt x="268" y="122"/>
                  </a:cubicBezTo>
                  <a:cubicBezTo>
                    <a:pt x="1" y="422"/>
                    <a:pt x="201" y="889"/>
                    <a:pt x="601" y="889"/>
                  </a:cubicBezTo>
                  <a:cubicBezTo>
                    <a:pt x="835" y="889"/>
                    <a:pt x="1035"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4"/>
            <p:cNvSpPr/>
            <p:nvPr/>
          </p:nvSpPr>
          <p:spPr>
            <a:xfrm>
              <a:off x="5823875" y="2774825"/>
              <a:ext cx="25875" cy="22000"/>
            </a:xfrm>
            <a:custGeom>
              <a:avLst/>
              <a:gdLst/>
              <a:ahLst/>
              <a:cxnLst/>
              <a:rect l="l" t="t" r="r" b="b"/>
              <a:pathLst>
                <a:path w="1035" h="880" extrusionOk="0">
                  <a:moveTo>
                    <a:pt x="585" y="1"/>
                  </a:moveTo>
                  <a:cubicBezTo>
                    <a:pt x="471" y="1"/>
                    <a:pt x="357" y="45"/>
                    <a:pt x="268" y="146"/>
                  </a:cubicBezTo>
                  <a:cubicBezTo>
                    <a:pt x="1" y="412"/>
                    <a:pt x="201" y="879"/>
                    <a:pt x="601" y="879"/>
                  </a:cubicBezTo>
                  <a:cubicBezTo>
                    <a:pt x="835"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4"/>
            <p:cNvSpPr/>
            <p:nvPr/>
          </p:nvSpPr>
          <p:spPr>
            <a:xfrm>
              <a:off x="5823875" y="2848800"/>
              <a:ext cx="25875" cy="22250"/>
            </a:xfrm>
            <a:custGeom>
              <a:avLst/>
              <a:gdLst/>
              <a:ahLst/>
              <a:cxnLst/>
              <a:rect l="l" t="t" r="r" b="b"/>
              <a:pathLst>
                <a:path w="1035" h="890" extrusionOk="0">
                  <a:moveTo>
                    <a:pt x="565" y="0"/>
                  </a:moveTo>
                  <a:cubicBezTo>
                    <a:pt x="458" y="0"/>
                    <a:pt x="351" y="38"/>
                    <a:pt x="268" y="122"/>
                  </a:cubicBezTo>
                  <a:cubicBezTo>
                    <a:pt x="1" y="422"/>
                    <a:pt x="201" y="889"/>
                    <a:pt x="601"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4"/>
            <p:cNvSpPr/>
            <p:nvPr/>
          </p:nvSpPr>
          <p:spPr>
            <a:xfrm>
              <a:off x="5823875" y="29224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4"/>
            <p:cNvSpPr/>
            <p:nvPr/>
          </p:nvSpPr>
          <p:spPr>
            <a:xfrm>
              <a:off x="5823875" y="2996400"/>
              <a:ext cx="25875" cy="22250"/>
            </a:xfrm>
            <a:custGeom>
              <a:avLst/>
              <a:gdLst/>
              <a:ahLst/>
              <a:cxnLst/>
              <a:rect l="l" t="t" r="r" b="b"/>
              <a:pathLst>
                <a:path w="1035" h="890" extrusionOk="0">
                  <a:moveTo>
                    <a:pt x="565" y="1"/>
                  </a:moveTo>
                  <a:cubicBezTo>
                    <a:pt x="458" y="1"/>
                    <a:pt x="351" y="38"/>
                    <a:pt x="268" y="122"/>
                  </a:cubicBezTo>
                  <a:cubicBezTo>
                    <a:pt x="1" y="422"/>
                    <a:pt x="201" y="889"/>
                    <a:pt x="601" y="889"/>
                  </a:cubicBezTo>
                  <a:cubicBezTo>
                    <a:pt x="835"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4"/>
            <p:cNvSpPr/>
            <p:nvPr/>
          </p:nvSpPr>
          <p:spPr>
            <a:xfrm>
              <a:off x="5823875" y="30700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4"/>
            <p:cNvSpPr/>
            <p:nvPr/>
          </p:nvSpPr>
          <p:spPr>
            <a:xfrm>
              <a:off x="5823875" y="3143975"/>
              <a:ext cx="25875" cy="22275"/>
            </a:xfrm>
            <a:custGeom>
              <a:avLst/>
              <a:gdLst/>
              <a:ahLst/>
              <a:cxnLst/>
              <a:rect l="l" t="t" r="r" b="b"/>
              <a:pathLst>
                <a:path w="1035" h="891" extrusionOk="0">
                  <a:moveTo>
                    <a:pt x="570" y="1"/>
                  </a:moveTo>
                  <a:cubicBezTo>
                    <a:pt x="461" y="1"/>
                    <a:pt x="352" y="38"/>
                    <a:pt x="268" y="123"/>
                  </a:cubicBezTo>
                  <a:cubicBezTo>
                    <a:pt x="1" y="390"/>
                    <a:pt x="201" y="891"/>
                    <a:pt x="601"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4"/>
            <p:cNvSpPr/>
            <p:nvPr/>
          </p:nvSpPr>
          <p:spPr>
            <a:xfrm>
              <a:off x="5823875" y="3217650"/>
              <a:ext cx="25875" cy="22000"/>
            </a:xfrm>
            <a:custGeom>
              <a:avLst/>
              <a:gdLst/>
              <a:ahLst/>
              <a:cxnLst/>
              <a:rect l="l" t="t" r="r" b="b"/>
              <a:pathLst>
                <a:path w="1035" h="880" extrusionOk="0">
                  <a:moveTo>
                    <a:pt x="585" y="1"/>
                  </a:moveTo>
                  <a:cubicBezTo>
                    <a:pt x="471" y="1"/>
                    <a:pt x="357" y="45"/>
                    <a:pt x="268" y="145"/>
                  </a:cubicBezTo>
                  <a:cubicBezTo>
                    <a:pt x="1" y="412"/>
                    <a:pt x="201" y="879"/>
                    <a:pt x="601" y="879"/>
                  </a:cubicBezTo>
                  <a:cubicBezTo>
                    <a:pt x="835" y="879"/>
                    <a:pt x="1035"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4"/>
            <p:cNvSpPr/>
            <p:nvPr/>
          </p:nvSpPr>
          <p:spPr>
            <a:xfrm>
              <a:off x="5778850" y="2553575"/>
              <a:ext cx="25875" cy="22250"/>
            </a:xfrm>
            <a:custGeom>
              <a:avLst/>
              <a:gdLst/>
              <a:ahLst/>
              <a:cxnLst/>
              <a:rect l="l" t="t" r="r" b="b"/>
              <a:pathLst>
                <a:path w="1035" h="890" extrusionOk="0">
                  <a:moveTo>
                    <a:pt x="590" y="1"/>
                  </a:moveTo>
                  <a:cubicBezTo>
                    <a:pt x="488" y="1"/>
                    <a:pt x="384" y="39"/>
                    <a:pt x="301" y="123"/>
                  </a:cubicBezTo>
                  <a:cubicBezTo>
                    <a:pt x="0" y="423"/>
                    <a:pt x="201" y="890"/>
                    <a:pt x="601" y="890"/>
                  </a:cubicBezTo>
                  <a:cubicBezTo>
                    <a:pt x="834" y="890"/>
                    <a:pt x="1034" y="690"/>
                    <a:pt x="1034" y="456"/>
                  </a:cubicBezTo>
                  <a:cubicBezTo>
                    <a:pt x="1034" y="181"/>
                    <a:pt x="815"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4"/>
            <p:cNvSpPr/>
            <p:nvPr/>
          </p:nvSpPr>
          <p:spPr>
            <a:xfrm>
              <a:off x="5778850" y="2627500"/>
              <a:ext cx="30050" cy="22550"/>
            </a:xfrm>
            <a:custGeom>
              <a:avLst/>
              <a:gdLst/>
              <a:ahLst/>
              <a:cxnLst/>
              <a:rect l="l" t="t" r="r" b="b"/>
              <a:pathLst>
                <a:path w="1202" h="902" extrusionOk="0">
                  <a:moveTo>
                    <a:pt x="601" y="1"/>
                  </a:moveTo>
                  <a:cubicBezTo>
                    <a:pt x="0" y="1"/>
                    <a:pt x="0" y="902"/>
                    <a:pt x="601" y="902"/>
                  </a:cubicBezTo>
                  <a:cubicBezTo>
                    <a:pt x="1201" y="902"/>
                    <a:pt x="1201"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4"/>
            <p:cNvSpPr/>
            <p:nvPr/>
          </p:nvSpPr>
          <p:spPr>
            <a:xfrm>
              <a:off x="5778850" y="2701200"/>
              <a:ext cx="25875" cy="22225"/>
            </a:xfrm>
            <a:custGeom>
              <a:avLst/>
              <a:gdLst/>
              <a:ahLst/>
              <a:cxnLst/>
              <a:rect l="l" t="t" r="r" b="b"/>
              <a:pathLst>
                <a:path w="1035" h="889" extrusionOk="0">
                  <a:moveTo>
                    <a:pt x="590" y="0"/>
                  </a:moveTo>
                  <a:cubicBezTo>
                    <a:pt x="488" y="0"/>
                    <a:pt x="384" y="38"/>
                    <a:pt x="301" y="122"/>
                  </a:cubicBezTo>
                  <a:cubicBezTo>
                    <a:pt x="0" y="422"/>
                    <a:pt x="201" y="889"/>
                    <a:pt x="601" y="889"/>
                  </a:cubicBezTo>
                  <a:cubicBezTo>
                    <a:pt x="834" y="889"/>
                    <a:pt x="1034" y="689"/>
                    <a:pt x="1034" y="455"/>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4"/>
            <p:cNvSpPr/>
            <p:nvPr/>
          </p:nvSpPr>
          <p:spPr>
            <a:xfrm>
              <a:off x="578302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667" y="867"/>
                    <a:pt x="867" y="667"/>
                    <a:pt x="867" y="434"/>
                  </a:cubicBezTo>
                  <a:cubicBezTo>
                    <a:pt x="867" y="200"/>
                    <a:pt x="667"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4"/>
            <p:cNvSpPr/>
            <p:nvPr/>
          </p:nvSpPr>
          <p:spPr>
            <a:xfrm>
              <a:off x="5778850" y="2848800"/>
              <a:ext cx="25875" cy="22250"/>
            </a:xfrm>
            <a:custGeom>
              <a:avLst/>
              <a:gdLst/>
              <a:ahLst/>
              <a:cxnLst/>
              <a:rect l="l" t="t" r="r" b="b"/>
              <a:pathLst>
                <a:path w="1035" h="890" extrusionOk="0">
                  <a:moveTo>
                    <a:pt x="590" y="0"/>
                  </a:moveTo>
                  <a:cubicBezTo>
                    <a:pt x="488" y="0"/>
                    <a:pt x="384" y="38"/>
                    <a:pt x="301" y="122"/>
                  </a:cubicBezTo>
                  <a:cubicBezTo>
                    <a:pt x="0" y="422"/>
                    <a:pt x="201" y="889"/>
                    <a:pt x="601" y="889"/>
                  </a:cubicBezTo>
                  <a:cubicBezTo>
                    <a:pt x="834" y="889"/>
                    <a:pt x="1034" y="689"/>
                    <a:pt x="1034" y="456"/>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4"/>
            <p:cNvSpPr/>
            <p:nvPr/>
          </p:nvSpPr>
          <p:spPr>
            <a:xfrm>
              <a:off x="5778850" y="29224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4"/>
            <p:cNvSpPr/>
            <p:nvPr/>
          </p:nvSpPr>
          <p:spPr>
            <a:xfrm>
              <a:off x="578302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667" y="901"/>
                    <a:pt x="867" y="701"/>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4"/>
            <p:cNvSpPr/>
            <p:nvPr/>
          </p:nvSpPr>
          <p:spPr>
            <a:xfrm>
              <a:off x="5778850" y="30700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4"/>
            <p:cNvSpPr/>
            <p:nvPr/>
          </p:nvSpPr>
          <p:spPr>
            <a:xfrm>
              <a:off x="5778850" y="3143975"/>
              <a:ext cx="25875" cy="22275"/>
            </a:xfrm>
            <a:custGeom>
              <a:avLst/>
              <a:gdLst/>
              <a:ahLst/>
              <a:cxnLst/>
              <a:rect l="l" t="t" r="r" b="b"/>
              <a:pathLst>
                <a:path w="1035" h="891" extrusionOk="0">
                  <a:moveTo>
                    <a:pt x="595" y="1"/>
                  </a:moveTo>
                  <a:cubicBezTo>
                    <a:pt x="491" y="1"/>
                    <a:pt x="386" y="38"/>
                    <a:pt x="301" y="123"/>
                  </a:cubicBezTo>
                  <a:cubicBezTo>
                    <a:pt x="0" y="390"/>
                    <a:pt x="201" y="891"/>
                    <a:pt x="601" y="891"/>
                  </a:cubicBezTo>
                  <a:cubicBezTo>
                    <a:pt x="834" y="891"/>
                    <a:pt x="1034" y="690"/>
                    <a:pt x="1034" y="424"/>
                  </a:cubicBezTo>
                  <a:cubicBezTo>
                    <a:pt x="1034" y="173"/>
                    <a:pt x="817"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4"/>
            <p:cNvSpPr/>
            <p:nvPr/>
          </p:nvSpPr>
          <p:spPr>
            <a:xfrm>
              <a:off x="578302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667" y="868"/>
                    <a:pt x="867" y="668"/>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82" name="Google Shape;482;p4"/>
          <p:cNvSpPr/>
          <p:nvPr/>
        </p:nvSpPr>
        <p:spPr>
          <a:xfrm>
            <a:off x="7695036" y="306387"/>
            <a:ext cx="946871" cy="892726"/>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accent1"/>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4"/>
          <p:cNvSpPr/>
          <p:nvPr/>
        </p:nvSpPr>
        <p:spPr>
          <a:xfrm>
            <a:off x="129275" y="3067949"/>
            <a:ext cx="1042125" cy="892734"/>
          </a:xfrm>
          <a:custGeom>
            <a:avLst/>
            <a:gdLst/>
            <a:ahLst/>
            <a:cxnLst/>
            <a:rect l="l" t="t" r="r" b="b"/>
            <a:pathLst>
              <a:path w="14712" h="12603" extrusionOk="0">
                <a:moveTo>
                  <a:pt x="8407" y="2361"/>
                </a:moveTo>
                <a:cubicBezTo>
                  <a:pt x="10575" y="2361"/>
                  <a:pt x="12343" y="4129"/>
                  <a:pt x="12343" y="6298"/>
                </a:cubicBezTo>
                <a:cubicBezTo>
                  <a:pt x="12343" y="8665"/>
                  <a:pt x="10407" y="10225"/>
                  <a:pt x="8391" y="10225"/>
                </a:cubicBezTo>
                <a:cubicBezTo>
                  <a:pt x="7424" y="10225"/>
                  <a:pt x="6438" y="9866"/>
                  <a:pt x="5638" y="9066"/>
                </a:cubicBezTo>
                <a:cubicBezTo>
                  <a:pt x="3179" y="6607"/>
                  <a:pt x="4924" y="2395"/>
                  <a:pt x="8366" y="2395"/>
                </a:cubicBezTo>
                <a:cubicBezTo>
                  <a:pt x="8380" y="2395"/>
                  <a:pt x="8393" y="2395"/>
                  <a:pt x="8407" y="2395"/>
                </a:cubicBezTo>
                <a:lnTo>
                  <a:pt x="8407" y="2361"/>
                </a:lnTo>
                <a:close/>
                <a:moveTo>
                  <a:pt x="8383" y="0"/>
                </a:moveTo>
                <a:cubicBezTo>
                  <a:pt x="6835" y="0"/>
                  <a:pt x="5256" y="576"/>
                  <a:pt x="3970" y="1861"/>
                </a:cubicBezTo>
                <a:cubicBezTo>
                  <a:pt x="1" y="5831"/>
                  <a:pt x="2803" y="12602"/>
                  <a:pt x="8407" y="12602"/>
                </a:cubicBezTo>
                <a:cubicBezTo>
                  <a:pt x="11876" y="12569"/>
                  <a:pt x="14678" y="9767"/>
                  <a:pt x="14711" y="6298"/>
                </a:cubicBezTo>
                <a:cubicBezTo>
                  <a:pt x="14711" y="2508"/>
                  <a:pt x="11615" y="0"/>
                  <a:pt x="8383" y="0"/>
                </a:cubicBezTo>
                <a:close/>
              </a:path>
            </a:pathLst>
          </a:custGeom>
          <a:solidFill>
            <a:schemeClr val="lt2"/>
          </a:solidFill>
          <a:ln w="9525" cap="flat" cmpd="sng">
            <a:solidFill>
              <a:srgbClr val="232323"/>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4"/>
          <p:cNvSpPr/>
          <p:nvPr/>
        </p:nvSpPr>
        <p:spPr>
          <a:xfrm rot="10800000" flipH="1">
            <a:off x="8213351" y="2487311"/>
            <a:ext cx="518847" cy="519914"/>
          </a:xfrm>
          <a:custGeom>
            <a:avLst/>
            <a:gdLst/>
            <a:ahLst/>
            <a:cxnLst/>
            <a:rect l="l" t="t" r="r" b="b"/>
            <a:pathLst>
              <a:path w="16046" h="16079" extrusionOk="0">
                <a:moveTo>
                  <a:pt x="8040" y="1"/>
                </a:moveTo>
                <a:cubicBezTo>
                  <a:pt x="3603" y="1"/>
                  <a:pt x="1" y="3603"/>
                  <a:pt x="1" y="8040"/>
                </a:cubicBezTo>
                <a:cubicBezTo>
                  <a:pt x="1" y="12476"/>
                  <a:pt x="3603" y="16079"/>
                  <a:pt x="8040" y="16079"/>
                </a:cubicBezTo>
                <a:cubicBezTo>
                  <a:pt x="12476" y="16079"/>
                  <a:pt x="16045" y="12476"/>
                  <a:pt x="16045" y="8040"/>
                </a:cubicBezTo>
                <a:cubicBezTo>
                  <a:pt x="16045" y="3603"/>
                  <a:pt x="12476" y="1"/>
                  <a:pt x="8040" y="1"/>
                </a:cubicBezTo>
                <a:close/>
              </a:path>
            </a:pathLst>
          </a:custGeom>
          <a:solidFill>
            <a:schemeClr val="accent2"/>
          </a:solidFill>
          <a:ln w="9525" cap="rnd" cmpd="sng">
            <a:solidFill>
              <a:srgbClr val="23232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4"/>
          <p:cNvSpPr/>
          <p:nvPr/>
        </p:nvSpPr>
        <p:spPr>
          <a:xfrm flipH="1">
            <a:off x="7380980" y="4162355"/>
            <a:ext cx="1155867" cy="274994"/>
          </a:xfrm>
          <a:custGeom>
            <a:avLst/>
            <a:gdLst/>
            <a:ahLst/>
            <a:cxnLst/>
            <a:rect l="l" t="t" r="r" b="b"/>
            <a:pathLst>
              <a:path w="19915" h="4738" extrusionOk="0">
                <a:moveTo>
                  <a:pt x="5404" y="1"/>
                </a:moveTo>
                <a:cubicBezTo>
                  <a:pt x="3903" y="1"/>
                  <a:pt x="3136" y="1102"/>
                  <a:pt x="2569" y="1936"/>
                </a:cubicBezTo>
                <a:cubicBezTo>
                  <a:pt x="1968" y="2803"/>
                  <a:pt x="1602" y="3270"/>
                  <a:pt x="901" y="3270"/>
                </a:cubicBezTo>
                <a:cubicBezTo>
                  <a:pt x="0" y="3337"/>
                  <a:pt x="0" y="4671"/>
                  <a:pt x="901" y="4738"/>
                </a:cubicBezTo>
                <a:cubicBezTo>
                  <a:pt x="2402" y="4738"/>
                  <a:pt x="3169" y="3637"/>
                  <a:pt x="3736" y="2769"/>
                </a:cubicBezTo>
                <a:cubicBezTo>
                  <a:pt x="4337" y="1902"/>
                  <a:pt x="4704" y="1435"/>
                  <a:pt x="5404" y="1435"/>
                </a:cubicBezTo>
                <a:cubicBezTo>
                  <a:pt x="6138" y="1435"/>
                  <a:pt x="6472" y="1902"/>
                  <a:pt x="7072" y="2769"/>
                </a:cubicBezTo>
                <a:cubicBezTo>
                  <a:pt x="7706" y="3637"/>
                  <a:pt x="8440" y="4738"/>
                  <a:pt x="9941" y="4738"/>
                </a:cubicBezTo>
                <a:cubicBezTo>
                  <a:pt x="11475" y="4738"/>
                  <a:pt x="12242" y="3637"/>
                  <a:pt x="12810" y="2769"/>
                </a:cubicBezTo>
                <a:cubicBezTo>
                  <a:pt x="13410" y="1902"/>
                  <a:pt x="13777" y="1435"/>
                  <a:pt x="14477" y="1435"/>
                </a:cubicBezTo>
                <a:cubicBezTo>
                  <a:pt x="15178" y="1435"/>
                  <a:pt x="15545" y="1902"/>
                  <a:pt x="16145" y="2769"/>
                </a:cubicBezTo>
                <a:cubicBezTo>
                  <a:pt x="16746" y="3637"/>
                  <a:pt x="17480" y="4738"/>
                  <a:pt x="19014" y="4738"/>
                </a:cubicBezTo>
                <a:cubicBezTo>
                  <a:pt x="19915" y="4671"/>
                  <a:pt x="19915" y="3337"/>
                  <a:pt x="19014" y="3270"/>
                </a:cubicBezTo>
                <a:cubicBezTo>
                  <a:pt x="18280" y="3270"/>
                  <a:pt x="17947" y="2836"/>
                  <a:pt x="17346" y="1936"/>
                </a:cubicBezTo>
                <a:cubicBezTo>
                  <a:pt x="16746" y="1068"/>
                  <a:pt x="15978" y="1"/>
                  <a:pt x="14477" y="1"/>
                </a:cubicBezTo>
                <a:cubicBezTo>
                  <a:pt x="12976" y="1"/>
                  <a:pt x="12209" y="1102"/>
                  <a:pt x="11609" y="1936"/>
                </a:cubicBezTo>
                <a:cubicBezTo>
                  <a:pt x="11042" y="2803"/>
                  <a:pt x="10675" y="3270"/>
                  <a:pt x="9941" y="3270"/>
                </a:cubicBezTo>
                <a:cubicBezTo>
                  <a:pt x="9240" y="3270"/>
                  <a:pt x="8873" y="2836"/>
                  <a:pt x="8273" y="1936"/>
                </a:cubicBezTo>
                <a:cubicBezTo>
                  <a:pt x="7673" y="1068"/>
                  <a:pt x="6939" y="1"/>
                  <a:pt x="5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935"/>
        <p:cNvGrpSpPr/>
        <p:nvPr/>
      </p:nvGrpSpPr>
      <p:grpSpPr>
        <a:xfrm>
          <a:off x="0" y="0"/>
          <a:ext cx="0" cy="0"/>
          <a:chOff x="0" y="0"/>
          <a:chExt cx="0" cy="0"/>
        </a:xfrm>
      </p:grpSpPr>
      <p:sp>
        <p:nvSpPr>
          <p:cNvPr id="936" name="Google Shape;936;p8"/>
          <p:cNvSpPr txBox="1">
            <a:spLocks noGrp="1"/>
          </p:cNvSpPr>
          <p:nvPr>
            <p:ph type="title"/>
          </p:nvPr>
        </p:nvSpPr>
        <p:spPr>
          <a:xfrm>
            <a:off x="1211775" y="1499625"/>
            <a:ext cx="5331900" cy="2484900"/>
          </a:xfrm>
          <a:prstGeom prst="rect">
            <a:avLst/>
          </a:prstGeom>
        </p:spPr>
        <p:txBody>
          <a:bodyPr spcFirstLastPara="1" wrap="square" lIns="91425" tIns="91425" rIns="91425" bIns="91425" anchor="ctr" anchorCtr="0">
            <a:noAutofit/>
          </a:bodyPr>
          <a:lstStyle>
            <a:lvl1pPr lvl="0" algn="ctr">
              <a:lnSpc>
                <a:spcPct val="90000"/>
              </a:lnSpc>
              <a:spcBef>
                <a:spcPts val="0"/>
              </a:spcBef>
              <a:spcAft>
                <a:spcPts val="0"/>
              </a:spcAft>
              <a:buSzPts val="4800"/>
              <a:buNone/>
              <a:defRPr sz="7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grpSp>
        <p:nvGrpSpPr>
          <p:cNvPr id="937" name="Google Shape;937;p8"/>
          <p:cNvGrpSpPr/>
          <p:nvPr/>
        </p:nvGrpSpPr>
        <p:grpSpPr>
          <a:xfrm>
            <a:off x="6889837" y="2353492"/>
            <a:ext cx="1877408" cy="2124431"/>
            <a:chOff x="5778850" y="2553575"/>
            <a:chExt cx="606300" cy="686075"/>
          </a:xfrm>
        </p:grpSpPr>
        <p:sp>
          <p:nvSpPr>
            <p:cNvPr id="938" name="Google Shape;938;p8"/>
            <p:cNvSpPr/>
            <p:nvPr/>
          </p:nvSpPr>
          <p:spPr>
            <a:xfrm>
              <a:off x="635842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68"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8"/>
            <p:cNvSpPr/>
            <p:nvPr/>
          </p:nvSpPr>
          <p:spPr>
            <a:xfrm>
              <a:off x="6358425"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8"/>
            <p:cNvSpPr/>
            <p:nvPr/>
          </p:nvSpPr>
          <p:spPr>
            <a:xfrm>
              <a:off x="635842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8"/>
            <p:cNvSpPr/>
            <p:nvPr/>
          </p:nvSpPr>
          <p:spPr>
            <a:xfrm>
              <a:off x="635842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8"/>
            <p:cNvSpPr/>
            <p:nvPr/>
          </p:nvSpPr>
          <p:spPr>
            <a:xfrm>
              <a:off x="635842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8"/>
            <p:cNvSpPr/>
            <p:nvPr/>
          </p:nvSpPr>
          <p:spPr>
            <a:xfrm>
              <a:off x="635842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21" y="881"/>
                    <a:pt x="640" y="882"/>
                    <a:pt x="659" y="882"/>
                  </a:cubicBezTo>
                  <a:cubicBezTo>
                    <a:pt x="896"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8"/>
            <p:cNvSpPr/>
            <p:nvPr/>
          </p:nvSpPr>
          <p:spPr>
            <a:xfrm>
              <a:off x="635842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8"/>
            <p:cNvSpPr/>
            <p:nvPr/>
          </p:nvSpPr>
          <p:spPr>
            <a:xfrm>
              <a:off x="635842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8"/>
            <p:cNvSpPr/>
            <p:nvPr/>
          </p:nvSpPr>
          <p:spPr>
            <a:xfrm>
              <a:off x="635842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8"/>
            <p:cNvSpPr/>
            <p:nvPr/>
          </p:nvSpPr>
          <p:spPr>
            <a:xfrm>
              <a:off x="635842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8"/>
            <p:cNvSpPr/>
            <p:nvPr/>
          </p:nvSpPr>
          <p:spPr>
            <a:xfrm>
              <a:off x="6314225" y="2553575"/>
              <a:ext cx="25875" cy="22250"/>
            </a:xfrm>
            <a:custGeom>
              <a:avLst/>
              <a:gdLst/>
              <a:ahLst/>
              <a:cxnLst/>
              <a:rect l="l" t="t" r="r" b="b"/>
              <a:pathLst>
                <a:path w="1035" h="890" extrusionOk="0">
                  <a:moveTo>
                    <a:pt x="580" y="1"/>
                  </a:moveTo>
                  <a:cubicBezTo>
                    <a:pt x="472" y="1"/>
                    <a:pt x="362" y="39"/>
                    <a:pt x="268" y="123"/>
                  </a:cubicBezTo>
                  <a:cubicBezTo>
                    <a:pt x="1" y="423"/>
                    <a:pt x="201" y="890"/>
                    <a:pt x="601" y="890"/>
                  </a:cubicBezTo>
                  <a:cubicBezTo>
                    <a:pt x="835"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8"/>
            <p:cNvSpPr/>
            <p:nvPr/>
          </p:nvSpPr>
          <p:spPr>
            <a:xfrm>
              <a:off x="6314225" y="2627600"/>
              <a:ext cx="25875" cy="22450"/>
            </a:xfrm>
            <a:custGeom>
              <a:avLst/>
              <a:gdLst/>
              <a:ahLst/>
              <a:cxnLst/>
              <a:rect l="l" t="t" r="r" b="b"/>
              <a:pathLst>
                <a:path w="1035" h="898" extrusionOk="0">
                  <a:moveTo>
                    <a:pt x="600" y="1"/>
                  </a:moveTo>
                  <a:cubicBezTo>
                    <a:pt x="486" y="1"/>
                    <a:pt x="368" y="41"/>
                    <a:pt x="268" y="130"/>
                  </a:cubicBezTo>
                  <a:cubicBezTo>
                    <a:pt x="1" y="397"/>
                    <a:pt x="201" y="898"/>
                    <a:pt x="601" y="898"/>
                  </a:cubicBezTo>
                  <a:cubicBezTo>
                    <a:pt x="835"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8"/>
            <p:cNvSpPr/>
            <p:nvPr/>
          </p:nvSpPr>
          <p:spPr>
            <a:xfrm>
              <a:off x="6314225" y="2701200"/>
              <a:ext cx="25875" cy="22225"/>
            </a:xfrm>
            <a:custGeom>
              <a:avLst/>
              <a:gdLst/>
              <a:ahLst/>
              <a:cxnLst/>
              <a:rect l="l" t="t" r="r" b="b"/>
              <a:pathLst>
                <a:path w="1035" h="889" extrusionOk="0">
                  <a:moveTo>
                    <a:pt x="580" y="0"/>
                  </a:moveTo>
                  <a:cubicBezTo>
                    <a:pt x="472" y="0"/>
                    <a:pt x="362" y="38"/>
                    <a:pt x="268" y="122"/>
                  </a:cubicBezTo>
                  <a:cubicBezTo>
                    <a:pt x="1" y="422"/>
                    <a:pt x="201" y="889"/>
                    <a:pt x="601" y="889"/>
                  </a:cubicBezTo>
                  <a:cubicBezTo>
                    <a:pt x="835"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8"/>
            <p:cNvSpPr/>
            <p:nvPr/>
          </p:nvSpPr>
          <p:spPr>
            <a:xfrm>
              <a:off x="6314225" y="2774825"/>
              <a:ext cx="25875" cy="22000"/>
            </a:xfrm>
            <a:custGeom>
              <a:avLst/>
              <a:gdLst/>
              <a:ahLst/>
              <a:cxnLst/>
              <a:rect l="l" t="t" r="r" b="b"/>
              <a:pathLst>
                <a:path w="1035" h="880" extrusionOk="0">
                  <a:moveTo>
                    <a:pt x="600" y="1"/>
                  </a:moveTo>
                  <a:cubicBezTo>
                    <a:pt x="486" y="1"/>
                    <a:pt x="368" y="45"/>
                    <a:pt x="268" y="146"/>
                  </a:cubicBezTo>
                  <a:cubicBezTo>
                    <a:pt x="1" y="412"/>
                    <a:pt x="201" y="879"/>
                    <a:pt x="601" y="879"/>
                  </a:cubicBezTo>
                  <a:cubicBezTo>
                    <a:pt x="835"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8"/>
            <p:cNvSpPr/>
            <p:nvPr/>
          </p:nvSpPr>
          <p:spPr>
            <a:xfrm>
              <a:off x="6314225" y="2848800"/>
              <a:ext cx="25875" cy="22250"/>
            </a:xfrm>
            <a:custGeom>
              <a:avLst/>
              <a:gdLst/>
              <a:ahLst/>
              <a:cxnLst/>
              <a:rect l="l" t="t" r="r" b="b"/>
              <a:pathLst>
                <a:path w="1035" h="890" extrusionOk="0">
                  <a:moveTo>
                    <a:pt x="580" y="0"/>
                  </a:moveTo>
                  <a:cubicBezTo>
                    <a:pt x="472" y="0"/>
                    <a:pt x="362" y="38"/>
                    <a:pt x="268" y="122"/>
                  </a:cubicBezTo>
                  <a:cubicBezTo>
                    <a:pt x="1" y="422"/>
                    <a:pt x="201" y="889"/>
                    <a:pt x="601" y="889"/>
                  </a:cubicBezTo>
                  <a:cubicBezTo>
                    <a:pt x="835"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8"/>
            <p:cNvSpPr/>
            <p:nvPr/>
          </p:nvSpPr>
          <p:spPr>
            <a:xfrm>
              <a:off x="6314225" y="29224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8"/>
            <p:cNvSpPr/>
            <p:nvPr/>
          </p:nvSpPr>
          <p:spPr>
            <a:xfrm>
              <a:off x="6314225" y="2996400"/>
              <a:ext cx="25875" cy="22250"/>
            </a:xfrm>
            <a:custGeom>
              <a:avLst/>
              <a:gdLst/>
              <a:ahLst/>
              <a:cxnLst/>
              <a:rect l="l" t="t" r="r" b="b"/>
              <a:pathLst>
                <a:path w="1035" h="890" extrusionOk="0">
                  <a:moveTo>
                    <a:pt x="580" y="1"/>
                  </a:moveTo>
                  <a:cubicBezTo>
                    <a:pt x="472" y="1"/>
                    <a:pt x="362" y="38"/>
                    <a:pt x="268" y="122"/>
                  </a:cubicBezTo>
                  <a:cubicBezTo>
                    <a:pt x="1" y="422"/>
                    <a:pt x="201" y="889"/>
                    <a:pt x="601" y="889"/>
                  </a:cubicBezTo>
                  <a:cubicBezTo>
                    <a:pt x="835"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8"/>
            <p:cNvSpPr/>
            <p:nvPr/>
          </p:nvSpPr>
          <p:spPr>
            <a:xfrm>
              <a:off x="6314225" y="30700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8"/>
            <p:cNvSpPr/>
            <p:nvPr/>
          </p:nvSpPr>
          <p:spPr>
            <a:xfrm>
              <a:off x="6314225" y="3143975"/>
              <a:ext cx="25875" cy="22275"/>
            </a:xfrm>
            <a:custGeom>
              <a:avLst/>
              <a:gdLst/>
              <a:ahLst/>
              <a:cxnLst/>
              <a:rect l="l" t="t" r="r" b="b"/>
              <a:pathLst>
                <a:path w="1035" h="891" extrusionOk="0">
                  <a:moveTo>
                    <a:pt x="584" y="1"/>
                  </a:moveTo>
                  <a:cubicBezTo>
                    <a:pt x="476" y="1"/>
                    <a:pt x="363" y="38"/>
                    <a:pt x="268" y="123"/>
                  </a:cubicBezTo>
                  <a:cubicBezTo>
                    <a:pt x="1" y="390"/>
                    <a:pt x="201" y="891"/>
                    <a:pt x="601" y="891"/>
                  </a:cubicBezTo>
                  <a:cubicBezTo>
                    <a:pt x="835"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8"/>
            <p:cNvSpPr/>
            <p:nvPr/>
          </p:nvSpPr>
          <p:spPr>
            <a:xfrm>
              <a:off x="6314225" y="3217650"/>
              <a:ext cx="25875" cy="22000"/>
            </a:xfrm>
            <a:custGeom>
              <a:avLst/>
              <a:gdLst/>
              <a:ahLst/>
              <a:cxnLst/>
              <a:rect l="l" t="t" r="r" b="b"/>
              <a:pathLst>
                <a:path w="1035" h="880" extrusionOk="0">
                  <a:moveTo>
                    <a:pt x="600" y="1"/>
                  </a:moveTo>
                  <a:cubicBezTo>
                    <a:pt x="486" y="1"/>
                    <a:pt x="368" y="45"/>
                    <a:pt x="268" y="145"/>
                  </a:cubicBezTo>
                  <a:cubicBezTo>
                    <a:pt x="1" y="412"/>
                    <a:pt x="201" y="879"/>
                    <a:pt x="601" y="879"/>
                  </a:cubicBezTo>
                  <a:cubicBezTo>
                    <a:pt x="835"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8"/>
            <p:cNvSpPr/>
            <p:nvPr/>
          </p:nvSpPr>
          <p:spPr>
            <a:xfrm>
              <a:off x="6270025" y="2553575"/>
              <a:ext cx="25875" cy="22250"/>
            </a:xfrm>
            <a:custGeom>
              <a:avLst/>
              <a:gdLst/>
              <a:ahLst/>
              <a:cxnLst/>
              <a:rect l="l" t="t" r="r" b="b"/>
              <a:pathLst>
                <a:path w="1035" h="890" extrusionOk="0">
                  <a:moveTo>
                    <a:pt x="565" y="1"/>
                  </a:moveTo>
                  <a:cubicBezTo>
                    <a:pt x="458" y="1"/>
                    <a:pt x="351" y="39"/>
                    <a:pt x="268" y="123"/>
                  </a:cubicBezTo>
                  <a:cubicBezTo>
                    <a:pt x="1" y="423"/>
                    <a:pt x="168"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8"/>
            <p:cNvSpPr/>
            <p:nvPr/>
          </p:nvSpPr>
          <p:spPr>
            <a:xfrm>
              <a:off x="6270025" y="2627500"/>
              <a:ext cx="29225" cy="22550"/>
            </a:xfrm>
            <a:custGeom>
              <a:avLst/>
              <a:gdLst/>
              <a:ahLst/>
              <a:cxnLst/>
              <a:rect l="l" t="t" r="r" b="b"/>
              <a:pathLst>
                <a:path w="1169" h="902" extrusionOk="0">
                  <a:moveTo>
                    <a:pt x="568" y="1"/>
                  </a:moveTo>
                  <a:cubicBezTo>
                    <a:pt x="1" y="1"/>
                    <a:pt x="1" y="902"/>
                    <a:pt x="568" y="902"/>
                  </a:cubicBezTo>
                  <a:cubicBezTo>
                    <a:pt x="1168" y="902"/>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8"/>
            <p:cNvSpPr/>
            <p:nvPr/>
          </p:nvSpPr>
          <p:spPr>
            <a:xfrm>
              <a:off x="6270025" y="2701200"/>
              <a:ext cx="25875" cy="22225"/>
            </a:xfrm>
            <a:custGeom>
              <a:avLst/>
              <a:gdLst/>
              <a:ahLst/>
              <a:cxnLst/>
              <a:rect l="l" t="t" r="r" b="b"/>
              <a:pathLst>
                <a:path w="1035" h="889" extrusionOk="0">
                  <a:moveTo>
                    <a:pt x="565" y="0"/>
                  </a:moveTo>
                  <a:cubicBezTo>
                    <a:pt x="458" y="0"/>
                    <a:pt x="351" y="38"/>
                    <a:pt x="268" y="122"/>
                  </a:cubicBezTo>
                  <a:cubicBezTo>
                    <a:pt x="1" y="422"/>
                    <a:pt x="168" y="889"/>
                    <a:pt x="568" y="889"/>
                  </a:cubicBezTo>
                  <a:cubicBezTo>
                    <a:pt x="835" y="889"/>
                    <a:pt x="1002"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8"/>
            <p:cNvSpPr/>
            <p:nvPr/>
          </p:nvSpPr>
          <p:spPr>
            <a:xfrm>
              <a:off x="627337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701" y="867"/>
                    <a:pt x="868" y="667"/>
                    <a:pt x="868" y="434"/>
                  </a:cubicBezTo>
                  <a:cubicBezTo>
                    <a:pt x="868"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8"/>
            <p:cNvSpPr/>
            <p:nvPr/>
          </p:nvSpPr>
          <p:spPr>
            <a:xfrm>
              <a:off x="6270025" y="2848800"/>
              <a:ext cx="25875" cy="22250"/>
            </a:xfrm>
            <a:custGeom>
              <a:avLst/>
              <a:gdLst/>
              <a:ahLst/>
              <a:cxnLst/>
              <a:rect l="l" t="t" r="r" b="b"/>
              <a:pathLst>
                <a:path w="1035" h="890" extrusionOk="0">
                  <a:moveTo>
                    <a:pt x="565" y="0"/>
                  </a:moveTo>
                  <a:cubicBezTo>
                    <a:pt x="458" y="0"/>
                    <a:pt x="351" y="38"/>
                    <a:pt x="268" y="122"/>
                  </a:cubicBezTo>
                  <a:cubicBezTo>
                    <a:pt x="1" y="422"/>
                    <a:pt x="168"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8"/>
            <p:cNvSpPr/>
            <p:nvPr/>
          </p:nvSpPr>
          <p:spPr>
            <a:xfrm>
              <a:off x="6270025" y="29224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8"/>
            <p:cNvSpPr/>
            <p:nvPr/>
          </p:nvSpPr>
          <p:spPr>
            <a:xfrm>
              <a:off x="627337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701" y="901"/>
                    <a:pt x="868" y="701"/>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8"/>
            <p:cNvSpPr/>
            <p:nvPr/>
          </p:nvSpPr>
          <p:spPr>
            <a:xfrm>
              <a:off x="6270025" y="30700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8"/>
            <p:cNvSpPr/>
            <p:nvPr/>
          </p:nvSpPr>
          <p:spPr>
            <a:xfrm>
              <a:off x="6270025" y="3143975"/>
              <a:ext cx="25875" cy="22275"/>
            </a:xfrm>
            <a:custGeom>
              <a:avLst/>
              <a:gdLst/>
              <a:ahLst/>
              <a:cxnLst/>
              <a:rect l="l" t="t" r="r" b="b"/>
              <a:pathLst>
                <a:path w="1035" h="891" extrusionOk="0">
                  <a:moveTo>
                    <a:pt x="570" y="1"/>
                  </a:moveTo>
                  <a:cubicBezTo>
                    <a:pt x="461" y="1"/>
                    <a:pt x="353" y="38"/>
                    <a:pt x="268" y="123"/>
                  </a:cubicBezTo>
                  <a:cubicBezTo>
                    <a:pt x="1" y="390"/>
                    <a:pt x="168"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8"/>
            <p:cNvSpPr/>
            <p:nvPr/>
          </p:nvSpPr>
          <p:spPr>
            <a:xfrm>
              <a:off x="627337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701" y="868"/>
                    <a:pt x="868" y="668"/>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8"/>
            <p:cNvSpPr/>
            <p:nvPr/>
          </p:nvSpPr>
          <p:spPr>
            <a:xfrm>
              <a:off x="6225000" y="2553575"/>
              <a:ext cx="25875" cy="22250"/>
            </a:xfrm>
            <a:custGeom>
              <a:avLst/>
              <a:gdLst/>
              <a:ahLst/>
              <a:cxnLst/>
              <a:rect l="l" t="t" r="r" b="b"/>
              <a:pathLst>
                <a:path w="1035" h="890" extrusionOk="0">
                  <a:moveTo>
                    <a:pt x="580" y="1"/>
                  </a:moveTo>
                  <a:cubicBezTo>
                    <a:pt x="472" y="1"/>
                    <a:pt x="362" y="39"/>
                    <a:pt x="267" y="123"/>
                  </a:cubicBezTo>
                  <a:cubicBezTo>
                    <a:pt x="0" y="423"/>
                    <a:pt x="201" y="890"/>
                    <a:pt x="601" y="890"/>
                  </a:cubicBezTo>
                  <a:cubicBezTo>
                    <a:pt x="834"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8"/>
            <p:cNvSpPr/>
            <p:nvPr/>
          </p:nvSpPr>
          <p:spPr>
            <a:xfrm>
              <a:off x="6225000" y="2627600"/>
              <a:ext cx="25875" cy="22450"/>
            </a:xfrm>
            <a:custGeom>
              <a:avLst/>
              <a:gdLst/>
              <a:ahLst/>
              <a:cxnLst/>
              <a:rect l="l" t="t" r="r" b="b"/>
              <a:pathLst>
                <a:path w="1035" h="898" extrusionOk="0">
                  <a:moveTo>
                    <a:pt x="600" y="1"/>
                  </a:moveTo>
                  <a:cubicBezTo>
                    <a:pt x="486" y="1"/>
                    <a:pt x="367" y="41"/>
                    <a:pt x="267" y="130"/>
                  </a:cubicBezTo>
                  <a:cubicBezTo>
                    <a:pt x="0" y="397"/>
                    <a:pt x="201" y="898"/>
                    <a:pt x="601" y="898"/>
                  </a:cubicBezTo>
                  <a:cubicBezTo>
                    <a:pt x="834"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8"/>
            <p:cNvSpPr/>
            <p:nvPr/>
          </p:nvSpPr>
          <p:spPr>
            <a:xfrm>
              <a:off x="6225000" y="2701200"/>
              <a:ext cx="25875" cy="22225"/>
            </a:xfrm>
            <a:custGeom>
              <a:avLst/>
              <a:gdLst/>
              <a:ahLst/>
              <a:cxnLst/>
              <a:rect l="l" t="t" r="r" b="b"/>
              <a:pathLst>
                <a:path w="1035" h="889" extrusionOk="0">
                  <a:moveTo>
                    <a:pt x="580" y="0"/>
                  </a:moveTo>
                  <a:cubicBezTo>
                    <a:pt x="472" y="0"/>
                    <a:pt x="362" y="38"/>
                    <a:pt x="267" y="122"/>
                  </a:cubicBezTo>
                  <a:cubicBezTo>
                    <a:pt x="0" y="422"/>
                    <a:pt x="201" y="889"/>
                    <a:pt x="601" y="889"/>
                  </a:cubicBezTo>
                  <a:cubicBezTo>
                    <a:pt x="834"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8"/>
            <p:cNvSpPr/>
            <p:nvPr/>
          </p:nvSpPr>
          <p:spPr>
            <a:xfrm>
              <a:off x="6225000" y="2774825"/>
              <a:ext cx="25875" cy="22000"/>
            </a:xfrm>
            <a:custGeom>
              <a:avLst/>
              <a:gdLst/>
              <a:ahLst/>
              <a:cxnLst/>
              <a:rect l="l" t="t" r="r" b="b"/>
              <a:pathLst>
                <a:path w="1035" h="880" extrusionOk="0">
                  <a:moveTo>
                    <a:pt x="600" y="1"/>
                  </a:moveTo>
                  <a:cubicBezTo>
                    <a:pt x="486" y="1"/>
                    <a:pt x="367" y="45"/>
                    <a:pt x="267" y="146"/>
                  </a:cubicBezTo>
                  <a:cubicBezTo>
                    <a:pt x="0" y="412"/>
                    <a:pt x="201" y="879"/>
                    <a:pt x="601" y="879"/>
                  </a:cubicBezTo>
                  <a:cubicBezTo>
                    <a:pt x="834"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8"/>
            <p:cNvSpPr/>
            <p:nvPr/>
          </p:nvSpPr>
          <p:spPr>
            <a:xfrm>
              <a:off x="6225000" y="2848800"/>
              <a:ext cx="25875" cy="22250"/>
            </a:xfrm>
            <a:custGeom>
              <a:avLst/>
              <a:gdLst/>
              <a:ahLst/>
              <a:cxnLst/>
              <a:rect l="l" t="t" r="r" b="b"/>
              <a:pathLst>
                <a:path w="1035" h="890" extrusionOk="0">
                  <a:moveTo>
                    <a:pt x="580" y="0"/>
                  </a:moveTo>
                  <a:cubicBezTo>
                    <a:pt x="472" y="0"/>
                    <a:pt x="362" y="38"/>
                    <a:pt x="267" y="122"/>
                  </a:cubicBezTo>
                  <a:cubicBezTo>
                    <a:pt x="0" y="422"/>
                    <a:pt x="201" y="889"/>
                    <a:pt x="601" y="889"/>
                  </a:cubicBezTo>
                  <a:cubicBezTo>
                    <a:pt x="834"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8"/>
            <p:cNvSpPr/>
            <p:nvPr/>
          </p:nvSpPr>
          <p:spPr>
            <a:xfrm>
              <a:off x="6225000" y="29224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8"/>
            <p:cNvSpPr/>
            <p:nvPr/>
          </p:nvSpPr>
          <p:spPr>
            <a:xfrm>
              <a:off x="6225000" y="2996400"/>
              <a:ext cx="25875" cy="22250"/>
            </a:xfrm>
            <a:custGeom>
              <a:avLst/>
              <a:gdLst/>
              <a:ahLst/>
              <a:cxnLst/>
              <a:rect l="l" t="t" r="r" b="b"/>
              <a:pathLst>
                <a:path w="1035" h="890" extrusionOk="0">
                  <a:moveTo>
                    <a:pt x="580" y="1"/>
                  </a:moveTo>
                  <a:cubicBezTo>
                    <a:pt x="472" y="1"/>
                    <a:pt x="362" y="38"/>
                    <a:pt x="267" y="122"/>
                  </a:cubicBezTo>
                  <a:cubicBezTo>
                    <a:pt x="0" y="389"/>
                    <a:pt x="201" y="889"/>
                    <a:pt x="601" y="889"/>
                  </a:cubicBezTo>
                  <a:cubicBezTo>
                    <a:pt x="834"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8"/>
            <p:cNvSpPr/>
            <p:nvPr/>
          </p:nvSpPr>
          <p:spPr>
            <a:xfrm>
              <a:off x="6225000" y="30700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8"/>
            <p:cNvSpPr/>
            <p:nvPr/>
          </p:nvSpPr>
          <p:spPr>
            <a:xfrm>
              <a:off x="6225000" y="3143975"/>
              <a:ext cx="25875" cy="22275"/>
            </a:xfrm>
            <a:custGeom>
              <a:avLst/>
              <a:gdLst/>
              <a:ahLst/>
              <a:cxnLst/>
              <a:rect l="l" t="t" r="r" b="b"/>
              <a:pathLst>
                <a:path w="1035" h="891" extrusionOk="0">
                  <a:moveTo>
                    <a:pt x="584" y="1"/>
                  </a:moveTo>
                  <a:cubicBezTo>
                    <a:pt x="475" y="1"/>
                    <a:pt x="363" y="38"/>
                    <a:pt x="267" y="123"/>
                  </a:cubicBezTo>
                  <a:cubicBezTo>
                    <a:pt x="0" y="390"/>
                    <a:pt x="201" y="891"/>
                    <a:pt x="601" y="891"/>
                  </a:cubicBezTo>
                  <a:cubicBezTo>
                    <a:pt x="834"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8"/>
            <p:cNvSpPr/>
            <p:nvPr/>
          </p:nvSpPr>
          <p:spPr>
            <a:xfrm>
              <a:off x="6225000" y="3217650"/>
              <a:ext cx="25875" cy="22000"/>
            </a:xfrm>
            <a:custGeom>
              <a:avLst/>
              <a:gdLst/>
              <a:ahLst/>
              <a:cxnLst/>
              <a:rect l="l" t="t" r="r" b="b"/>
              <a:pathLst>
                <a:path w="1035" h="880" extrusionOk="0">
                  <a:moveTo>
                    <a:pt x="600" y="1"/>
                  </a:moveTo>
                  <a:cubicBezTo>
                    <a:pt x="486" y="1"/>
                    <a:pt x="367" y="45"/>
                    <a:pt x="267" y="145"/>
                  </a:cubicBezTo>
                  <a:cubicBezTo>
                    <a:pt x="0" y="412"/>
                    <a:pt x="201" y="879"/>
                    <a:pt x="601" y="879"/>
                  </a:cubicBezTo>
                  <a:cubicBezTo>
                    <a:pt x="834"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8" name="Google Shape;978;p8"/>
            <p:cNvSpPr/>
            <p:nvPr/>
          </p:nvSpPr>
          <p:spPr>
            <a:xfrm>
              <a:off x="6180800" y="2553575"/>
              <a:ext cx="25875" cy="22250"/>
            </a:xfrm>
            <a:custGeom>
              <a:avLst/>
              <a:gdLst/>
              <a:ahLst/>
              <a:cxnLst/>
              <a:rect l="l" t="t" r="r" b="b"/>
              <a:pathLst>
                <a:path w="1035" h="890" extrusionOk="0">
                  <a:moveTo>
                    <a:pt x="565" y="1"/>
                  </a:moveTo>
                  <a:cubicBezTo>
                    <a:pt x="458" y="1"/>
                    <a:pt x="351" y="39"/>
                    <a:pt x="267" y="123"/>
                  </a:cubicBezTo>
                  <a:cubicBezTo>
                    <a:pt x="1" y="423"/>
                    <a:pt x="167" y="890"/>
                    <a:pt x="568" y="890"/>
                  </a:cubicBezTo>
                  <a:cubicBezTo>
                    <a:pt x="834" y="890"/>
                    <a:pt x="1001"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9" name="Google Shape;979;p8"/>
            <p:cNvSpPr/>
            <p:nvPr/>
          </p:nvSpPr>
          <p:spPr>
            <a:xfrm>
              <a:off x="6180800" y="2627600"/>
              <a:ext cx="25875" cy="22450"/>
            </a:xfrm>
            <a:custGeom>
              <a:avLst/>
              <a:gdLst/>
              <a:ahLst/>
              <a:cxnLst/>
              <a:rect l="l" t="t" r="r" b="b"/>
              <a:pathLst>
                <a:path w="1035" h="898" extrusionOk="0">
                  <a:moveTo>
                    <a:pt x="585" y="1"/>
                  </a:moveTo>
                  <a:cubicBezTo>
                    <a:pt x="471" y="1"/>
                    <a:pt x="356" y="41"/>
                    <a:pt x="267" y="130"/>
                  </a:cubicBezTo>
                  <a:cubicBezTo>
                    <a:pt x="1" y="397"/>
                    <a:pt x="167" y="898"/>
                    <a:pt x="568" y="898"/>
                  </a:cubicBezTo>
                  <a:cubicBezTo>
                    <a:pt x="834"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8"/>
            <p:cNvSpPr/>
            <p:nvPr/>
          </p:nvSpPr>
          <p:spPr>
            <a:xfrm>
              <a:off x="61808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8"/>
            <p:cNvSpPr/>
            <p:nvPr/>
          </p:nvSpPr>
          <p:spPr>
            <a:xfrm>
              <a:off x="6180800" y="2774825"/>
              <a:ext cx="25875" cy="22000"/>
            </a:xfrm>
            <a:custGeom>
              <a:avLst/>
              <a:gdLst/>
              <a:ahLst/>
              <a:cxnLst/>
              <a:rect l="l" t="t" r="r" b="b"/>
              <a:pathLst>
                <a:path w="1035" h="880" extrusionOk="0">
                  <a:moveTo>
                    <a:pt x="585" y="1"/>
                  </a:moveTo>
                  <a:cubicBezTo>
                    <a:pt x="471" y="1"/>
                    <a:pt x="356" y="45"/>
                    <a:pt x="267" y="146"/>
                  </a:cubicBezTo>
                  <a:cubicBezTo>
                    <a:pt x="1" y="412"/>
                    <a:pt x="167" y="879"/>
                    <a:pt x="568" y="879"/>
                  </a:cubicBezTo>
                  <a:cubicBezTo>
                    <a:pt x="834"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2" name="Google Shape;982;p8"/>
            <p:cNvSpPr/>
            <p:nvPr/>
          </p:nvSpPr>
          <p:spPr>
            <a:xfrm>
              <a:off x="6180800" y="2848800"/>
              <a:ext cx="25875" cy="22250"/>
            </a:xfrm>
            <a:custGeom>
              <a:avLst/>
              <a:gdLst/>
              <a:ahLst/>
              <a:cxnLst/>
              <a:rect l="l" t="t" r="r" b="b"/>
              <a:pathLst>
                <a:path w="1035" h="890" extrusionOk="0">
                  <a:moveTo>
                    <a:pt x="565" y="0"/>
                  </a:moveTo>
                  <a:cubicBezTo>
                    <a:pt x="458" y="0"/>
                    <a:pt x="351" y="38"/>
                    <a:pt x="267" y="122"/>
                  </a:cubicBezTo>
                  <a:cubicBezTo>
                    <a:pt x="1" y="422"/>
                    <a:pt x="167" y="889"/>
                    <a:pt x="568" y="889"/>
                  </a:cubicBezTo>
                  <a:cubicBezTo>
                    <a:pt x="834" y="889"/>
                    <a:pt x="1001"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3" name="Google Shape;983;p8"/>
            <p:cNvSpPr/>
            <p:nvPr/>
          </p:nvSpPr>
          <p:spPr>
            <a:xfrm>
              <a:off x="6180800" y="2922450"/>
              <a:ext cx="25875" cy="21975"/>
            </a:xfrm>
            <a:custGeom>
              <a:avLst/>
              <a:gdLst/>
              <a:ahLst/>
              <a:cxnLst/>
              <a:rect l="l" t="t" r="r" b="b"/>
              <a:pathLst>
                <a:path w="1035" h="879" extrusionOk="0">
                  <a:moveTo>
                    <a:pt x="585" y="0"/>
                  </a:moveTo>
                  <a:cubicBezTo>
                    <a:pt x="471" y="0"/>
                    <a:pt x="356" y="45"/>
                    <a:pt x="267" y="145"/>
                  </a:cubicBezTo>
                  <a:cubicBezTo>
                    <a:pt x="1" y="412"/>
                    <a:pt x="167" y="879"/>
                    <a:pt x="568" y="879"/>
                  </a:cubicBezTo>
                  <a:cubicBezTo>
                    <a:pt x="834" y="879"/>
                    <a:pt x="1001"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8"/>
            <p:cNvSpPr/>
            <p:nvPr/>
          </p:nvSpPr>
          <p:spPr>
            <a:xfrm>
              <a:off x="6180800" y="2996400"/>
              <a:ext cx="25875" cy="22250"/>
            </a:xfrm>
            <a:custGeom>
              <a:avLst/>
              <a:gdLst/>
              <a:ahLst/>
              <a:cxnLst/>
              <a:rect l="l" t="t" r="r" b="b"/>
              <a:pathLst>
                <a:path w="1035" h="890" extrusionOk="0">
                  <a:moveTo>
                    <a:pt x="565" y="1"/>
                  </a:moveTo>
                  <a:cubicBezTo>
                    <a:pt x="458" y="1"/>
                    <a:pt x="351" y="38"/>
                    <a:pt x="267" y="122"/>
                  </a:cubicBezTo>
                  <a:cubicBezTo>
                    <a:pt x="1" y="389"/>
                    <a:pt x="167" y="889"/>
                    <a:pt x="568" y="889"/>
                  </a:cubicBezTo>
                  <a:cubicBezTo>
                    <a:pt x="834"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8"/>
            <p:cNvSpPr/>
            <p:nvPr/>
          </p:nvSpPr>
          <p:spPr>
            <a:xfrm>
              <a:off x="61808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8"/>
            <p:cNvSpPr/>
            <p:nvPr/>
          </p:nvSpPr>
          <p:spPr>
            <a:xfrm>
              <a:off x="6180800" y="3143975"/>
              <a:ext cx="25875" cy="22275"/>
            </a:xfrm>
            <a:custGeom>
              <a:avLst/>
              <a:gdLst/>
              <a:ahLst/>
              <a:cxnLst/>
              <a:rect l="l" t="t" r="r" b="b"/>
              <a:pathLst>
                <a:path w="1035" h="891" extrusionOk="0">
                  <a:moveTo>
                    <a:pt x="570" y="1"/>
                  </a:moveTo>
                  <a:cubicBezTo>
                    <a:pt x="461" y="1"/>
                    <a:pt x="352" y="38"/>
                    <a:pt x="267" y="123"/>
                  </a:cubicBezTo>
                  <a:cubicBezTo>
                    <a:pt x="1" y="390"/>
                    <a:pt x="167" y="891"/>
                    <a:pt x="568" y="891"/>
                  </a:cubicBezTo>
                  <a:cubicBezTo>
                    <a:pt x="834"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8"/>
            <p:cNvSpPr/>
            <p:nvPr/>
          </p:nvSpPr>
          <p:spPr>
            <a:xfrm>
              <a:off x="6180800" y="3217650"/>
              <a:ext cx="25875" cy="22000"/>
            </a:xfrm>
            <a:custGeom>
              <a:avLst/>
              <a:gdLst/>
              <a:ahLst/>
              <a:cxnLst/>
              <a:rect l="l" t="t" r="r" b="b"/>
              <a:pathLst>
                <a:path w="1035" h="880" extrusionOk="0">
                  <a:moveTo>
                    <a:pt x="585" y="1"/>
                  </a:moveTo>
                  <a:cubicBezTo>
                    <a:pt x="471" y="1"/>
                    <a:pt x="356" y="45"/>
                    <a:pt x="267" y="145"/>
                  </a:cubicBezTo>
                  <a:cubicBezTo>
                    <a:pt x="1" y="412"/>
                    <a:pt x="167" y="879"/>
                    <a:pt x="568" y="879"/>
                  </a:cubicBezTo>
                  <a:cubicBezTo>
                    <a:pt x="834" y="879"/>
                    <a:pt x="1001"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8"/>
            <p:cNvSpPr/>
            <p:nvPr/>
          </p:nvSpPr>
          <p:spPr>
            <a:xfrm>
              <a:off x="6135775" y="2553575"/>
              <a:ext cx="25875" cy="22250"/>
            </a:xfrm>
            <a:custGeom>
              <a:avLst/>
              <a:gdLst/>
              <a:ahLst/>
              <a:cxnLst/>
              <a:rect l="l" t="t" r="r" b="b"/>
              <a:pathLst>
                <a:path w="1035" h="890" extrusionOk="0">
                  <a:moveTo>
                    <a:pt x="580" y="1"/>
                  </a:moveTo>
                  <a:cubicBezTo>
                    <a:pt x="472" y="1"/>
                    <a:pt x="361" y="39"/>
                    <a:pt x="267" y="123"/>
                  </a:cubicBezTo>
                  <a:cubicBezTo>
                    <a:pt x="0" y="423"/>
                    <a:pt x="200" y="890"/>
                    <a:pt x="601" y="890"/>
                  </a:cubicBezTo>
                  <a:cubicBezTo>
                    <a:pt x="834" y="890"/>
                    <a:pt x="1034" y="690"/>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8"/>
            <p:cNvSpPr/>
            <p:nvPr/>
          </p:nvSpPr>
          <p:spPr>
            <a:xfrm>
              <a:off x="6135775" y="2627600"/>
              <a:ext cx="25875" cy="22450"/>
            </a:xfrm>
            <a:custGeom>
              <a:avLst/>
              <a:gdLst/>
              <a:ahLst/>
              <a:cxnLst/>
              <a:rect l="l" t="t" r="r" b="b"/>
              <a:pathLst>
                <a:path w="1035" h="898" extrusionOk="0">
                  <a:moveTo>
                    <a:pt x="599" y="1"/>
                  </a:moveTo>
                  <a:cubicBezTo>
                    <a:pt x="486" y="1"/>
                    <a:pt x="367" y="41"/>
                    <a:pt x="267" y="130"/>
                  </a:cubicBezTo>
                  <a:cubicBezTo>
                    <a:pt x="0" y="397"/>
                    <a:pt x="200" y="864"/>
                    <a:pt x="601" y="898"/>
                  </a:cubicBezTo>
                  <a:cubicBezTo>
                    <a:pt x="834" y="898"/>
                    <a:pt x="1034" y="697"/>
                    <a:pt x="1034" y="431"/>
                  </a:cubicBezTo>
                  <a:cubicBezTo>
                    <a:pt x="1034" y="164"/>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8"/>
            <p:cNvSpPr/>
            <p:nvPr/>
          </p:nvSpPr>
          <p:spPr>
            <a:xfrm>
              <a:off x="6135775" y="2701200"/>
              <a:ext cx="25875" cy="22225"/>
            </a:xfrm>
            <a:custGeom>
              <a:avLst/>
              <a:gdLst/>
              <a:ahLst/>
              <a:cxnLst/>
              <a:rect l="l" t="t" r="r" b="b"/>
              <a:pathLst>
                <a:path w="1035" h="889" extrusionOk="0">
                  <a:moveTo>
                    <a:pt x="580" y="0"/>
                  </a:moveTo>
                  <a:cubicBezTo>
                    <a:pt x="472" y="0"/>
                    <a:pt x="361" y="38"/>
                    <a:pt x="267" y="122"/>
                  </a:cubicBezTo>
                  <a:cubicBezTo>
                    <a:pt x="0" y="422"/>
                    <a:pt x="200" y="889"/>
                    <a:pt x="601" y="889"/>
                  </a:cubicBezTo>
                  <a:cubicBezTo>
                    <a:pt x="834" y="889"/>
                    <a:pt x="1034" y="689"/>
                    <a:pt x="1034" y="455"/>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8"/>
            <p:cNvSpPr/>
            <p:nvPr/>
          </p:nvSpPr>
          <p:spPr>
            <a:xfrm>
              <a:off x="6135775" y="2774825"/>
              <a:ext cx="25875" cy="22000"/>
            </a:xfrm>
            <a:custGeom>
              <a:avLst/>
              <a:gdLst/>
              <a:ahLst/>
              <a:cxnLst/>
              <a:rect l="l" t="t" r="r" b="b"/>
              <a:pathLst>
                <a:path w="1035" h="880" extrusionOk="0">
                  <a:moveTo>
                    <a:pt x="599" y="1"/>
                  </a:moveTo>
                  <a:cubicBezTo>
                    <a:pt x="486" y="1"/>
                    <a:pt x="367" y="45"/>
                    <a:pt x="267" y="146"/>
                  </a:cubicBezTo>
                  <a:cubicBezTo>
                    <a:pt x="0" y="412"/>
                    <a:pt x="200" y="879"/>
                    <a:pt x="601" y="879"/>
                  </a:cubicBezTo>
                  <a:cubicBezTo>
                    <a:pt x="834" y="879"/>
                    <a:pt x="1034" y="679"/>
                    <a:pt x="1034" y="446"/>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8"/>
            <p:cNvSpPr/>
            <p:nvPr/>
          </p:nvSpPr>
          <p:spPr>
            <a:xfrm>
              <a:off x="6135775" y="2848800"/>
              <a:ext cx="25875" cy="22250"/>
            </a:xfrm>
            <a:custGeom>
              <a:avLst/>
              <a:gdLst/>
              <a:ahLst/>
              <a:cxnLst/>
              <a:rect l="l" t="t" r="r" b="b"/>
              <a:pathLst>
                <a:path w="1035" h="890" extrusionOk="0">
                  <a:moveTo>
                    <a:pt x="580" y="0"/>
                  </a:moveTo>
                  <a:cubicBezTo>
                    <a:pt x="472" y="0"/>
                    <a:pt x="361" y="38"/>
                    <a:pt x="267" y="122"/>
                  </a:cubicBezTo>
                  <a:cubicBezTo>
                    <a:pt x="0" y="422"/>
                    <a:pt x="200" y="889"/>
                    <a:pt x="601" y="889"/>
                  </a:cubicBezTo>
                  <a:cubicBezTo>
                    <a:pt x="834" y="889"/>
                    <a:pt x="1034" y="689"/>
                    <a:pt x="1034" y="456"/>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8"/>
            <p:cNvSpPr/>
            <p:nvPr/>
          </p:nvSpPr>
          <p:spPr>
            <a:xfrm>
              <a:off x="6135775" y="2922450"/>
              <a:ext cx="25875" cy="22075"/>
            </a:xfrm>
            <a:custGeom>
              <a:avLst/>
              <a:gdLst/>
              <a:ahLst/>
              <a:cxnLst/>
              <a:rect l="l" t="t" r="r" b="b"/>
              <a:pathLst>
                <a:path w="1035" h="883" extrusionOk="0">
                  <a:moveTo>
                    <a:pt x="599" y="0"/>
                  </a:moveTo>
                  <a:cubicBezTo>
                    <a:pt x="486" y="0"/>
                    <a:pt x="367" y="45"/>
                    <a:pt x="267" y="145"/>
                  </a:cubicBezTo>
                  <a:cubicBezTo>
                    <a:pt x="0" y="412"/>
                    <a:pt x="200" y="879"/>
                    <a:pt x="601" y="879"/>
                  </a:cubicBezTo>
                  <a:cubicBezTo>
                    <a:pt x="618" y="881"/>
                    <a:pt x="635" y="882"/>
                    <a:pt x="651" y="882"/>
                  </a:cubicBezTo>
                  <a:cubicBezTo>
                    <a:pt x="862" y="882"/>
                    <a:pt x="1034" y="692"/>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8"/>
            <p:cNvSpPr/>
            <p:nvPr/>
          </p:nvSpPr>
          <p:spPr>
            <a:xfrm>
              <a:off x="6135775" y="2996400"/>
              <a:ext cx="25875" cy="22250"/>
            </a:xfrm>
            <a:custGeom>
              <a:avLst/>
              <a:gdLst/>
              <a:ahLst/>
              <a:cxnLst/>
              <a:rect l="l" t="t" r="r" b="b"/>
              <a:pathLst>
                <a:path w="1035" h="890" extrusionOk="0">
                  <a:moveTo>
                    <a:pt x="580" y="1"/>
                  </a:moveTo>
                  <a:cubicBezTo>
                    <a:pt x="472" y="1"/>
                    <a:pt x="361" y="38"/>
                    <a:pt x="267" y="122"/>
                  </a:cubicBezTo>
                  <a:cubicBezTo>
                    <a:pt x="0" y="389"/>
                    <a:pt x="200" y="889"/>
                    <a:pt x="601" y="889"/>
                  </a:cubicBezTo>
                  <a:cubicBezTo>
                    <a:pt x="834" y="889"/>
                    <a:pt x="1034" y="689"/>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8"/>
            <p:cNvSpPr/>
            <p:nvPr/>
          </p:nvSpPr>
          <p:spPr>
            <a:xfrm>
              <a:off x="6135775" y="3070050"/>
              <a:ext cx="25875" cy="21975"/>
            </a:xfrm>
            <a:custGeom>
              <a:avLst/>
              <a:gdLst/>
              <a:ahLst/>
              <a:cxnLst/>
              <a:rect l="l" t="t" r="r" b="b"/>
              <a:pathLst>
                <a:path w="1035" h="879" extrusionOk="0">
                  <a:moveTo>
                    <a:pt x="599" y="0"/>
                  </a:moveTo>
                  <a:cubicBezTo>
                    <a:pt x="486" y="0"/>
                    <a:pt x="367" y="45"/>
                    <a:pt x="267" y="145"/>
                  </a:cubicBezTo>
                  <a:cubicBezTo>
                    <a:pt x="0" y="412"/>
                    <a:pt x="200" y="879"/>
                    <a:pt x="601" y="879"/>
                  </a:cubicBezTo>
                  <a:cubicBezTo>
                    <a:pt x="834" y="879"/>
                    <a:pt x="1034" y="679"/>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8"/>
            <p:cNvSpPr/>
            <p:nvPr/>
          </p:nvSpPr>
          <p:spPr>
            <a:xfrm>
              <a:off x="6135775" y="3143975"/>
              <a:ext cx="25875" cy="22275"/>
            </a:xfrm>
            <a:custGeom>
              <a:avLst/>
              <a:gdLst/>
              <a:ahLst/>
              <a:cxnLst/>
              <a:rect l="l" t="t" r="r" b="b"/>
              <a:pathLst>
                <a:path w="1035" h="891" extrusionOk="0">
                  <a:moveTo>
                    <a:pt x="584" y="1"/>
                  </a:moveTo>
                  <a:cubicBezTo>
                    <a:pt x="475" y="1"/>
                    <a:pt x="363" y="38"/>
                    <a:pt x="267" y="123"/>
                  </a:cubicBezTo>
                  <a:cubicBezTo>
                    <a:pt x="0" y="390"/>
                    <a:pt x="200" y="891"/>
                    <a:pt x="601" y="891"/>
                  </a:cubicBezTo>
                  <a:cubicBezTo>
                    <a:pt x="834" y="891"/>
                    <a:pt x="1034" y="690"/>
                    <a:pt x="1034" y="424"/>
                  </a:cubicBezTo>
                  <a:cubicBezTo>
                    <a:pt x="1034" y="173"/>
                    <a:pt x="817"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8"/>
            <p:cNvSpPr/>
            <p:nvPr/>
          </p:nvSpPr>
          <p:spPr>
            <a:xfrm>
              <a:off x="6135775" y="3217650"/>
              <a:ext cx="25875" cy="22000"/>
            </a:xfrm>
            <a:custGeom>
              <a:avLst/>
              <a:gdLst/>
              <a:ahLst/>
              <a:cxnLst/>
              <a:rect l="l" t="t" r="r" b="b"/>
              <a:pathLst>
                <a:path w="1035" h="880" extrusionOk="0">
                  <a:moveTo>
                    <a:pt x="599" y="1"/>
                  </a:moveTo>
                  <a:cubicBezTo>
                    <a:pt x="486" y="1"/>
                    <a:pt x="367" y="45"/>
                    <a:pt x="267" y="145"/>
                  </a:cubicBezTo>
                  <a:cubicBezTo>
                    <a:pt x="0" y="412"/>
                    <a:pt x="200" y="879"/>
                    <a:pt x="601" y="879"/>
                  </a:cubicBezTo>
                  <a:cubicBezTo>
                    <a:pt x="834" y="879"/>
                    <a:pt x="1034" y="679"/>
                    <a:pt x="1034" y="445"/>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8"/>
            <p:cNvSpPr/>
            <p:nvPr/>
          </p:nvSpPr>
          <p:spPr>
            <a:xfrm>
              <a:off x="6090725" y="2553575"/>
              <a:ext cx="26725" cy="22250"/>
            </a:xfrm>
            <a:custGeom>
              <a:avLst/>
              <a:gdLst/>
              <a:ahLst/>
              <a:cxnLst/>
              <a:rect l="l" t="t" r="r" b="b"/>
              <a:pathLst>
                <a:path w="1069" h="890" extrusionOk="0">
                  <a:moveTo>
                    <a:pt x="599" y="1"/>
                  </a:moveTo>
                  <a:cubicBezTo>
                    <a:pt x="492" y="1"/>
                    <a:pt x="385" y="39"/>
                    <a:pt x="301" y="123"/>
                  </a:cubicBezTo>
                  <a:cubicBezTo>
                    <a:pt x="1" y="423"/>
                    <a:pt x="234" y="890"/>
                    <a:pt x="601" y="890"/>
                  </a:cubicBezTo>
                  <a:cubicBezTo>
                    <a:pt x="868" y="890"/>
                    <a:pt x="1068" y="690"/>
                    <a:pt x="1068" y="456"/>
                  </a:cubicBezTo>
                  <a:cubicBezTo>
                    <a:pt x="1068" y="181"/>
                    <a:pt x="833"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8"/>
            <p:cNvSpPr/>
            <p:nvPr/>
          </p:nvSpPr>
          <p:spPr>
            <a:xfrm>
              <a:off x="6091575" y="2627600"/>
              <a:ext cx="25875" cy="22450"/>
            </a:xfrm>
            <a:custGeom>
              <a:avLst/>
              <a:gdLst/>
              <a:ahLst/>
              <a:cxnLst/>
              <a:rect l="l" t="t" r="r" b="b"/>
              <a:pathLst>
                <a:path w="1035" h="898" extrusionOk="0">
                  <a:moveTo>
                    <a:pt x="577" y="1"/>
                  </a:moveTo>
                  <a:cubicBezTo>
                    <a:pt x="467" y="1"/>
                    <a:pt x="356" y="41"/>
                    <a:pt x="267" y="130"/>
                  </a:cubicBezTo>
                  <a:cubicBezTo>
                    <a:pt x="0" y="397"/>
                    <a:pt x="200" y="898"/>
                    <a:pt x="567" y="898"/>
                  </a:cubicBezTo>
                  <a:cubicBezTo>
                    <a:pt x="834" y="898"/>
                    <a:pt x="1034" y="697"/>
                    <a:pt x="1034" y="431"/>
                  </a:cubicBezTo>
                  <a:cubicBezTo>
                    <a:pt x="1012" y="164"/>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8"/>
            <p:cNvSpPr/>
            <p:nvPr/>
          </p:nvSpPr>
          <p:spPr>
            <a:xfrm>
              <a:off x="6091575" y="2701200"/>
              <a:ext cx="25875" cy="22225"/>
            </a:xfrm>
            <a:custGeom>
              <a:avLst/>
              <a:gdLst/>
              <a:ahLst/>
              <a:cxnLst/>
              <a:rect l="l" t="t" r="r" b="b"/>
              <a:pathLst>
                <a:path w="1035" h="889" extrusionOk="0">
                  <a:moveTo>
                    <a:pt x="558" y="0"/>
                  </a:moveTo>
                  <a:cubicBezTo>
                    <a:pt x="454" y="0"/>
                    <a:pt x="351" y="38"/>
                    <a:pt x="267" y="122"/>
                  </a:cubicBezTo>
                  <a:cubicBezTo>
                    <a:pt x="0" y="422"/>
                    <a:pt x="200" y="889"/>
                    <a:pt x="567" y="889"/>
                  </a:cubicBezTo>
                  <a:cubicBezTo>
                    <a:pt x="834" y="889"/>
                    <a:pt x="1034" y="689"/>
                    <a:pt x="1034" y="455"/>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8"/>
            <p:cNvSpPr/>
            <p:nvPr/>
          </p:nvSpPr>
          <p:spPr>
            <a:xfrm>
              <a:off x="6091575" y="2774825"/>
              <a:ext cx="25875" cy="22000"/>
            </a:xfrm>
            <a:custGeom>
              <a:avLst/>
              <a:gdLst/>
              <a:ahLst/>
              <a:cxnLst/>
              <a:rect l="l" t="t" r="r" b="b"/>
              <a:pathLst>
                <a:path w="1035" h="880" extrusionOk="0">
                  <a:moveTo>
                    <a:pt x="577" y="1"/>
                  </a:moveTo>
                  <a:cubicBezTo>
                    <a:pt x="467" y="1"/>
                    <a:pt x="356" y="45"/>
                    <a:pt x="267" y="146"/>
                  </a:cubicBezTo>
                  <a:cubicBezTo>
                    <a:pt x="0" y="412"/>
                    <a:pt x="200" y="879"/>
                    <a:pt x="567" y="879"/>
                  </a:cubicBezTo>
                  <a:cubicBezTo>
                    <a:pt x="834" y="879"/>
                    <a:pt x="1034" y="679"/>
                    <a:pt x="1034" y="446"/>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8"/>
            <p:cNvSpPr/>
            <p:nvPr/>
          </p:nvSpPr>
          <p:spPr>
            <a:xfrm>
              <a:off x="6091575" y="2848800"/>
              <a:ext cx="25875" cy="22250"/>
            </a:xfrm>
            <a:custGeom>
              <a:avLst/>
              <a:gdLst/>
              <a:ahLst/>
              <a:cxnLst/>
              <a:rect l="l" t="t" r="r" b="b"/>
              <a:pathLst>
                <a:path w="1035" h="890" extrusionOk="0">
                  <a:moveTo>
                    <a:pt x="558" y="0"/>
                  </a:moveTo>
                  <a:cubicBezTo>
                    <a:pt x="454" y="0"/>
                    <a:pt x="351" y="38"/>
                    <a:pt x="267" y="122"/>
                  </a:cubicBezTo>
                  <a:cubicBezTo>
                    <a:pt x="0" y="422"/>
                    <a:pt x="200" y="889"/>
                    <a:pt x="567" y="889"/>
                  </a:cubicBezTo>
                  <a:cubicBezTo>
                    <a:pt x="834" y="889"/>
                    <a:pt x="1034" y="689"/>
                    <a:pt x="1034" y="456"/>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8"/>
            <p:cNvSpPr/>
            <p:nvPr/>
          </p:nvSpPr>
          <p:spPr>
            <a:xfrm>
              <a:off x="6090725" y="2922450"/>
              <a:ext cx="26725" cy="21975"/>
            </a:xfrm>
            <a:custGeom>
              <a:avLst/>
              <a:gdLst/>
              <a:ahLst/>
              <a:cxnLst/>
              <a:rect l="l" t="t" r="r" b="b"/>
              <a:pathLst>
                <a:path w="1069" h="879" extrusionOk="0">
                  <a:moveTo>
                    <a:pt x="619" y="0"/>
                  </a:moveTo>
                  <a:cubicBezTo>
                    <a:pt x="505" y="0"/>
                    <a:pt x="390" y="45"/>
                    <a:pt x="301" y="145"/>
                  </a:cubicBezTo>
                  <a:cubicBezTo>
                    <a:pt x="1" y="412"/>
                    <a:pt x="234" y="879"/>
                    <a:pt x="601" y="879"/>
                  </a:cubicBezTo>
                  <a:cubicBezTo>
                    <a:pt x="868" y="879"/>
                    <a:pt x="1068" y="678"/>
                    <a:pt x="1068" y="445"/>
                  </a:cubicBezTo>
                  <a:cubicBezTo>
                    <a:pt x="1068" y="178"/>
                    <a:pt x="846" y="0"/>
                    <a:pt x="61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8"/>
            <p:cNvSpPr/>
            <p:nvPr/>
          </p:nvSpPr>
          <p:spPr>
            <a:xfrm>
              <a:off x="6091575" y="2996400"/>
              <a:ext cx="25875" cy="22250"/>
            </a:xfrm>
            <a:custGeom>
              <a:avLst/>
              <a:gdLst/>
              <a:ahLst/>
              <a:cxnLst/>
              <a:rect l="l" t="t" r="r" b="b"/>
              <a:pathLst>
                <a:path w="1035" h="890" extrusionOk="0">
                  <a:moveTo>
                    <a:pt x="558" y="1"/>
                  </a:moveTo>
                  <a:cubicBezTo>
                    <a:pt x="454" y="1"/>
                    <a:pt x="351" y="38"/>
                    <a:pt x="267" y="122"/>
                  </a:cubicBezTo>
                  <a:cubicBezTo>
                    <a:pt x="0" y="422"/>
                    <a:pt x="200" y="889"/>
                    <a:pt x="567" y="889"/>
                  </a:cubicBezTo>
                  <a:cubicBezTo>
                    <a:pt x="834" y="889"/>
                    <a:pt x="1034" y="689"/>
                    <a:pt x="1034" y="456"/>
                  </a:cubicBezTo>
                  <a:cubicBezTo>
                    <a:pt x="1012" y="181"/>
                    <a:pt x="784" y="1"/>
                    <a:pt x="55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8"/>
            <p:cNvSpPr/>
            <p:nvPr/>
          </p:nvSpPr>
          <p:spPr>
            <a:xfrm>
              <a:off x="6091575" y="3070050"/>
              <a:ext cx="25875" cy="21975"/>
            </a:xfrm>
            <a:custGeom>
              <a:avLst/>
              <a:gdLst/>
              <a:ahLst/>
              <a:cxnLst/>
              <a:rect l="l" t="t" r="r" b="b"/>
              <a:pathLst>
                <a:path w="1035" h="879" extrusionOk="0">
                  <a:moveTo>
                    <a:pt x="577" y="0"/>
                  </a:moveTo>
                  <a:cubicBezTo>
                    <a:pt x="467" y="0"/>
                    <a:pt x="356" y="45"/>
                    <a:pt x="267" y="145"/>
                  </a:cubicBezTo>
                  <a:cubicBezTo>
                    <a:pt x="0" y="412"/>
                    <a:pt x="200" y="879"/>
                    <a:pt x="567" y="879"/>
                  </a:cubicBezTo>
                  <a:cubicBezTo>
                    <a:pt x="834" y="879"/>
                    <a:pt x="1034" y="679"/>
                    <a:pt x="1034" y="445"/>
                  </a:cubicBezTo>
                  <a:cubicBezTo>
                    <a:pt x="1012" y="178"/>
                    <a:pt x="797" y="0"/>
                    <a:pt x="577"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8"/>
            <p:cNvSpPr/>
            <p:nvPr/>
          </p:nvSpPr>
          <p:spPr>
            <a:xfrm>
              <a:off x="6091575" y="3143975"/>
              <a:ext cx="25875" cy="22275"/>
            </a:xfrm>
            <a:custGeom>
              <a:avLst/>
              <a:gdLst/>
              <a:ahLst/>
              <a:cxnLst/>
              <a:rect l="l" t="t" r="r" b="b"/>
              <a:pathLst>
                <a:path w="1035" h="891" extrusionOk="0">
                  <a:moveTo>
                    <a:pt x="562" y="1"/>
                  </a:moveTo>
                  <a:cubicBezTo>
                    <a:pt x="457" y="1"/>
                    <a:pt x="352" y="38"/>
                    <a:pt x="267" y="123"/>
                  </a:cubicBezTo>
                  <a:cubicBezTo>
                    <a:pt x="0" y="390"/>
                    <a:pt x="200" y="891"/>
                    <a:pt x="567" y="891"/>
                  </a:cubicBezTo>
                  <a:cubicBezTo>
                    <a:pt x="834" y="891"/>
                    <a:pt x="1034" y="690"/>
                    <a:pt x="1034" y="424"/>
                  </a:cubicBezTo>
                  <a:cubicBezTo>
                    <a:pt x="1012" y="173"/>
                    <a:pt x="787" y="1"/>
                    <a:pt x="562"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8"/>
            <p:cNvSpPr/>
            <p:nvPr/>
          </p:nvSpPr>
          <p:spPr>
            <a:xfrm>
              <a:off x="6091575" y="3217650"/>
              <a:ext cx="25875" cy="22000"/>
            </a:xfrm>
            <a:custGeom>
              <a:avLst/>
              <a:gdLst/>
              <a:ahLst/>
              <a:cxnLst/>
              <a:rect l="l" t="t" r="r" b="b"/>
              <a:pathLst>
                <a:path w="1035" h="880" extrusionOk="0">
                  <a:moveTo>
                    <a:pt x="577" y="1"/>
                  </a:moveTo>
                  <a:cubicBezTo>
                    <a:pt x="467" y="1"/>
                    <a:pt x="356" y="45"/>
                    <a:pt x="267" y="145"/>
                  </a:cubicBezTo>
                  <a:cubicBezTo>
                    <a:pt x="0" y="412"/>
                    <a:pt x="200" y="879"/>
                    <a:pt x="567" y="879"/>
                  </a:cubicBezTo>
                  <a:cubicBezTo>
                    <a:pt x="834" y="879"/>
                    <a:pt x="1034" y="679"/>
                    <a:pt x="1034" y="445"/>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8"/>
            <p:cNvSpPr/>
            <p:nvPr/>
          </p:nvSpPr>
          <p:spPr>
            <a:xfrm>
              <a:off x="6046550" y="2553575"/>
              <a:ext cx="25875" cy="22250"/>
            </a:xfrm>
            <a:custGeom>
              <a:avLst/>
              <a:gdLst/>
              <a:ahLst/>
              <a:cxnLst/>
              <a:rect l="l" t="t" r="r" b="b"/>
              <a:pathLst>
                <a:path w="1035" h="890" extrusionOk="0">
                  <a:moveTo>
                    <a:pt x="590" y="1"/>
                  </a:moveTo>
                  <a:cubicBezTo>
                    <a:pt x="488" y="1"/>
                    <a:pt x="384" y="39"/>
                    <a:pt x="300" y="123"/>
                  </a:cubicBezTo>
                  <a:cubicBezTo>
                    <a:pt x="0" y="423"/>
                    <a:pt x="200" y="890"/>
                    <a:pt x="600" y="890"/>
                  </a:cubicBezTo>
                  <a:cubicBezTo>
                    <a:pt x="834" y="890"/>
                    <a:pt x="1034" y="690"/>
                    <a:pt x="1034" y="456"/>
                  </a:cubicBezTo>
                  <a:cubicBezTo>
                    <a:pt x="1034" y="181"/>
                    <a:pt x="814"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8"/>
            <p:cNvSpPr/>
            <p:nvPr/>
          </p:nvSpPr>
          <p:spPr>
            <a:xfrm>
              <a:off x="6046550" y="2627500"/>
              <a:ext cx="30025" cy="22550"/>
            </a:xfrm>
            <a:custGeom>
              <a:avLst/>
              <a:gdLst/>
              <a:ahLst/>
              <a:cxnLst/>
              <a:rect l="l" t="t" r="r" b="b"/>
              <a:pathLst>
                <a:path w="1201" h="902" extrusionOk="0">
                  <a:moveTo>
                    <a:pt x="600" y="1"/>
                  </a:moveTo>
                  <a:cubicBezTo>
                    <a:pt x="0" y="1"/>
                    <a:pt x="0" y="902"/>
                    <a:pt x="600" y="902"/>
                  </a:cubicBezTo>
                  <a:cubicBezTo>
                    <a:pt x="1201" y="902"/>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8"/>
            <p:cNvSpPr/>
            <p:nvPr/>
          </p:nvSpPr>
          <p:spPr>
            <a:xfrm>
              <a:off x="6046550" y="2701200"/>
              <a:ext cx="25875" cy="22225"/>
            </a:xfrm>
            <a:custGeom>
              <a:avLst/>
              <a:gdLst/>
              <a:ahLst/>
              <a:cxnLst/>
              <a:rect l="l" t="t" r="r" b="b"/>
              <a:pathLst>
                <a:path w="1035" h="889" extrusionOk="0">
                  <a:moveTo>
                    <a:pt x="590" y="0"/>
                  </a:moveTo>
                  <a:cubicBezTo>
                    <a:pt x="488" y="0"/>
                    <a:pt x="384" y="38"/>
                    <a:pt x="300" y="122"/>
                  </a:cubicBezTo>
                  <a:cubicBezTo>
                    <a:pt x="0" y="422"/>
                    <a:pt x="200" y="889"/>
                    <a:pt x="600" y="889"/>
                  </a:cubicBezTo>
                  <a:cubicBezTo>
                    <a:pt x="834" y="889"/>
                    <a:pt x="1034" y="689"/>
                    <a:pt x="1034" y="455"/>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8"/>
            <p:cNvSpPr/>
            <p:nvPr/>
          </p:nvSpPr>
          <p:spPr>
            <a:xfrm>
              <a:off x="6046550" y="2774825"/>
              <a:ext cx="25875" cy="22000"/>
            </a:xfrm>
            <a:custGeom>
              <a:avLst/>
              <a:gdLst/>
              <a:ahLst/>
              <a:cxnLst/>
              <a:rect l="l" t="t" r="r" b="b"/>
              <a:pathLst>
                <a:path w="1035" h="880" extrusionOk="0">
                  <a:moveTo>
                    <a:pt x="609" y="1"/>
                  </a:moveTo>
                  <a:cubicBezTo>
                    <a:pt x="500" y="1"/>
                    <a:pt x="389" y="45"/>
                    <a:pt x="300" y="146"/>
                  </a:cubicBezTo>
                  <a:cubicBezTo>
                    <a:pt x="0" y="412"/>
                    <a:pt x="200" y="879"/>
                    <a:pt x="600" y="879"/>
                  </a:cubicBezTo>
                  <a:cubicBezTo>
                    <a:pt x="834" y="879"/>
                    <a:pt x="1034" y="679"/>
                    <a:pt x="1034" y="446"/>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8"/>
            <p:cNvSpPr/>
            <p:nvPr/>
          </p:nvSpPr>
          <p:spPr>
            <a:xfrm>
              <a:off x="6046550" y="2848800"/>
              <a:ext cx="25875" cy="22250"/>
            </a:xfrm>
            <a:custGeom>
              <a:avLst/>
              <a:gdLst/>
              <a:ahLst/>
              <a:cxnLst/>
              <a:rect l="l" t="t" r="r" b="b"/>
              <a:pathLst>
                <a:path w="1035" h="890" extrusionOk="0">
                  <a:moveTo>
                    <a:pt x="590" y="0"/>
                  </a:moveTo>
                  <a:cubicBezTo>
                    <a:pt x="488" y="0"/>
                    <a:pt x="384" y="38"/>
                    <a:pt x="300" y="122"/>
                  </a:cubicBezTo>
                  <a:cubicBezTo>
                    <a:pt x="0" y="422"/>
                    <a:pt x="200" y="889"/>
                    <a:pt x="600" y="889"/>
                  </a:cubicBezTo>
                  <a:cubicBezTo>
                    <a:pt x="834" y="889"/>
                    <a:pt x="1034" y="689"/>
                    <a:pt x="1034" y="456"/>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8"/>
            <p:cNvSpPr/>
            <p:nvPr/>
          </p:nvSpPr>
          <p:spPr>
            <a:xfrm>
              <a:off x="6046550" y="29224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8"/>
            <p:cNvSpPr/>
            <p:nvPr/>
          </p:nvSpPr>
          <p:spPr>
            <a:xfrm>
              <a:off x="6046550" y="2996100"/>
              <a:ext cx="30025" cy="22550"/>
            </a:xfrm>
            <a:custGeom>
              <a:avLst/>
              <a:gdLst/>
              <a:ahLst/>
              <a:cxnLst/>
              <a:rect l="l" t="t" r="r" b="b"/>
              <a:pathLst>
                <a:path w="1201" h="902" extrusionOk="0">
                  <a:moveTo>
                    <a:pt x="600" y="1"/>
                  </a:moveTo>
                  <a:cubicBezTo>
                    <a:pt x="0" y="1"/>
                    <a:pt x="0" y="901"/>
                    <a:pt x="600" y="901"/>
                  </a:cubicBezTo>
                  <a:cubicBezTo>
                    <a:pt x="1201" y="901"/>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8"/>
            <p:cNvSpPr/>
            <p:nvPr/>
          </p:nvSpPr>
          <p:spPr>
            <a:xfrm>
              <a:off x="6046550" y="30700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8"/>
            <p:cNvSpPr/>
            <p:nvPr/>
          </p:nvSpPr>
          <p:spPr>
            <a:xfrm>
              <a:off x="6046550" y="3143975"/>
              <a:ext cx="25875" cy="22275"/>
            </a:xfrm>
            <a:custGeom>
              <a:avLst/>
              <a:gdLst/>
              <a:ahLst/>
              <a:cxnLst/>
              <a:rect l="l" t="t" r="r" b="b"/>
              <a:pathLst>
                <a:path w="1035" h="891" extrusionOk="0">
                  <a:moveTo>
                    <a:pt x="594" y="1"/>
                  </a:moveTo>
                  <a:cubicBezTo>
                    <a:pt x="490" y="1"/>
                    <a:pt x="385" y="38"/>
                    <a:pt x="300" y="123"/>
                  </a:cubicBezTo>
                  <a:cubicBezTo>
                    <a:pt x="0" y="390"/>
                    <a:pt x="200" y="891"/>
                    <a:pt x="600" y="891"/>
                  </a:cubicBezTo>
                  <a:cubicBezTo>
                    <a:pt x="834" y="891"/>
                    <a:pt x="1034" y="690"/>
                    <a:pt x="1034" y="424"/>
                  </a:cubicBezTo>
                  <a:cubicBezTo>
                    <a:pt x="1034" y="173"/>
                    <a:pt x="817" y="1"/>
                    <a:pt x="59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8"/>
            <p:cNvSpPr/>
            <p:nvPr/>
          </p:nvSpPr>
          <p:spPr>
            <a:xfrm>
              <a:off x="6046550" y="3217650"/>
              <a:ext cx="25875" cy="22000"/>
            </a:xfrm>
            <a:custGeom>
              <a:avLst/>
              <a:gdLst/>
              <a:ahLst/>
              <a:cxnLst/>
              <a:rect l="l" t="t" r="r" b="b"/>
              <a:pathLst>
                <a:path w="1035" h="880" extrusionOk="0">
                  <a:moveTo>
                    <a:pt x="609" y="1"/>
                  </a:moveTo>
                  <a:cubicBezTo>
                    <a:pt x="500" y="1"/>
                    <a:pt x="389" y="45"/>
                    <a:pt x="300" y="145"/>
                  </a:cubicBezTo>
                  <a:cubicBezTo>
                    <a:pt x="0" y="412"/>
                    <a:pt x="200" y="879"/>
                    <a:pt x="600" y="879"/>
                  </a:cubicBezTo>
                  <a:cubicBezTo>
                    <a:pt x="834" y="879"/>
                    <a:pt x="1034" y="679"/>
                    <a:pt x="1034" y="445"/>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8"/>
            <p:cNvSpPr/>
            <p:nvPr/>
          </p:nvSpPr>
          <p:spPr>
            <a:xfrm>
              <a:off x="6002350" y="2553575"/>
              <a:ext cx="25875" cy="22250"/>
            </a:xfrm>
            <a:custGeom>
              <a:avLst/>
              <a:gdLst/>
              <a:ahLst/>
              <a:cxnLst/>
              <a:rect l="l" t="t" r="r" b="b"/>
              <a:pathLst>
                <a:path w="1035" h="890" extrusionOk="0">
                  <a:moveTo>
                    <a:pt x="565" y="1"/>
                  </a:moveTo>
                  <a:cubicBezTo>
                    <a:pt x="458" y="1"/>
                    <a:pt x="351" y="39"/>
                    <a:pt x="267" y="123"/>
                  </a:cubicBezTo>
                  <a:cubicBezTo>
                    <a:pt x="0" y="423"/>
                    <a:pt x="200" y="890"/>
                    <a:pt x="567" y="890"/>
                  </a:cubicBezTo>
                  <a:cubicBezTo>
                    <a:pt x="834" y="890"/>
                    <a:pt x="1034" y="690"/>
                    <a:pt x="1034" y="456"/>
                  </a:cubicBezTo>
                  <a:cubicBezTo>
                    <a:pt x="1034"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8"/>
            <p:cNvSpPr/>
            <p:nvPr/>
          </p:nvSpPr>
          <p:spPr>
            <a:xfrm>
              <a:off x="6002350" y="2627500"/>
              <a:ext cx="29200" cy="22550"/>
            </a:xfrm>
            <a:custGeom>
              <a:avLst/>
              <a:gdLst/>
              <a:ahLst/>
              <a:cxnLst/>
              <a:rect l="l" t="t" r="r" b="b"/>
              <a:pathLst>
                <a:path w="1168" h="902" extrusionOk="0">
                  <a:moveTo>
                    <a:pt x="567" y="1"/>
                  </a:moveTo>
                  <a:cubicBezTo>
                    <a:pt x="0" y="1"/>
                    <a:pt x="0" y="902"/>
                    <a:pt x="567" y="902"/>
                  </a:cubicBezTo>
                  <a:cubicBezTo>
                    <a:pt x="1168" y="902"/>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8"/>
            <p:cNvSpPr/>
            <p:nvPr/>
          </p:nvSpPr>
          <p:spPr>
            <a:xfrm>
              <a:off x="6002350" y="2701200"/>
              <a:ext cx="25875" cy="22225"/>
            </a:xfrm>
            <a:custGeom>
              <a:avLst/>
              <a:gdLst/>
              <a:ahLst/>
              <a:cxnLst/>
              <a:rect l="l" t="t" r="r" b="b"/>
              <a:pathLst>
                <a:path w="1035" h="889" extrusionOk="0">
                  <a:moveTo>
                    <a:pt x="565" y="0"/>
                  </a:moveTo>
                  <a:cubicBezTo>
                    <a:pt x="458" y="0"/>
                    <a:pt x="351" y="38"/>
                    <a:pt x="267" y="122"/>
                  </a:cubicBezTo>
                  <a:cubicBezTo>
                    <a:pt x="0" y="422"/>
                    <a:pt x="200" y="889"/>
                    <a:pt x="567" y="889"/>
                  </a:cubicBezTo>
                  <a:cubicBezTo>
                    <a:pt x="834" y="889"/>
                    <a:pt x="1034" y="689"/>
                    <a:pt x="1034" y="455"/>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8"/>
            <p:cNvSpPr/>
            <p:nvPr/>
          </p:nvSpPr>
          <p:spPr>
            <a:xfrm>
              <a:off x="6002350" y="2774825"/>
              <a:ext cx="25875" cy="22000"/>
            </a:xfrm>
            <a:custGeom>
              <a:avLst/>
              <a:gdLst/>
              <a:ahLst/>
              <a:cxnLst/>
              <a:rect l="l" t="t" r="r" b="b"/>
              <a:pathLst>
                <a:path w="1035" h="880" extrusionOk="0">
                  <a:moveTo>
                    <a:pt x="585" y="1"/>
                  </a:moveTo>
                  <a:cubicBezTo>
                    <a:pt x="471" y="1"/>
                    <a:pt x="356" y="45"/>
                    <a:pt x="267" y="146"/>
                  </a:cubicBezTo>
                  <a:cubicBezTo>
                    <a:pt x="0" y="412"/>
                    <a:pt x="200" y="879"/>
                    <a:pt x="567" y="879"/>
                  </a:cubicBezTo>
                  <a:cubicBezTo>
                    <a:pt x="834" y="879"/>
                    <a:pt x="1034" y="679"/>
                    <a:pt x="1034" y="446"/>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8"/>
            <p:cNvSpPr/>
            <p:nvPr/>
          </p:nvSpPr>
          <p:spPr>
            <a:xfrm>
              <a:off x="6002350" y="2848800"/>
              <a:ext cx="25875" cy="22250"/>
            </a:xfrm>
            <a:custGeom>
              <a:avLst/>
              <a:gdLst/>
              <a:ahLst/>
              <a:cxnLst/>
              <a:rect l="l" t="t" r="r" b="b"/>
              <a:pathLst>
                <a:path w="1035" h="890" extrusionOk="0">
                  <a:moveTo>
                    <a:pt x="565" y="0"/>
                  </a:moveTo>
                  <a:cubicBezTo>
                    <a:pt x="458" y="0"/>
                    <a:pt x="351" y="38"/>
                    <a:pt x="267" y="122"/>
                  </a:cubicBezTo>
                  <a:cubicBezTo>
                    <a:pt x="0" y="422"/>
                    <a:pt x="200" y="889"/>
                    <a:pt x="567" y="889"/>
                  </a:cubicBezTo>
                  <a:cubicBezTo>
                    <a:pt x="834" y="889"/>
                    <a:pt x="1034" y="689"/>
                    <a:pt x="1034" y="456"/>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8"/>
            <p:cNvSpPr/>
            <p:nvPr/>
          </p:nvSpPr>
          <p:spPr>
            <a:xfrm>
              <a:off x="6002350" y="29224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8"/>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8"/>
            <p:cNvSpPr/>
            <p:nvPr/>
          </p:nvSpPr>
          <p:spPr>
            <a:xfrm>
              <a:off x="6002350" y="2996100"/>
              <a:ext cx="29200" cy="22550"/>
            </a:xfrm>
            <a:custGeom>
              <a:avLst/>
              <a:gdLst/>
              <a:ahLst/>
              <a:cxnLst/>
              <a:rect l="l" t="t" r="r" b="b"/>
              <a:pathLst>
                <a:path w="1168" h="902" extrusionOk="0">
                  <a:moveTo>
                    <a:pt x="567" y="1"/>
                  </a:moveTo>
                  <a:cubicBezTo>
                    <a:pt x="0" y="1"/>
                    <a:pt x="0" y="901"/>
                    <a:pt x="567" y="901"/>
                  </a:cubicBezTo>
                  <a:cubicBezTo>
                    <a:pt x="1168" y="901"/>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8"/>
            <p:cNvSpPr/>
            <p:nvPr/>
          </p:nvSpPr>
          <p:spPr>
            <a:xfrm>
              <a:off x="6002350" y="30700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9"/>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8"/>
            <p:cNvSpPr/>
            <p:nvPr/>
          </p:nvSpPr>
          <p:spPr>
            <a:xfrm>
              <a:off x="6002350" y="3143975"/>
              <a:ext cx="25875" cy="22275"/>
            </a:xfrm>
            <a:custGeom>
              <a:avLst/>
              <a:gdLst/>
              <a:ahLst/>
              <a:cxnLst/>
              <a:rect l="l" t="t" r="r" b="b"/>
              <a:pathLst>
                <a:path w="1035" h="891" extrusionOk="0">
                  <a:moveTo>
                    <a:pt x="569" y="1"/>
                  </a:moveTo>
                  <a:cubicBezTo>
                    <a:pt x="461" y="1"/>
                    <a:pt x="352" y="38"/>
                    <a:pt x="267" y="123"/>
                  </a:cubicBezTo>
                  <a:cubicBezTo>
                    <a:pt x="0" y="390"/>
                    <a:pt x="200" y="891"/>
                    <a:pt x="567" y="891"/>
                  </a:cubicBezTo>
                  <a:cubicBezTo>
                    <a:pt x="834" y="891"/>
                    <a:pt x="1034" y="690"/>
                    <a:pt x="1034" y="424"/>
                  </a:cubicBezTo>
                  <a:cubicBezTo>
                    <a:pt x="1034" y="173"/>
                    <a:pt x="802" y="1"/>
                    <a:pt x="56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8"/>
            <p:cNvSpPr/>
            <p:nvPr/>
          </p:nvSpPr>
          <p:spPr>
            <a:xfrm>
              <a:off x="6002350" y="3217650"/>
              <a:ext cx="25875" cy="22000"/>
            </a:xfrm>
            <a:custGeom>
              <a:avLst/>
              <a:gdLst/>
              <a:ahLst/>
              <a:cxnLst/>
              <a:rect l="l" t="t" r="r" b="b"/>
              <a:pathLst>
                <a:path w="1035" h="880" extrusionOk="0">
                  <a:moveTo>
                    <a:pt x="585" y="1"/>
                  </a:moveTo>
                  <a:cubicBezTo>
                    <a:pt x="471" y="1"/>
                    <a:pt x="356" y="45"/>
                    <a:pt x="267" y="145"/>
                  </a:cubicBezTo>
                  <a:cubicBezTo>
                    <a:pt x="0" y="412"/>
                    <a:pt x="200" y="879"/>
                    <a:pt x="567" y="879"/>
                  </a:cubicBezTo>
                  <a:cubicBezTo>
                    <a:pt x="834" y="879"/>
                    <a:pt x="1034" y="679"/>
                    <a:pt x="1034" y="445"/>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8"/>
            <p:cNvSpPr/>
            <p:nvPr/>
          </p:nvSpPr>
          <p:spPr>
            <a:xfrm>
              <a:off x="5957300" y="2553575"/>
              <a:ext cx="25875" cy="22250"/>
            </a:xfrm>
            <a:custGeom>
              <a:avLst/>
              <a:gdLst/>
              <a:ahLst/>
              <a:cxnLst/>
              <a:rect l="l" t="t" r="r" b="b"/>
              <a:pathLst>
                <a:path w="1035" h="890" extrusionOk="0">
                  <a:moveTo>
                    <a:pt x="591" y="1"/>
                  </a:moveTo>
                  <a:cubicBezTo>
                    <a:pt x="488" y="1"/>
                    <a:pt x="385" y="39"/>
                    <a:pt x="301" y="123"/>
                  </a:cubicBezTo>
                  <a:cubicBezTo>
                    <a:pt x="1" y="423"/>
                    <a:pt x="201" y="890"/>
                    <a:pt x="601" y="890"/>
                  </a:cubicBezTo>
                  <a:cubicBezTo>
                    <a:pt x="835" y="890"/>
                    <a:pt x="1035"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8"/>
            <p:cNvSpPr/>
            <p:nvPr/>
          </p:nvSpPr>
          <p:spPr>
            <a:xfrm>
              <a:off x="5957300"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8"/>
            <p:cNvSpPr/>
            <p:nvPr/>
          </p:nvSpPr>
          <p:spPr>
            <a:xfrm>
              <a:off x="5957300" y="2700900"/>
              <a:ext cx="30050" cy="22525"/>
            </a:xfrm>
            <a:custGeom>
              <a:avLst/>
              <a:gdLst/>
              <a:ahLst/>
              <a:cxnLst/>
              <a:rect l="l" t="t" r="r" b="b"/>
              <a:pathLst>
                <a:path w="1202" h="901" extrusionOk="0">
                  <a:moveTo>
                    <a:pt x="601" y="0"/>
                  </a:moveTo>
                  <a:cubicBezTo>
                    <a:pt x="1" y="0"/>
                    <a:pt x="1" y="901"/>
                    <a:pt x="601" y="901"/>
                  </a:cubicBezTo>
                  <a:cubicBezTo>
                    <a:pt x="1202" y="901"/>
                    <a:pt x="1202" y="0"/>
                    <a:pt x="60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8"/>
            <p:cNvSpPr/>
            <p:nvPr/>
          </p:nvSpPr>
          <p:spPr>
            <a:xfrm>
              <a:off x="5961475" y="2775125"/>
              <a:ext cx="21700" cy="21700"/>
            </a:xfrm>
            <a:custGeom>
              <a:avLst/>
              <a:gdLst/>
              <a:ahLst/>
              <a:cxnLst/>
              <a:rect l="l" t="t" r="r" b="b"/>
              <a:pathLst>
                <a:path w="868" h="868" extrusionOk="0">
                  <a:moveTo>
                    <a:pt x="434" y="0"/>
                  </a:moveTo>
                  <a:cubicBezTo>
                    <a:pt x="201" y="0"/>
                    <a:pt x="1" y="200"/>
                    <a:pt x="1" y="434"/>
                  </a:cubicBezTo>
                  <a:cubicBezTo>
                    <a:pt x="1" y="667"/>
                    <a:pt x="201" y="867"/>
                    <a:pt x="434" y="867"/>
                  </a:cubicBezTo>
                  <a:cubicBezTo>
                    <a:pt x="668" y="867"/>
                    <a:pt x="868" y="667"/>
                    <a:pt x="868" y="434"/>
                  </a:cubicBezTo>
                  <a:cubicBezTo>
                    <a:pt x="868" y="200"/>
                    <a:pt x="668"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8"/>
            <p:cNvSpPr/>
            <p:nvPr/>
          </p:nvSpPr>
          <p:spPr>
            <a:xfrm>
              <a:off x="5957300"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8"/>
            <p:cNvSpPr/>
            <p:nvPr/>
          </p:nvSpPr>
          <p:spPr>
            <a:xfrm>
              <a:off x="5957300" y="29224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8"/>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8"/>
            <p:cNvSpPr/>
            <p:nvPr/>
          </p:nvSpPr>
          <p:spPr>
            <a:xfrm>
              <a:off x="5961475" y="2996100"/>
              <a:ext cx="21700" cy="22550"/>
            </a:xfrm>
            <a:custGeom>
              <a:avLst/>
              <a:gdLst/>
              <a:ahLst/>
              <a:cxnLst/>
              <a:rect l="l" t="t" r="r" b="b"/>
              <a:pathLst>
                <a:path w="868" h="902" extrusionOk="0">
                  <a:moveTo>
                    <a:pt x="434" y="1"/>
                  </a:moveTo>
                  <a:cubicBezTo>
                    <a:pt x="201" y="1"/>
                    <a:pt x="1" y="201"/>
                    <a:pt x="1" y="434"/>
                  </a:cubicBezTo>
                  <a:cubicBezTo>
                    <a:pt x="1" y="701"/>
                    <a:pt x="201" y="901"/>
                    <a:pt x="434" y="901"/>
                  </a:cubicBezTo>
                  <a:cubicBezTo>
                    <a:pt x="668" y="901"/>
                    <a:pt x="868" y="701"/>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8"/>
            <p:cNvSpPr/>
            <p:nvPr/>
          </p:nvSpPr>
          <p:spPr>
            <a:xfrm>
              <a:off x="5957300" y="3070325"/>
              <a:ext cx="30050" cy="21700"/>
            </a:xfrm>
            <a:custGeom>
              <a:avLst/>
              <a:gdLst/>
              <a:ahLst/>
              <a:cxnLst/>
              <a:rect l="l" t="t" r="r" b="b"/>
              <a:pathLst>
                <a:path w="1202" h="868" extrusionOk="0">
                  <a:moveTo>
                    <a:pt x="601" y="1"/>
                  </a:moveTo>
                  <a:cubicBezTo>
                    <a:pt x="1" y="1"/>
                    <a:pt x="1" y="868"/>
                    <a:pt x="601" y="868"/>
                  </a:cubicBezTo>
                  <a:cubicBezTo>
                    <a:pt x="1202" y="868"/>
                    <a:pt x="1202"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8"/>
            <p:cNvSpPr/>
            <p:nvPr/>
          </p:nvSpPr>
          <p:spPr>
            <a:xfrm>
              <a:off x="5957300"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8"/>
            <p:cNvSpPr/>
            <p:nvPr/>
          </p:nvSpPr>
          <p:spPr>
            <a:xfrm>
              <a:off x="5961475" y="3217925"/>
              <a:ext cx="21700" cy="21725"/>
            </a:xfrm>
            <a:custGeom>
              <a:avLst/>
              <a:gdLst/>
              <a:ahLst/>
              <a:cxnLst/>
              <a:rect l="l" t="t" r="r" b="b"/>
              <a:pathLst>
                <a:path w="868" h="869" extrusionOk="0">
                  <a:moveTo>
                    <a:pt x="434" y="1"/>
                  </a:moveTo>
                  <a:cubicBezTo>
                    <a:pt x="201" y="1"/>
                    <a:pt x="1" y="201"/>
                    <a:pt x="1" y="434"/>
                  </a:cubicBezTo>
                  <a:cubicBezTo>
                    <a:pt x="1" y="668"/>
                    <a:pt x="201" y="868"/>
                    <a:pt x="434" y="868"/>
                  </a:cubicBezTo>
                  <a:cubicBezTo>
                    <a:pt x="668" y="868"/>
                    <a:pt x="868" y="668"/>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8"/>
            <p:cNvSpPr/>
            <p:nvPr/>
          </p:nvSpPr>
          <p:spPr>
            <a:xfrm>
              <a:off x="5913100" y="2553575"/>
              <a:ext cx="25875" cy="22250"/>
            </a:xfrm>
            <a:custGeom>
              <a:avLst/>
              <a:gdLst/>
              <a:ahLst/>
              <a:cxnLst/>
              <a:rect l="l" t="t" r="r" b="b"/>
              <a:pathLst>
                <a:path w="1035" h="890" extrusionOk="0">
                  <a:moveTo>
                    <a:pt x="565" y="1"/>
                  </a:moveTo>
                  <a:cubicBezTo>
                    <a:pt x="458" y="1"/>
                    <a:pt x="352" y="39"/>
                    <a:pt x="268" y="123"/>
                  </a:cubicBezTo>
                  <a:cubicBezTo>
                    <a:pt x="1" y="423"/>
                    <a:pt x="201"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8"/>
            <p:cNvSpPr/>
            <p:nvPr/>
          </p:nvSpPr>
          <p:spPr>
            <a:xfrm>
              <a:off x="5913100" y="2627600"/>
              <a:ext cx="25875" cy="22450"/>
            </a:xfrm>
            <a:custGeom>
              <a:avLst/>
              <a:gdLst/>
              <a:ahLst/>
              <a:cxnLst/>
              <a:rect l="l" t="t" r="r" b="b"/>
              <a:pathLst>
                <a:path w="1035" h="898" extrusionOk="0">
                  <a:moveTo>
                    <a:pt x="585" y="1"/>
                  </a:moveTo>
                  <a:cubicBezTo>
                    <a:pt x="472" y="1"/>
                    <a:pt x="357" y="41"/>
                    <a:pt x="268" y="130"/>
                  </a:cubicBezTo>
                  <a:cubicBezTo>
                    <a:pt x="1" y="397"/>
                    <a:pt x="201" y="864"/>
                    <a:pt x="568" y="898"/>
                  </a:cubicBezTo>
                  <a:cubicBezTo>
                    <a:pt x="835" y="898"/>
                    <a:pt x="1035" y="697"/>
                    <a:pt x="1035" y="431"/>
                  </a:cubicBezTo>
                  <a:cubicBezTo>
                    <a:pt x="1035" y="164"/>
                    <a:pt x="813"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8"/>
            <p:cNvSpPr/>
            <p:nvPr/>
          </p:nvSpPr>
          <p:spPr>
            <a:xfrm>
              <a:off x="59131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8"/>
            <p:cNvSpPr/>
            <p:nvPr/>
          </p:nvSpPr>
          <p:spPr>
            <a:xfrm>
              <a:off x="5916450" y="2775125"/>
              <a:ext cx="22525" cy="21700"/>
            </a:xfrm>
            <a:custGeom>
              <a:avLst/>
              <a:gdLst/>
              <a:ahLst/>
              <a:cxnLst/>
              <a:rect l="l" t="t" r="r" b="b"/>
              <a:pathLst>
                <a:path w="901" h="868" extrusionOk="0">
                  <a:moveTo>
                    <a:pt x="434" y="0"/>
                  </a:moveTo>
                  <a:cubicBezTo>
                    <a:pt x="200" y="0"/>
                    <a:pt x="0" y="200"/>
                    <a:pt x="0" y="434"/>
                  </a:cubicBezTo>
                  <a:cubicBezTo>
                    <a:pt x="0" y="667"/>
                    <a:pt x="200" y="867"/>
                    <a:pt x="434" y="867"/>
                  </a:cubicBezTo>
                  <a:cubicBezTo>
                    <a:pt x="701" y="867"/>
                    <a:pt x="901" y="667"/>
                    <a:pt x="901" y="434"/>
                  </a:cubicBezTo>
                  <a:cubicBezTo>
                    <a:pt x="901"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8"/>
            <p:cNvSpPr/>
            <p:nvPr/>
          </p:nvSpPr>
          <p:spPr>
            <a:xfrm>
              <a:off x="5913100" y="2848800"/>
              <a:ext cx="25875" cy="22250"/>
            </a:xfrm>
            <a:custGeom>
              <a:avLst/>
              <a:gdLst/>
              <a:ahLst/>
              <a:cxnLst/>
              <a:rect l="l" t="t" r="r" b="b"/>
              <a:pathLst>
                <a:path w="1035" h="890" extrusionOk="0">
                  <a:moveTo>
                    <a:pt x="565" y="0"/>
                  </a:moveTo>
                  <a:cubicBezTo>
                    <a:pt x="458" y="0"/>
                    <a:pt x="352" y="38"/>
                    <a:pt x="268" y="122"/>
                  </a:cubicBezTo>
                  <a:cubicBezTo>
                    <a:pt x="1" y="422"/>
                    <a:pt x="201"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8"/>
            <p:cNvSpPr/>
            <p:nvPr/>
          </p:nvSpPr>
          <p:spPr>
            <a:xfrm>
              <a:off x="5913100" y="2922450"/>
              <a:ext cx="25875" cy="21975"/>
            </a:xfrm>
            <a:custGeom>
              <a:avLst/>
              <a:gdLst/>
              <a:ahLst/>
              <a:cxnLst/>
              <a:rect l="l" t="t" r="r" b="b"/>
              <a:pathLst>
                <a:path w="1035" h="879" extrusionOk="0">
                  <a:moveTo>
                    <a:pt x="585" y="0"/>
                  </a:moveTo>
                  <a:cubicBezTo>
                    <a:pt x="472" y="0"/>
                    <a:pt x="357" y="45"/>
                    <a:pt x="268" y="145"/>
                  </a:cubicBezTo>
                  <a:cubicBezTo>
                    <a:pt x="1" y="412"/>
                    <a:pt x="201" y="879"/>
                    <a:pt x="568" y="879"/>
                  </a:cubicBezTo>
                  <a:cubicBezTo>
                    <a:pt x="835" y="879"/>
                    <a:pt x="1035" y="678"/>
                    <a:pt x="1035" y="445"/>
                  </a:cubicBezTo>
                  <a:cubicBezTo>
                    <a:pt x="1035" y="178"/>
                    <a:pt x="813"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8"/>
            <p:cNvSpPr/>
            <p:nvPr/>
          </p:nvSpPr>
          <p:spPr>
            <a:xfrm>
              <a:off x="5916450" y="2996100"/>
              <a:ext cx="22525" cy="22550"/>
            </a:xfrm>
            <a:custGeom>
              <a:avLst/>
              <a:gdLst/>
              <a:ahLst/>
              <a:cxnLst/>
              <a:rect l="l" t="t" r="r" b="b"/>
              <a:pathLst>
                <a:path w="901" h="902" extrusionOk="0">
                  <a:moveTo>
                    <a:pt x="434" y="1"/>
                  </a:moveTo>
                  <a:cubicBezTo>
                    <a:pt x="200" y="1"/>
                    <a:pt x="0" y="201"/>
                    <a:pt x="0" y="434"/>
                  </a:cubicBezTo>
                  <a:cubicBezTo>
                    <a:pt x="0" y="701"/>
                    <a:pt x="200" y="901"/>
                    <a:pt x="434" y="901"/>
                  </a:cubicBezTo>
                  <a:cubicBezTo>
                    <a:pt x="701" y="901"/>
                    <a:pt x="901" y="701"/>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8"/>
            <p:cNvSpPr/>
            <p:nvPr/>
          </p:nvSpPr>
          <p:spPr>
            <a:xfrm>
              <a:off x="59131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8"/>
            <p:cNvSpPr/>
            <p:nvPr/>
          </p:nvSpPr>
          <p:spPr>
            <a:xfrm>
              <a:off x="5913100" y="3143975"/>
              <a:ext cx="25875" cy="22275"/>
            </a:xfrm>
            <a:custGeom>
              <a:avLst/>
              <a:gdLst/>
              <a:ahLst/>
              <a:cxnLst/>
              <a:rect l="l" t="t" r="r" b="b"/>
              <a:pathLst>
                <a:path w="1035" h="891" extrusionOk="0">
                  <a:moveTo>
                    <a:pt x="570" y="1"/>
                  </a:moveTo>
                  <a:cubicBezTo>
                    <a:pt x="461" y="1"/>
                    <a:pt x="353" y="38"/>
                    <a:pt x="268" y="123"/>
                  </a:cubicBezTo>
                  <a:cubicBezTo>
                    <a:pt x="1" y="390"/>
                    <a:pt x="201"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8"/>
            <p:cNvSpPr/>
            <p:nvPr/>
          </p:nvSpPr>
          <p:spPr>
            <a:xfrm>
              <a:off x="5916450" y="3217925"/>
              <a:ext cx="22525" cy="21725"/>
            </a:xfrm>
            <a:custGeom>
              <a:avLst/>
              <a:gdLst/>
              <a:ahLst/>
              <a:cxnLst/>
              <a:rect l="l" t="t" r="r" b="b"/>
              <a:pathLst>
                <a:path w="901" h="869" extrusionOk="0">
                  <a:moveTo>
                    <a:pt x="434" y="1"/>
                  </a:moveTo>
                  <a:cubicBezTo>
                    <a:pt x="200" y="1"/>
                    <a:pt x="0" y="201"/>
                    <a:pt x="0" y="434"/>
                  </a:cubicBezTo>
                  <a:cubicBezTo>
                    <a:pt x="0" y="668"/>
                    <a:pt x="200" y="868"/>
                    <a:pt x="434" y="868"/>
                  </a:cubicBezTo>
                  <a:cubicBezTo>
                    <a:pt x="701" y="868"/>
                    <a:pt x="901" y="668"/>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8"/>
            <p:cNvSpPr/>
            <p:nvPr/>
          </p:nvSpPr>
          <p:spPr>
            <a:xfrm>
              <a:off x="586807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35"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8"/>
            <p:cNvSpPr/>
            <p:nvPr/>
          </p:nvSpPr>
          <p:spPr>
            <a:xfrm>
              <a:off x="5868075" y="2627600"/>
              <a:ext cx="25875" cy="22450"/>
            </a:xfrm>
            <a:custGeom>
              <a:avLst/>
              <a:gdLst/>
              <a:ahLst/>
              <a:cxnLst/>
              <a:rect l="l" t="t" r="r" b="b"/>
              <a:pathLst>
                <a:path w="1035" h="898" extrusionOk="0">
                  <a:moveTo>
                    <a:pt x="610" y="1"/>
                  </a:moveTo>
                  <a:cubicBezTo>
                    <a:pt x="501" y="1"/>
                    <a:pt x="390" y="41"/>
                    <a:pt x="301" y="130"/>
                  </a:cubicBezTo>
                  <a:cubicBezTo>
                    <a:pt x="1" y="397"/>
                    <a:pt x="201" y="898"/>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8"/>
            <p:cNvSpPr/>
            <p:nvPr/>
          </p:nvSpPr>
          <p:spPr>
            <a:xfrm>
              <a:off x="586807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8"/>
            <p:cNvSpPr/>
            <p:nvPr/>
          </p:nvSpPr>
          <p:spPr>
            <a:xfrm>
              <a:off x="586807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8"/>
            <p:cNvSpPr/>
            <p:nvPr/>
          </p:nvSpPr>
          <p:spPr>
            <a:xfrm>
              <a:off x="586807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8"/>
            <p:cNvSpPr/>
            <p:nvPr/>
          </p:nvSpPr>
          <p:spPr>
            <a:xfrm>
              <a:off x="586807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18" y="881"/>
                    <a:pt x="635" y="882"/>
                    <a:pt x="652" y="882"/>
                  </a:cubicBezTo>
                  <a:cubicBezTo>
                    <a:pt x="867"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8"/>
            <p:cNvSpPr/>
            <p:nvPr/>
          </p:nvSpPr>
          <p:spPr>
            <a:xfrm>
              <a:off x="586807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8"/>
            <p:cNvSpPr/>
            <p:nvPr/>
          </p:nvSpPr>
          <p:spPr>
            <a:xfrm>
              <a:off x="586807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8"/>
            <p:cNvSpPr/>
            <p:nvPr/>
          </p:nvSpPr>
          <p:spPr>
            <a:xfrm>
              <a:off x="586807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8"/>
            <p:cNvSpPr/>
            <p:nvPr/>
          </p:nvSpPr>
          <p:spPr>
            <a:xfrm>
              <a:off x="586807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8"/>
            <p:cNvSpPr/>
            <p:nvPr/>
          </p:nvSpPr>
          <p:spPr>
            <a:xfrm>
              <a:off x="5823875" y="2553575"/>
              <a:ext cx="25875" cy="22250"/>
            </a:xfrm>
            <a:custGeom>
              <a:avLst/>
              <a:gdLst/>
              <a:ahLst/>
              <a:cxnLst/>
              <a:rect l="l" t="t" r="r" b="b"/>
              <a:pathLst>
                <a:path w="1035" h="890" extrusionOk="0">
                  <a:moveTo>
                    <a:pt x="565" y="1"/>
                  </a:moveTo>
                  <a:cubicBezTo>
                    <a:pt x="458" y="1"/>
                    <a:pt x="351" y="39"/>
                    <a:pt x="268" y="123"/>
                  </a:cubicBezTo>
                  <a:cubicBezTo>
                    <a:pt x="1" y="423"/>
                    <a:pt x="201" y="890"/>
                    <a:pt x="601"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8"/>
            <p:cNvSpPr/>
            <p:nvPr/>
          </p:nvSpPr>
          <p:spPr>
            <a:xfrm>
              <a:off x="5823875" y="2627600"/>
              <a:ext cx="25875" cy="22450"/>
            </a:xfrm>
            <a:custGeom>
              <a:avLst/>
              <a:gdLst/>
              <a:ahLst/>
              <a:cxnLst/>
              <a:rect l="l" t="t" r="r" b="b"/>
              <a:pathLst>
                <a:path w="1035" h="898" extrusionOk="0">
                  <a:moveTo>
                    <a:pt x="585" y="1"/>
                  </a:moveTo>
                  <a:cubicBezTo>
                    <a:pt x="471" y="1"/>
                    <a:pt x="357" y="41"/>
                    <a:pt x="268" y="130"/>
                  </a:cubicBezTo>
                  <a:cubicBezTo>
                    <a:pt x="1" y="397"/>
                    <a:pt x="201" y="898"/>
                    <a:pt x="601" y="898"/>
                  </a:cubicBezTo>
                  <a:cubicBezTo>
                    <a:pt x="835"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8"/>
            <p:cNvSpPr/>
            <p:nvPr/>
          </p:nvSpPr>
          <p:spPr>
            <a:xfrm>
              <a:off x="5823875" y="2701200"/>
              <a:ext cx="25875" cy="22225"/>
            </a:xfrm>
            <a:custGeom>
              <a:avLst/>
              <a:gdLst/>
              <a:ahLst/>
              <a:cxnLst/>
              <a:rect l="l" t="t" r="r" b="b"/>
              <a:pathLst>
                <a:path w="1035" h="889" extrusionOk="0">
                  <a:moveTo>
                    <a:pt x="565" y="0"/>
                  </a:moveTo>
                  <a:cubicBezTo>
                    <a:pt x="458" y="0"/>
                    <a:pt x="351" y="38"/>
                    <a:pt x="268" y="122"/>
                  </a:cubicBezTo>
                  <a:cubicBezTo>
                    <a:pt x="1" y="422"/>
                    <a:pt x="201" y="889"/>
                    <a:pt x="601" y="889"/>
                  </a:cubicBezTo>
                  <a:cubicBezTo>
                    <a:pt x="835" y="889"/>
                    <a:pt x="1035"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8"/>
            <p:cNvSpPr/>
            <p:nvPr/>
          </p:nvSpPr>
          <p:spPr>
            <a:xfrm>
              <a:off x="5823875" y="2774825"/>
              <a:ext cx="25875" cy="22000"/>
            </a:xfrm>
            <a:custGeom>
              <a:avLst/>
              <a:gdLst/>
              <a:ahLst/>
              <a:cxnLst/>
              <a:rect l="l" t="t" r="r" b="b"/>
              <a:pathLst>
                <a:path w="1035" h="880" extrusionOk="0">
                  <a:moveTo>
                    <a:pt x="585" y="1"/>
                  </a:moveTo>
                  <a:cubicBezTo>
                    <a:pt x="471" y="1"/>
                    <a:pt x="357" y="45"/>
                    <a:pt x="268" y="146"/>
                  </a:cubicBezTo>
                  <a:cubicBezTo>
                    <a:pt x="1" y="412"/>
                    <a:pt x="201" y="879"/>
                    <a:pt x="601" y="879"/>
                  </a:cubicBezTo>
                  <a:cubicBezTo>
                    <a:pt x="835"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8"/>
            <p:cNvSpPr/>
            <p:nvPr/>
          </p:nvSpPr>
          <p:spPr>
            <a:xfrm>
              <a:off x="5823875" y="2848800"/>
              <a:ext cx="25875" cy="22250"/>
            </a:xfrm>
            <a:custGeom>
              <a:avLst/>
              <a:gdLst/>
              <a:ahLst/>
              <a:cxnLst/>
              <a:rect l="l" t="t" r="r" b="b"/>
              <a:pathLst>
                <a:path w="1035" h="890" extrusionOk="0">
                  <a:moveTo>
                    <a:pt x="565" y="0"/>
                  </a:moveTo>
                  <a:cubicBezTo>
                    <a:pt x="458" y="0"/>
                    <a:pt x="351" y="38"/>
                    <a:pt x="268" y="122"/>
                  </a:cubicBezTo>
                  <a:cubicBezTo>
                    <a:pt x="1" y="422"/>
                    <a:pt x="201" y="889"/>
                    <a:pt x="601"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8"/>
            <p:cNvSpPr/>
            <p:nvPr/>
          </p:nvSpPr>
          <p:spPr>
            <a:xfrm>
              <a:off x="5823875" y="29224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8"/>
            <p:cNvSpPr/>
            <p:nvPr/>
          </p:nvSpPr>
          <p:spPr>
            <a:xfrm>
              <a:off x="5823875" y="2996400"/>
              <a:ext cx="25875" cy="22250"/>
            </a:xfrm>
            <a:custGeom>
              <a:avLst/>
              <a:gdLst/>
              <a:ahLst/>
              <a:cxnLst/>
              <a:rect l="l" t="t" r="r" b="b"/>
              <a:pathLst>
                <a:path w="1035" h="890" extrusionOk="0">
                  <a:moveTo>
                    <a:pt x="565" y="1"/>
                  </a:moveTo>
                  <a:cubicBezTo>
                    <a:pt x="458" y="1"/>
                    <a:pt x="351" y="38"/>
                    <a:pt x="268" y="122"/>
                  </a:cubicBezTo>
                  <a:cubicBezTo>
                    <a:pt x="1" y="422"/>
                    <a:pt x="201" y="889"/>
                    <a:pt x="601" y="889"/>
                  </a:cubicBezTo>
                  <a:cubicBezTo>
                    <a:pt x="835"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8"/>
            <p:cNvSpPr/>
            <p:nvPr/>
          </p:nvSpPr>
          <p:spPr>
            <a:xfrm>
              <a:off x="5823875" y="30700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8"/>
            <p:cNvSpPr/>
            <p:nvPr/>
          </p:nvSpPr>
          <p:spPr>
            <a:xfrm>
              <a:off x="5823875" y="3143975"/>
              <a:ext cx="25875" cy="22275"/>
            </a:xfrm>
            <a:custGeom>
              <a:avLst/>
              <a:gdLst/>
              <a:ahLst/>
              <a:cxnLst/>
              <a:rect l="l" t="t" r="r" b="b"/>
              <a:pathLst>
                <a:path w="1035" h="891" extrusionOk="0">
                  <a:moveTo>
                    <a:pt x="570" y="1"/>
                  </a:moveTo>
                  <a:cubicBezTo>
                    <a:pt x="461" y="1"/>
                    <a:pt x="352" y="38"/>
                    <a:pt x="268" y="123"/>
                  </a:cubicBezTo>
                  <a:cubicBezTo>
                    <a:pt x="1" y="390"/>
                    <a:pt x="201" y="891"/>
                    <a:pt x="601"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8"/>
            <p:cNvSpPr/>
            <p:nvPr/>
          </p:nvSpPr>
          <p:spPr>
            <a:xfrm>
              <a:off x="5823875" y="3217650"/>
              <a:ext cx="25875" cy="22000"/>
            </a:xfrm>
            <a:custGeom>
              <a:avLst/>
              <a:gdLst/>
              <a:ahLst/>
              <a:cxnLst/>
              <a:rect l="l" t="t" r="r" b="b"/>
              <a:pathLst>
                <a:path w="1035" h="880" extrusionOk="0">
                  <a:moveTo>
                    <a:pt x="585" y="1"/>
                  </a:moveTo>
                  <a:cubicBezTo>
                    <a:pt x="471" y="1"/>
                    <a:pt x="357" y="45"/>
                    <a:pt x="268" y="145"/>
                  </a:cubicBezTo>
                  <a:cubicBezTo>
                    <a:pt x="1" y="412"/>
                    <a:pt x="201" y="879"/>
                    <a:pt x="601" y="879"/>
                  </a:cubicBezTo>
                  <a:cubicBezTo>
                    <a:pt x="835" y="879"/>
                    <a:pt x="1035"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8"/>
            <p:cNvSpPr/>
            <p:nvPr/>
          </p:nvSpPr>
          <p:spPr>
            <a:xfrm>
              <a:off x="5778850" y="2553575"/>
              <a:ext cx="25875" cy="22250"/>
            </a:xfrm>
            <a:custGeom>
              <a:avLst/>
              <a:gdLst/>
              <a:ahLst/>
              <a:cxnLst/>
              <a:rect l="l" t="t" r="r" b="b"/>
              <a:pathLst>
                <a:path w="1035" h="890" extrusionOk="0">
                  <a:moveTo>
                    <a:pt x="590" y="1"/>
                  </a:moveTo>
                  <a:cubicBezTo>
                    <a:pt x="488" y="1"/>
                    <a:pt x="384" y="39"/>
                    <a:pt x="301" y="123"/>
                  </a:cubicBezTo>
                  <a:cubicBezTo>
                    <a:pt x="0" y="423"/>
                    <a:pt x="201" y="890"/>
                    <a:pt x="601" y="890"/>
                  </a:cubicBezTo>
                  <a:cubicBezTo>
                    <a:pt x="834" y="890"/>
                    <a:pt x="1034" y="690"/>
                    <a:pt x="1034" y="456"/>
                  </a:cubicBezTo>
                  <a:cubicBezTo>
                    <a:pt x="1034" y="181"/>
                    <a:pt x="815"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8"/>
            <p:cNvSpPr/>
            <p:nvPr/>
          </p:nvSpPr>
          <p:spPr>
            <a:xfrm>
              <a:off x="5778850" y="2627500"/>
              <a:ext cx="30050" cy="22550"/>
            </a:xfrm>
            <a:custGeom>
              <a:avLst/>
              <a:gdLst/>
              <a:ahLst/>
              <a:cxnLst/>
              <a:rect l="l" t="t" r="r" b="b"/>
              <a:pathLst>
                <a:path w="1202" h="902" extrusionOk="0">
                  <a:moveTo>
                    <a:pt x="601" y="1"/>
                  </a:moveTo>
                  <a:cubicBezTo>
                    <a:pt x="0" y="1"/>
                    <a:pt x="0" y="902"/>
                    <a:pt x="601" y="902"/>
                  </a:cubicBezTo>
                  <a:cubicBezTo>
                    <a:pt x="1201" y="902"/>
                    <a:pt x="1201"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8"/>
            <p:cNvSpPr/>
            <p:nvPr/>
          </p:nvSpPr>
          <p:spPr>
            <a:xfrm>
              <a:off x="5778850" y="2701200"/>
              <a:ext cx="25875" cy="22225"/>
            </a:xfrm>
            <a:custGeom>
              <a:avLst/>
              <a:gdLst/>
              <a:ahLst/>
              <a:cxnLst/>
              <a:rect l="l" t="t" r="r" b="b"/>
              <a:pathLst>
                <a:path w="1035" h="889" extrusionOk="0">
                  <a:moveTo>
                    <a:pt x="590" y="0"/>
                  </a:moveTo>
                  <a:cubicBezTo>
                    <a:pt x="488" y="0"/>
                    <a:pt x="384" y="38"/>
                    <a:pt x="301" y="122"/>
                  </a:cubicBezTo>
                  <a:cubicBezTo>
                    <a:pt x="0" y="422"/>
                    <a:pt x="201" y="889"/>
                    <a:pt x="601" y="889"/>
                  </a:cubicBezTo>
                  <a:cubicBezTo>
                    <a:pt x="834" y="889"/>
                    <a:pt x="1034" y="689"/>
                    <a:pt x="1034" y="455"/>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8"/>
            <p:cNvSpPr/>
            <p:nvPr/>
          </p:nvSpPr>
          <p:spPr>
            <a:xfrm>
              <a:off x="578302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667" y="867"/>
                    <a:pt x="867" y="667"/>
                    <a:pt x="867" y="434"/>
                  </a:cubicBezTo>
                  <a:cubicBezTo>
                    <a:pt x="867" y="200"/>
                    <a:pt x="667"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8"/>
            <p:cNvSpPr/>
            <p:nvPr/>
          </p:nvSpPr>
          <p:spPr>
            <a:xfrm>
              <a:off x="5778850" y="2848800"/>
              <a:ext cx="25875" cy="22250"/>
            </a:xfrm>
            <a:custGeom>
              <a:avLst/>
              <a:gdLst/>
              <a:ahLst/>
              <a:cxnLst/>
              <a:rect l="l" t="t" r="r" b="b"/>
              <a:pathLst>
                <a:path w="1035" h="890" extrusionOk="0">
                  <a:moveTo>
                    <a:pt x="590" y="0"/>
                  </a:moveTo>
                  <a:cubicBezTo>
                    <a:pt x="488" y="0"/>
                    <a:pt x="384" y="38"/>
                    <a:pt x="301" y="122"/>
                  </a:cubicBezTo>
                  <a:cubicBezTo>
                    <a:pt x="0" y="422"/>
                    <a:pt x="201" y="889"/>
                    <a:pt x="601" y="889"/>
                  </a:cubicBezTo>
                  <a:cubicBezTo>
                    <a:pt x="834" y="889"/>
                    <a:pt x="1034" y="689"/>
                    <a:pt x="1034" y="456"/>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8"/>
            <p:cNvSpPr/>
            <p:nvPr/>
          </p:nvSpPr>
          <p:spPr>
            <a:xfrm>
              <a:off x="5778850" y="29224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8"/>
            <p:cNvSpPr/>
            <p:nvPr/>
          </p:nvSpPr>
          <p:spPr>
            <a:xfrm>
              <a:off x="578302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667" y="901"/>
                    <a:pt x="867" y="701"/>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8"/>
            <p:cNvSpPr/>
            <p:nvPr/>
          </p:nvSpPr>
          <p:spPr>
            <a:xfrm>
              <a:off x="5778850" y="30700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8"/>
            <p:cNvSpPr/>
            <p:nvPr/>
          </p:nvSpPr>
          <p:spPr>
            <a:xfrm>
              <a:off x="5778850" y="3143975"/>
              <a:ext cx="25875" cy="22275"/>
            </a:xfrm>
            <a:custGeom>
              <a:avLst/>
              <a:gdLst/>
              <a:ahLst/>
              <a:cxnLst/>
              <a:rect l="l" t="t" r="r" b="b"/>
              <a:pathLst>
                <a:path w="1035" h="891" extrusionOk="0">
                  <a:moveTo>
                    <a:pt x="595" y="1"/>
                  </a:moveTo>
                  <a:cubicBezTo>
                    <a:pt x="491" y="1"/>
                    <a:pt x="386" y="38"/>
                    <a:pt x="301" y="123"/>
                  </a:cubicBezTo>
                  <a:cubicBezTo>
                    <a:pt x="0" y="390"/>
                    <a:pt x="201" y="891"/>
                    <a:pt x="601" y="891"/>
                  </a:cubicBezTo>
                  <a:cubicBezTo>
                    <a:pt x="834" y="891"/>
                    <a:pt x="1034" y="690"/>
                    <a:pt x="1034" y="424"/>
                  </a:cubicBezTo>
                  <a:cubicBezTo>
                    <a:pt x="1034" y="173"/>
                    <a:pt x="817"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8"/>
            <p:cNvSpPr/>
            <p:nvPr/>
          </p:nvSpPr>
          <p:spPr>
            <a:xfrm>
              <a:off x="578302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667" y="868"/>
                    <a:pt x="867" y="668"/>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78" name="Google Shape;1078;p8"/>
          <p:cNvSpPr/>
          <p:nvPr/>
        </p:nvSpPr>
        <p:spPr>
          <a:xfrm rot="10800000" flipH="1">
            <a:off x="7683500" y="392956"/>
            <a:ext cx="947569" cy="893494"/>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l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8"/>
          <p:cNvSpPr/>
          <p:nvPr/>
        </p:nvSpPr>
        <p:spPr>
          <a:xfrm>
            <a:off x="3170311" y="392955"/>
            <a:ext cx="1155867" cy="274994"/>
          </a:xfrm>
          <a:custGeom>
            <a:avLst/>
            <a:gdLst/>
            <a:ahLst/>
            <a:cxnLst/>
            <a:rect l="l" t="t" r="r" b="b"/>
            <a:pathLst>
              <a:path w="19915" h="4738" extrusionOk="0">
                <a:moveTo>
                  <a:pt x="5404" y="1"/>
                </a:moveTo>
                <a:cubicBezTo>
                  <a:pt x="3903" y="1"/>
                  <a:pt x="3136" y="1102"/>
                  <a:pt x="2569" y="1936"/>
                </a:cubicBezTo>
                <a:cubicBezTo>
                  <a:pt x="1968" y="2803"/>
                  <a:pt x="1602" y="3270"/>
                  <a:pt x="901" y="3270"/>
                </a:cubicBezTo>
                <a:cubicBezTo>
                  <a:pt x="0" y="3337"/>
                  <a:pt x="0" y="4671"/>
                  <a:pt x="901" y="4738"/>
                </a:cubicBezTo>
                <a:cubicBezTo>
                  <a:pt x="2402" y="4738"/>
                  <a:pt x="3169" y="3637"/>
                  <a:pt x="3736" y="2769"/>
                </a:cubicBezTo>
                <a:cubicBezTo>
                  <a:pt x="4337" y="1902"/>
                  <a:pt x="4704" y="1435"/>
                  <a:pt x="5404" y="1435"/>
                </a:cubicBezTo>
                <a:cubicBezTo>
                  <a:pt x="6138" y="1435"/>
                  <a:pt x="6472" y="1902"/>
                  <a:pt x="7072" y="2769"/>
                </a:cubicBezTo>
                <a:cubicBezTo>
                  <a:pt x="7706" y="3637"/>
                  <a:pt x="8440" y="4738"/>
                  <a:pt x="9941" y="4738"/>
                </a:cubicBezTo>
                <a:cubicBezTo>
                  <a:pt x="11475" y="4738"/>
                  <a:pt x="12242" y="3637"/>
                  <a:pt x="12810" y="2769"/>
                </a:cubicBezTo>
                <a:cubicBezTo>
                  <a:pt x="13410" y="1902"/>
                  <a:pt x="13777" y="1435"/>
                  <a:pt x="14477" y="1435"/>
                </a:cubicBezTo>
                <a:cubicBezTo>
                  <a:pt x="15178" y="1435"/>
                  <a:pt x="15545" y="1902"/>
                  <a:pt x="16145" y="2769"/>
                </a:cubicBezTo>
                <a:cubicBezTo>
                  <a:pt x="16746" y="3637"/>
                  <a:pt x="17480" y="4738"/>
                  <a:pt x="19014" y="4738"/>
                </a:cubicBezTo>
                <a:cubicBezTo>
                  <a:pt x="19915" y="4671"/>
                  <a:pt x="19915" y="3337"/>
                  <a:pt x="19014" y="3270"/>
                </a:cubicBezTo>
                <a:cubicBezTo>
                  <a:pt x="18280" y="3270"/>
                  <a:pt x="17947" y="2836"/>
                  <a:pt x="17346" y="1936"/>
                </a:cubicBezTo>
                <a:cubicBezTo>
                  <a:pt x="16746" y="1068"/>
                  <a:pt x="15978" y="1"/>
                  <a:pt x="14477" y="1"/>
                </a:cubicBezTo>
                <a:cubicBezTo>
                  <a:pt x="12976" y="1"/>
                  <a:pt x="12209" y="1102"/>
                  <a:pt x="11609" y="1936"/>
                </a:cubicBezTo>
                <a:cubicBezTo>
                  <a:pt x="11042" y="2803"/>
                  <a:pt x="10675" y="3270"/>
                  <a:pt x="9941" y="3270"/>
                </a:cubicBezTo>
                <a:cubicBezTo>
                  <a:pt x="9240" y="3270"/>
                  <a:pt x="8873" y="2836"/>
                  <a:pt x="8273" y="1936"/>
                </a:cubicBezTo>
                <a:cubicBezTo>
                  <a:pt x="7673" y="1068"/>
                  <a:pt x="6939" y="1"/>
                  <a:pt x="5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8"/>
          <p:cNvSpPr/>
          <p:nvPr/>
        </p:nvSpPr>
        <p:spPr>
          <a:xfrm>
            <a:off x="468586" y="4433967"/>
            <a:ext cx="1155867" cy="274994"/>
          </a:xfrm>
          <a:custGeom>
            <a:avLst/>
            <a:gdLst/>
            <a:ahLst/>
            <a:cxnLst/>
            <a:rect l="l" t="t" r="r" b="b"/>
            <a:pathLst>
              <a:path w="19915" h="4738" extrusionOk="0">
                <a:moveTo>
                  <a:pt x="5404" y="1"/>
                </a:moveTo>
                <a:cubicBezTo>
                  <a:pt x="3903" y="1"/>
                  <a:pt x="3136" y="1102"/>
                  <a:pt x="2569" y="1936"/>
                </a:cubicBezTo>
                <a:cubicBezTo>
                  <a:pt x="1968" y="2803"/>
                  <a:pt x="1602" y="3270"/>
                  <a:pt x="901" y="3270"/>
                </a:cubicBezTo>
                <a:cubicBezTo>
                  <a:pt x="0" y="3337"/>
                  <a:pt x="0" y="4671"/>
                  <a:pt x="901" y="4738"/>
                </a:cubicBezTo>
                <a:cubicBezTo>
                  <a:pt x="2402" y="4738"/>
                  <a:pt x="3169" y="3637"/>
                  <a:pt x="3736" y="2769"/>
                </a:cubicBezTo>
                <a:cubicBezTo>
                  <a:pt x="4337" y="1902"/>
                  <a:pt x="4704" y="1435"/>
                  <a:pt x="5404" y="1435"/>
                </a:cubicBezTo>
                <a:cubicBezTo>
                  <a:pt x="6138" y="1435"/>
                  <a:pt x="6472" y="1902"/>
                  <a:pt x="7072" y="2769"/>
                </a:cubicBezTo>
                <a:cubicBezTo>
                  <a:pt x="7706" y="3637"/>
                  <a:pt x="8440" y="4738"/>
                  <a:pt x="9941" y="4738"/>
                </a:cubicBezTo>
                <a:cubicBezTo>
                  <a:pt x="11475" y="4738"/>
                  <a:pt x="12242" y="3637"/>
                  <a:pt x="12810" y="2769"/>
                </a:cubicBezTo>
                <a:cubicBezTo>
                  <a:pt x="13410" y="1902"/>
                  <a:pt x="13777" y="1435"/>
                  <a:pt x="14477" y="1435"/>
                </a:cubicBezTo>
                <a:cubicBezTo>
                  <a:pt x="15178" y="1435"/>
                  <a:pt x="15545" y="1902"/>
                  <a:pt x="16145" y="2769"/>
                </a:cubicBezTo>
                <a:cubicBezTo>
                  <a:pt x="16746" y="3637"/>
                  <a:pt x="17480" y="4738"/>
                  <a:pt x="19014" y="4738"/>
                </a:cubicBezTo>
                <a:cubicBezTo>
                  <a:pt x="19915" y="4671"/>
                  <a:pt x="19915" y="3337"/>
                  <a:pt x="19014" y="3270"/>
                </a:cubicBezTo>
                <a:cubicBezTo>
                  <a:pt x="18280" y="3270"/>
                  <a:pt x="17947" y="2836"/>
                  <a:pt x="17346" y="1936"/>
                </a:cubicBezTo>
                <a:cubicBezTo>
                  <a:pt x="16746" y="1068"/>
                  <a:pt x="15978" y="1"/>
                  <a:pt x="14477" y="1"/>
                </a:cubicBezTo>
                <a:cubicBezTo>
                  <a:pt x="12976" y="1"/>
                  <a:pt x="12209" y="1102"/>
                  <a:pt x="11609" y="1936"/>
                </a:cubicBezTo>
                <a:cubicBezTo>
                  <a:pt x="11042" y="2803"/>
                  <a:pt x="10675" y="3270"/>
                  <a:pt x="9941" y="3270"/>
                </a:cubicBezTo>
                <a:cubicBezTo>
                  <a:pt x="9240" y="3270"/>
                  <a:pt x="8873" y="2836"/>
                  <a:pt x="8273" y="1936"/>
                </a:cubicBezTo>
                <a:cubicBezTo>
                  <a:pt x="7673" y="1068"/>
                  <a:pt x="6939" y="1"/>
                  <a:pt x="5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538"/>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1539"/>
        <p:cNvGrpSpPr/>
        <p:nvPr/>
      </p:nvGrpSpPr>
      <p:grpSpPr>
        <a:xfrm>
          <a:off x="0" y="0"/>
          <a:ext cx="0" cy="0"/>
          <a:chOff x="0" y="0"/>
          <a:chExt cx="0" cy="0"/>
        </a:xfrm>
      </p:grpSpPr>
      <p:grpSp>
        <p:nvGrpSpPr>
          <p:cNvPr id="1540" name="Google Shape;1540;p13"/>
          <p:cNvGrpSpPr/>
          <p:nvPr/>
        </p:nvGrpSpPr>
        <p:grpSpPr>
          <a:xfrm>
            <a:off x="382587" y="2683267"/>
            <a:ext cx="1877408" cy="2124431"/>
            <a:chOff x="5778850" y="2553575"/>
            <a:chExt cx="606300" cy="686075"/>
          </a:xfrm>
        </p:grpSpPr>
        <p:sp>
          <p:nvSpPr>
            <p:cNvPr id="1541" name="Google Shape;1541;p13"/>
            <p:cNvSpPr/>
            <p:nvPr/>
          </p:nvSpPr>
          <p:spPr>
            <a:xfrm>
              <a:off x="635842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68"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13"/>
            <p:cNvSpPr/>
            <p:nvPr/>
          </p:nvSpPr>
          <p:spPr>
            <a:xfrm>
              <a:off x="6358425"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13"/>
            <p:cNvSpPr/>
            <p:nvPr/>
          </p:nvSpPr>
          <p:spPr>
            <a:xfrm>
              <a:off x="635842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13"/>
            <p:cNvSpPr/>
            <p:nvPr/>
          </p:nvSpPr>
          <p:spPr>
            <a:xfrm>
              <a:off x="635842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13"/>
            <p:cNvSpPr/>
            <p:nvPr/>
          </p:nvSpPr>
          <p:spPr>
            <a:xfrm>
              <a:off x="635842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13"/>
            <p:cNvSpPr/>
            <p:nvPr/>
          </p:nvSpPr>
          <p:spPr>
            <a:xfrm>
              <a:off x="635842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21" y="881"/>
                    <a:pt x="640" y="882"/>
                    <a:pt x="659" y="882"/>
                  </a:cubicBezTo>
                  <a:cubicBezTo>
                    <a:pt x="896"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13"/>
            <p:cNvSpPr/>
            <p:nvPr/>
          </p:nvSpPr>
          <p:spPr>
            <a:xfrm>
              <a:off x="635842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13"/>
            <p:cNvSpPr/>
            <p:nvPr/>
          </p:nvSpPr>
          <p:spPr>
            <a:xfrm>
              <a:off x="635842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13"/>
            <p:cNvSpPr/>
            <p:nvPr/>
          </p:nvSpPr>
          <p:spPr>
            <a:xfrm>
              <a:off x="635842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13"/>
            <p:cNvSpPr/>
            <p:nvPr/>
          </p:nvSpPr>
          <p:spPr>
            <a:xfrm>
              <a:off x="635842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13"/>
            <p:cNvSpPr/>
            <p:nvPr/>
          </p:nvSpPr>
          <p:spPr>
            <a:xfrm>
              <a:off x="6314225" y="2553575"/>
              <a:ext cx="25875" cy="22250"/>
            </a:xfrm>
            <a:custGeom>
              <a:avLst/>
              <a:gdLst/>
              <a:ahLst/>
              <a:cxnLst/>
              <a:rect l="l" t="t" r="r" b="b"/>
              <a:pathLst>
                <a:path w="1035" h="890" extrusionOk="0">
                  <a:moveTo>
                    <a:pt x="580" y="1"/>
                  </a:moveTo>
                  <a:cubicBezTo>
                    <a:pt x="472" y="1"/>
                    <a:pt x="362" y="39"/>
                    <a:pt x="268" y="123"/>
                  </a:cubicBezTo>
                  <a:cubicBezTo>
                    <a:pt x="1" y="423"/>
                    <a:pt x="201" y="890"/>
                    <a:pt x="601" y="890"/>
                  </a:cubicBezTo>
                  <a:cubicBezTo>
                    <a:pt x="835"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13"/>
            <p:cNvSpPr/>
            <p:nvPr/>
          </p:nvSpPr>
          <p:spPr>
            <a:xfrm>
              <a:off x="6314225" y="2627600"/>
              <a:ext cx="25875" cy="22450"/>
            </a:xfrm>
            <a:custGeom>
              <a:avLst/>
              <a:gdLst/>
              <a:ahLst/>
              <a:cxnLst/>
              <a:rect l="l" t="t" r="r" b="b"/>
              <a:pathLst>
                <a:path w="1035" h="898" extrusionOk="0">
                  <a:moveTo>
                    <a:pt x="600" y="1"/>
                  </a:moveTo>
                  <a:cubicBezTo>
                    <a:pt x="486" y="1"/>
                    <a:pt x="368" y="41"/>
                    <a:pt x="268" y="130"/>
                  </a:cubicBezTo>
                  <a:cubicBezTo>
                    <a:pt x="1" y="397"/>
                    <a:pt x="201" y="898"/>
                    <a:pt x="601" y="898"/>
                  </a:cubicBezTo>
                  <a:cubicBezTo>
                    <a:pt x="835"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13"/>
            <p:cNvSpPr/>
            <p:nvPr/>
          </p:nvSpPr>
          <p:spPr>
            <a:xfrm>
              <a:off x="6314225" y="2701200"/>
              <a:ext cx="25875" cy="22225"/>
            </a:xfrm>
            <a:custGeom>
              <a:avLst/>
              <a:gdLst/>
              <a:ahLst/>
              <a:cxnLst/>
              <a:rect l="l" t="t" r="r" b="b"/>
              <a:pathLst>
                <a:path w="1035" h="889" extrusionOk="0">
                  <a:moveTo>
                    <a:pt x="580" y="0"/>
                  </a:moveTo>
                  <a:cubicBezTo>
                    <a:pt x="472" y="0"/>
                    <a:pt x="362" y="38"/>
                    <a:pt x="268" y="122"/>
                  </a:cubicBezTo>
                  <a:cubicBezTo>
                    <a:pt x="1" y="422"/>
                    <a:pt x="201" y="889"/>
                    <a:pt x="601" y="889"/>
                  </a:cubicBezTo>
                  <a:cubicBezTo>
                    <a:pt x="835"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13"/>
            <p:cNvSpPr/>
            <p:nvPr/>
          </p:nvSpPr>
          <p:spPr>
            <a:xfrm>
              <a:off x="6314225" y="2774825"/>
              <a:ext cx="25875" cy="22000"/>
            </a:xfrm>
            <a:custGeom>
              <a:avLst/>
              <a:gdLst/>
              <a:ahLst/>
              <a:cxnLst/>
              <a:rect l="l" t="t" r="r" b="b"/>
              <a:pathLst>
                <a:path w="1035" h="880" extrusionOk="0">
                  <a:moveTo>
                    <a:pt x="600" y="1"/>
                  </a:moveTo>
                  <a:cubicBezTo>
                    <a:pt x="486" y="1"/>
                    <a:pt x="368" y="45"/>
                    <a:pt x="268" y="146"/>
                  </a:cubicBezTo>
                  <a:cubicBezTo>
                    <a:pt x="1" y="412"/>
                    <a:pt x="201" y="879"/>
                    <a:pt x="601" y="879"/>
                  </a:cubicBezTo>
                  <a:cubicBezTo>
                    <a:pt x="835"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13"/>
            <p:cNvSpPr/>
            <p:nvPr/>
          </p:nvSpPr>
          <p:spPr>
            <a:xfrm>
              <a:off x="6314225" y="2848800"/>
              <a:ext cx="25875" cy="22250"/>
            </a:xfrm>
            <a:custGeom>
              <a:avLst/>
              <a:gdLst/>
              <a:ahLst/>
              <a:cxnLst/>
              <a:rect l="l" t="t" r="r" b="b"/>
              <a:pathLst>
                <a:path w="1035" h="890" extrusionOk="0">
                  <a:moveTo>
                    <a:pt x="580" y="0"/>
                  </a:moveTo>
                  <a:cubicBezTo>
                    <a:pt x="472" y="0"/>
                    <a:pt x="362" y="38"/>
                    <a:pt x="268" y="122"/>
                  </a:cubicBezTo>
                  <a:cubicBezTo>
                    <a:pt x="1" y="422"/>
                    <a:pt x="201" y="889"/>
                    <a:pt x="601" y="889"/>
                  </a:cubicBezTo>
                  <a:cubicBezTo>
                    <a:pt x="835"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13"/>
            <p:cNvSpPr/>
            <p:nvPr/>
          </p:nvSpPr>
          <p:spPr>
            <a:xfrm>
              <a:off x="6314225" y="29224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13"/>
            <p:cNvSpPr/>
            <p:nvPr/>
          </p:nvSpPr>
          <p:spPr>
            <a:xfrm>
              <a:off x="6314225" y="2996400"/>
              <a:ext cx="25875" cy="22250"/>
            </a:xfrm>
            <a:custGeom>
              <a:avLst/>
              <a:gdLst/>
              <a:ahLst/>
              <a:cxnLst/>
              <a:rect l="l" t="t" r="r" b="b"/>
              <a:pathLst>
                <a:path w="1035" h="890" extrusionOk="0">
                  <a:moveTo>
                    <a:pt x="580" y="1"/>
                  </a:moveTo>
                  <a:cubicBezTo>
                    <a:pt x="472" y="1"/>
                    <a:pt x="362" y="38"/>
                    <a:pt x="268" y="122"/>
                  </a:cubicBezTo>
                  <a:cubicBezTo>
                    <a:pt x="1" y="422"/>
                    <a:pt x="201" y="889"/>
                    <a:pt x="601" y="889"/>
                  </a:cubicBezTo>
                  <a:cubicBezTo>
                    <a:pt x="835"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13"/>
            <p:cNvSpPr/>
            <p:nvPr/>
          </p:nvSpPr>
          <p:spPr>
            <a:xfrm>
              <a:off x="6314225" y="30700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13"/>
            <p:cNvSpPr/>
            <p:nvPr/>
          </p:nvSpPr>
          <p:spPr>
            <a:xfrm>
              <a:off x="6314225" y="3143975"/>
              <a:ext cx="25875" cy="22275"/>
            </a:xfrm>
            <a:custGeom>
              <a:avLst/>
              <a:gdLst/>
              <a:ahLst/>
              <a:cxnLst/>
              <a:rect l="l" t="t" r="r" b="b"/>
              <a:pathLst>
                <a:path w="1035" h="891" extrusionOk="0">
                  <a:moveTo>
                    <a:pt x="584" y="1"/>
                  </a:moveTo>
                  <a:cubicBezTo>
                    <a:pt x="476" y="1"/>
                    <a:pt x="363" y="38"/>
                    <a:pt x="268" y="123"/>
                  </a:cubicBezTo>
                  <a:cubicBezTo>
                    <a:pt x="1" y="390"/>
                    <a:pt x="201" y="891"/>
                    <a:pt x="601" y="891"/>
                  </a:cubicBezTo>
                  <a:cubicBezTo>
                    <a:pt x="835"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13"/>
            <p:cNvSpPr/>
            <p:nvPr/>
          </p:nvSpPr>
          <p:spPr>
            <a:xfrm>
              <a:off x="6314225" y="3217650"/>
              <a:ext cx="25875" cy="22000"/>
            </a:xfrm>
            <a:custGeom>
              <a:avLst/>
              <a:gdLst/>
              <a:ahLst/>
              <a:cxnLst/>
              <a:rect l="l" t="t" r="r" b="b"/>
              <a:pathLst>
                <a:path w="1035" h="880" extrusionOk="0">
                  <a:moveTo>
                    <a:pt x="600" y="1"/>
                  </a:moveTo>
                  <a:cubicBezTo>
                    <a:pt x="486" y="1"/>
                    <a:pt x="368" y="45"/>
                    <a:pt x="268" y="145"/>
                  </a:cubicBezTo>
                  <a:cubicBezTo>
                    <a:pt x="1" y="412"/>
                    <a:pt x="201" y="879"/>
                    <a:pt x="601" y="879"/>
                  </a:cubicBezTo>
                  <a:cubicBezTo>
                    <a:pt x="835"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13"/>
            <p:cNvSpPr/>
            <p:nvPr/>
          </p:nvSpPr>
          <p:spPr>
            <a:xfrm>
              <a:off x="6270025" y="2553575"/>
              <a:ext cx="25875" cy="22250"/>
            </a:xfrm>
            <a:custGeom>
              <a:avLst/>
              <a:gdLst/>
              <a:ahLst/>
              <a:cxnLst/>
              <a:rect l="l" t="t" r="r" b="b"/>
              <a:pathLst>
                <a:path w="1035" h="890" extrusionOk="0">
                  <a:moveTo>
                    <a:pt x="565" y="1"/>
                  </a:moveTo>
                  <a:cubicBezTo>
                    <a:pt x="458" y="1"/>
                    <a:pt x="351" y="39"/>
                    <a:pt x="268" y="123"/>
                  </a:cubicBezTo>
                  <a:cubicBezTo>
                    <a:pt x="1" y="423"/>
                    <a:pt x="168"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13"/>
            <p:cNvSpPr/>
            <p:nvPr/>
          </p:nvSpPr>
          <p:spPr>
            <a:xfrm>
              <a:off x="6270025" y="2627500"/>
              <a:ext cx="29225" cy="22550"/>
            </a:xfrm>
            <a:custGeom>
              <a:avLst/>
              <a:gdLst/>
              <a:ahLst/>
              <a:cxnLst/>
              <a:rect l="l" t="t" r="r" b="b"/>
              <a:pathLst>
                <a:path w="1169" h="902" extrusionOk="0">
                  <a:moveTo>
                    <a:pt x="568" y="1"/>
                  </a:moveTo>
                  <a:cubicBezTo>
                    <a:pt x="1" y="1"/>
                    <a:pt x="1" y="902"/>
                    <a:pt x="568" y="902"/>
                  </a:cubicBezTo>
                  <a:cubicBezTo>
                    <a:pt x="1168" y="902"/>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13"/>
            <p:cNvSpPr/>
            <p:nvPr/>
          </p:nvSpPr>
          <p:spPr>
            <a:xfrm>
              <a:off x="6270025" y="2701200"/>
              <a:ext cx="25875" cy="22225"/>
            </a:xfrm>
            <a:custGeom>
              <a:avLst/>
              <a:gdLst/>
              <a:ahLst/>
              <a:cxnLst/>
              <a:rect l="l" t="t" r="r" b="b"/>
              <a:pathLst>
                <a:path w="1035" h="889" extrusionOk="0">
                  <a:moveTo>
                    <a:pt x="565" y="0"/>
                  </a:moveTo>
                  <a:cubicBezTo>
                    <a:pt x="458" y="0"/>
                    <a:pt x="351" y="38"/>
                    <a:pt x="268" y="122"/>
                  </a:cubicBezTo>
                  <a:cubicBezTo>
                    <a:pt x="1" y="422"/>
                    <a:pt x="168" y="889"/>
                    <a:pt x="568" y="889"/>
                  </a:cubicBezTo>
                  <a:cubicBezTo>
                    <a:pt x="835" y="889"/>
                    <a:pt x="1002"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13"/>
            <p:cNvSpPr/>
            <p:nvPr/>
          </p:nvSpPr>
          <p:spPr>
            <a:xfrm>
              <a:off x="627337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701" y="867"/>
                    <a:pt x="868" y="667"/>
                    <a:pt x="868" y="434"/>
                  </a:cubicBezTo>
                  <a:cubicBezTo>
                    <a:pt x="868"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13"/>
            <p:cNvSpPr/>
            <p:nvPr/>
          </p:nvSpPr>
          <p:spPr>
            <a:xfrm>
              <a:off x="6270025" y="2848800"/>
              <a:ext cx="25875" cy="22250"/>
            </a:xfrm>
            <a:custGeom>
              <a:avLst/>
              <a:gdLst/>
              <a:ahLst/>
              <a:cxnLst/>
              <a:rect l="l" t="t" r="r" b="b"/>
              <a:pathLst>
                <a:path w="1035" h="890" extrusionOk="0">
                  <a:moveTo>
                    <a:pt x="565" y="0"/>
                  </a:moveTo>
                  <a:cubicBezTo>
                    <a:pt x="458" y="0"/>
                    <a:pt x="351" y="38"/>
                    <a:pt x="268" y="122"/>
                  </a:cubicBezTo>
                  <a:cubicBezTo>
                    <a:pt x="1" y="422"/>
                    <a:pt x="168"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13"/>
            <p:cNvSpPr/>
            <p:nvPr/>
          </p:nvSpPr>
          <p:spPr>
            <a:xfrm>
              <a:off x="6270025" y="29224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13"/>
            <p:cNvSpPr/>
            <p:nvPr/>
          </p:nvSpPr>
          <p:spPr>
            <a:xfrm>
              <a:off x="627337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701" y="901"/>
                    <a:pt x="868" y="701"/>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13"/>
            <p:cNvSpPr/>
            <p:nvPr/>
          </p:nvSpPr>
          <p:spPr>
            <a:xfrm>
              <a:off x="6270025" y="30700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13"/>
            <p:cNvSpPr/>
            <p:nvPr/>
          </p:nvSpPr>
          <p:spPr>
            <a:xfrm>
              <a:off x="6270025" y="3143975"/>
              <a:ext cx="25875" cy="22275"/>
            </a:xfrm>
            <a:custGeom>
              <a:avLst/>
              <a:gdLst/>
              <a:ahLst/>
              <a:cxnLst/>
              <a:rect l="l" t="t" r="r" b="b"/>
              <a:pathLst>
                <a:path w="1035" h="891" extrusionOk="0">
                  <a:moveTo>
                    <a:pt x="570" y="1"/>
                  </a:moveTo>
                  <a:cubicBezTo>
                    <a:pt x="461" y="1"/>
                    <a:pt x="353" y="38"/>
                    <a:pt x="268" y="123"/>
                  </a:cubicBezTo>
                  <a:cubicBezTo>
                    <a:pt x="1" y="390"/>
                    <a:pt x="168"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13"/>
            <p:cNvSpPr/>
            <p:nvPr/>
          </p:nvSpPr>
          <p:spPr>
            <a:xfrm>
              <a:off x="627337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701" y="868"/>
                    <a:pt x="868" y="668"/>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13"/>
            <p:cNvSpPr/>
            <p:nvPr/>
          </p:nvSpPr>
          <p:spPr>
            <a:xfrm>
              <a:off x="6225000" y="2553575"/>
              <a:ext cx="25875" cy="22250"/>
            </a:xfrm>
            <a:custGeom>
              <a:avLst/>
              <a:gdLst/>
              <a:ahLst/>
              <a:cxnLst/>
              <a:rect l="l" t="t" r="r" b="b"/>
              <a:pathLst>
                <a:path w="1035" h="890" extrusionOk="0">
                  <a:moveTo>
                    <a:pt x="580" y="1"/>
                  </a:moveTo>
                  <a:cubicBezTo>
                    <a:pt x="472" y="1"/>
                    <a:pt x="362" y="39"/>
                    <a:pt x="267" y="123"/>
                  </a:cubicBezTo>
                  <a:cubicBezTo>
                    <a:pt x="0" y="423"/>
                    <a:pt x="201" y="890"/>
                    <a:pt x="601" y="890"/>
                  </a:cubicBezTo>
                  <a:cubicBezTo>
                    <a:pt x="834"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13"/>
            <p:cNvSpPr/>
            <p:nvPr/>
          </p:nvSpPr>
          <p:spPr>
            <a:xfrm>
              <a:off x="6225000" y="2627600"/>
              <a:ext cx="25875" cy="22450"/>
            </a:xfrm>
            <a:custGeom>
              <a:avLst/>
              <a:gdLst/>
              <a:ahLst/>
              <a:cxnLst/>
              <a:rect l="l" t="t" r="r" b="b"/>
              <a:pathLst>
                <a:path w="1035" h="898" extrusionOk="0">
                  <a:moveTo>
                    <a:pt x="600" y="1"/>
                  </a:moveTo>
                  <a:cubicBezTo>
                    <a:pt x="486" y="1"/>
                    <a:pt x="367" y="41"/>
                    <a:pt x="267" y="130"/>
                  </a:cubicBezTo>
                  <a:cubicBezTo>
                    <a:pt x="0" y="397"/>
                    <a:pt x="201" y="898"/>
                    <a:pt x="601" y="898"/>
                  </a:cubicBezTo>
                  <a:cubicBezTo>
                    <a:pt x="834"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13"/>
            <p:cNvSpPr/>
            <p:nvPr/>
          </p:nvSpPr>
          <p:spPr>
            <a:xfrm>
              <a:off x="6225000" y="2701200"/>
              <a:ext cx="25875" cy="22225"/>
            </a:xfrm>
            <a:custGeom>
              <a:avLst/>
              <a:gdLst/>
              <a:ahLst/>
              <a:cxnLst/>
              <a:rect l="l" t="t" r="r" b="b"/>
              <a:pathLst>
                <a:path w="1035" h="889" extrusionOk="0">
                  <a:moveTo>
                    <a:pt x="580" y="0"/>
                  </a:moveTo>
                  <a:cubicBezTo>
                    <a:pt x="472" y="0"/>
                    <a:pt x="362" y="38"/>
                    <a:pt x="267" y="122"/>
                  </a:cubicBezTo>
                  <a:cubicBezTo>
                    <a:pt x="0" y="422"/>
                    <a:pt x="201" y="889"/>
                    <a:pt x="601" y="889"/>
                  </a:cubicBezTo>
                  <a:cubicBezTo>
                    <a:pt x="834"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13"/>
            <p:cNvSpPr/>
            <p:nvPr/>
          </p:nvSpPr>
          <p:spPr>
            <a:xfrm>
              <a:off x="6225000" y="2774825"/>
              <a:ext cx="25875" cy="22000"/>
            </a:xfrm>
            <a:custGeom>
              <a:avLst/>
              <a:gdLst/>
              <a:ahLst/>
              <a:cxnLst/>
              <a:rect l="l" t="t" r="r" b="b"/>
              <a:pathLst>
                <a:path w="1035" h="880" extrusionOk="0">
                  <a:moveTo>
                    <a:pt x="600" y="1"/>
                  </a:moveTo>
                  <a:cubicBezTo>
                    <a:pt x="486" y="1"/>
                    <a:pt x="367" y="45"/>
                    <a:pt x="267" y="146"/>
                  </a:cubicBezTo>
                  <a:cubicBezTo>
                    <a:pt x="0" y="412"/>
                    <a:pt x="201" y="879"/>
                    <a:pt x="601" y="879"/>
                  </a:cubicBezTo>
                  <a:cubicBezTo>
                    <a:pt x="834"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13"/>
            <p:cNvSpPr/>
            <p:nvPr/>
          </p:nvSpPr>
          <p:spPr>
            <a:xfrm>
              <a:off x="6225000" y="2848800"/>
              <a:ext cx="25875" cy="22250"/>
            </a:xfrm>
            <a:custGeom>
              <a:avLst/>
              <a:gdLst/>
              <a:ahLst/>
              <a:cxnLst/>
              <a:rect l="l" t="t" r="r" b="b"/>
              <a:pathLst>
                <a:path w="1035" h="890" extrusionOk="0">
                  <a:moveTo>
                    <a:pt x="580" y="0"/>
                  </a:moveTo>
                  <a:cubicBezTo>
                    <a:pt x="472" y="0"/>
                    <a:pt x="362" y="38"/>
                    <a:pt x="267" y="122"/>
                  </a:cubicBezTo>
                  <a:cubicBezTo>
                    <a:pt x="0" y="422"/>
                    <a:pt x="201" y="889"/>
                    <a:pt x="601" y="889"/>
                  </a:cubicBezTo>
                  <a:cubicBezTo>
                    <a:pt x="834"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13"/>
            <p:cNvSpPr/>
            <p:nvPr/>
          </p:nvSpPr>
          <p:spPr>
            <a:xfrm>
              <a:off x="6225000" y="29224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13"/>
            <p:cNvSpPr/>
            <p:nvPr/>
          </p:nvSpPr>
          <p:spPr>
            <a:xfrm>
              <a:off x="6225000" y="2996400"/>
              <a:ext cx="25875" cy="22250"/>
            </a:xfrm>
            <a:custGeom>
              <a:avLst/>
              <a:gdLst/>
              <a:ahLst/>
              <a:cxnLst/>
              <a:rect l="l" t="t" r="r" b="b"/>
              <a:pathLst>
                <a:path w="1035" h="890" extrusionOk="0">
                  <a:moveTo>
                    <a:pt x="580" y="1"/>
                  </a:moveTo>
                  <a:cubicBezTo>
                    <a:pt x="472" y="1"/>
                    <a:pt x="362" y="38"/>
                    <a:pt x="267" y="122"/>
                  </a:cubicBezTo>
                  <a:cubicBezTo>
                    <a:pt x="0" y="389"/>
                    <a:pt x="201" y="889"/>
                    <a:pt x="601" y="889"/>
                  </a:cubicBezTo>
                  <a:cubicBezTo>
                    <a:pt x="834"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13"/>
            <p:cNvSpPr/>
            <p:nvPr/>
          </p:nvSpPr>
          <p:spPr>
            <a:xfrm>
              <a:off x="6225000" y="30700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13"/>
            <p:cNvSpPr/>
            <p:nvPr/>
          </p:nvSpPr>
          <p:spPr>
            <a:xfrm>
              <a:off x="6225000" y="3143975"/>
              <a:ext cx="25875" cy="22275"/>
            </a:xfrm>
            <a:custGeom>
              <a:avLst/>
              <a:gdLst/>
              <a:ahLst/>
              <a:cxnLst/>
              <a:rect l="l" t="t" r="r" b="b"/>
              <a:pathLst>
                <a:path w="1035" h="891" extrusionOk="0">
                  <a:moveTo>
                    <a:pt x="584" y="1"/>
                  </a:moveTo>
                  <a:cubicBezTo>
                    <a:pt x="475" y="1"/>
                    <a:pt x="363" y="38"/>
                    <a:pt x="267" y="123"/>
                  </a:cubicBezTo>
                  <a:cubicBezTo>
                    <a:pt x="0" y="390"/>
                    <a:pt x="201" y="891"/>
                    <a:pt x="601" y="891"/>
                  </a:cubicBezTo>
                  <a:cubicBezTo>
                    <a:pt x="834"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13"/>
            <p:cNvSpPr/>
            <p:nvPr/>
          </p:nvSpPr>
          <p:spPr>
            <a:xfrm>
              <a:off x="6225000" y="3217650"/>
              <a:ext cx="25875" cy="22000"/>
            </a:xfrm>
            <a:custGeom>
              <a:avLst/>
              <a:gdLst/>
              <a:ahLst/>
              <a:cxnLst/>
              <a:rect l="l" t="t" r="r" b="b"/>
              <a:pathLst>
                <a:path w="1035" h="880" extrusionOk="0">
                  <a:moveTo>
                    <a:pt x="600" y="1"/>
                  </a:moveTo>
                  <a:cubicBezTo>
                    <a:pt x="486" y="1"/>
                    <a:pt x="367" y="45"/>
                    <a:pt x="267" y="145"/>
                  </a:cubicBezTo>
                  <a:cubicBezTo>
                    <a:pt x="0" y="412"/>
                    <a:pt x="201" y="879"/>
                    <a:pt x="601" y="879"/>
                  </a:cubicBezTo>
                  <a:cubicBezTo>
                    <a:pt x="834"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13"/>
            <p:cNvSpPr/>
            <p:nvPr/>
          </p:nvSpPr>
          <p:spPr>
            <a:xfrm>
              <a:off x="6180800" y="2553575"/>
              <a:ext cx="25875" cy="22250"/>
            </a:xfrm>
            <a:custGeom>
              <a:avLst/>
              <a:gdLst/>
              <a:ahLst/>
              <a:cxnLst/>
              <a:rect l="l" t="t" r="r" b="b"/>
              <a:pathLst>
                <a:path w="1035" h="890" extrusionOk="0">
                  <a:moveTo>
                    <a:pt x="565" y="1"/>
                  </a:moveTo>
                  <a:cubicBezTo>
                    <a:pt x="458" y="1"/>
                    <a:pt x="351" y="39"/>
                    <a:pt x="267" y="123"/>
                  </a:cubicBezTo>
                  <a:cubicBezTo>
                    <a:pt x="1" y="423"/>
                    <a:pt x="167" y="890"/>
                    <a:pt x="568" y="890"/>
                  </a:cubicBezTo>
                  <a:cubicBezTo>
                    <a:pt x="834" y="890"/>
                    <a:pt x="1001"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13"/>
            <p:cNvSpPr/>
            <p:nvPr/>
          </p:nvSpPr>
          <p:spPr>
            <a:xfrm>
              <a:off x="6180800" y="2627600"/>
              <a:ext cx="25875" cy="22450"/>
            </a:xfrm>
            <a:custGeom>
              <a:avLst/>
              <a:gdLst/>
              <a:ahLst/>
              <a:cxnLst/>
              <a:rect l="l" t="t" r="r" b="b"/>
              <a:pathLst>
                <a:path w="1035" h="898" extrusionOk="0">
                  <a:moveTo>
                    <a:pt x="585" y="1"/>
                  </a:moveTo>
                  <a:cubicBezTo>
                    <a:pt x="471" y="1"/>
                    <a:pt x="356" y="41"/>
                    <a:pt x="267" y="130"/>
                  </a:cubicBezTo>
                  <a:cubicBezTo>
                    <a:pt x="1" y="397"/>
                    <a:pt x="167" y="898"/>
                    <a:pt x="568" y="898"/>
                  </a:cubicBezTo>
                  <a:cubicBezTo>
                    <a:pt x="834"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13"/>
            <p:cNvSpPr/>
            <p:nvPr/>
          </p:nvSpPr>
          <p:spPr>
            <a:xfrm>
              <a:off x="61808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13"/>
            <p:cNvSpPr/>
            <p:nvPr/>
          </p:nvSpPr>
          <p:spPr>
            <a:xfrm>
              <a:off x="6180800" y="2774825"/>
              <a:ext cx="25875" cy="22000"/>
            </a:xfrm>
            <a:custGeom>
              <a:avLst/>
              <a:gdLst/>
              <a:ahLst/>
              <a:cxnLst/>
              <a:rect l="l" t="t" r="r" b="b"/>
              <a:pathLst>
                <a:path w="1035" h="880" extrusionOk="0">
                  <a:moveTo>
                    <a:pt x="585" y="1"/>
                  </a:moveTo>
                  <a:cubicBezTo>
                    <a:pt x="471" y="1"/>
                    <a:pt x="356" y="45"/>
                    <a:pt x="267" y="146"/>
                  </a:cubicBezTo>
                  <a:cubicBezTo>
                    <a:pt x="1" y="412"/>
                    <a:pt x="167" y="879"/>
                    <a:pt x="568" y="879"/>
                  </a:cubicBezTo>
                  <a:cubicBezTo>
                    <a:pt x="834"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13"/>
            <p:cNvSpPr/>
            <p:nvPr/>
          </p:nvSpPr>
          <p:spPr>
            <a:xfrm>
              <a:off x="6180800" y="2848800"/>
              <a:ext cx="25875" cy="22250"/>
            </a:xfrm>
            <a:custGeom>
              <a:avLst/>
              <a:gdLst/>
              <a:ahLst/>
              <a:cxnLst/>
              <a:rect l="l" t="t" r="r" b="b"/>
              <a:pathLst>
                <a:path w="1035" h="890" extrusionOk="0">
                  <a:moveTo>
                    <a:pt x="565" y="0"/>
                  </a:moveTo>
                  <a:cubicBezTo>
                    <a:pt x="458" y="0"/>
                    <a:pt x="351" y="38"/>
                    <a:pt x="267" y="122"/>
                  </a:cubicBezTo>
                  <a:cubicBezTo>
                    <a:pt x="1" y="422"/>
                    <a:pt x="167" y="889"/>
                    <a:pt x="568" y="889"/>
                  </a:cubicBezTo>
                  <a:cubicBezTo>
                    <a:pt x="834" y="889"/>
                    <a:pt x="1001"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13"/>
            <p:cNvSpPr/>
            <p:nvPr/>
          </p:nvSpPr>
          <p:spPr>
            <a:xfrm>
              <a:off x="6180800" y="2922450"/>
              <a:ext cx="25875" cy="21975"/>
            </a:xfrm>
            <a:custGeom>
              <a:avLst/>
              <a:gdLst/>
              <a:ahLst/>
              <a:cxnLst/>
              <a:rect l="l" t="t" r="r" b="b"/>
              <a:pathLst>
                <a:path w="1035" h="879" extrusionOk="0">
                  <a:moveTo>
                    <a:pt x="585" y="0"/>
                  </a:moveTo>
                  <a:cubicBezTo>
                    <a:pt x="471" y="0"/>
                    <a:pt x="356" y="45"/>
                    <a:pt x="267" y="145"/>
                  </a:cubicBezTo>
                  <a:cubicBezTo>
                    <a:pt x="1" y="412"/>
                    <a:pt x="167" y="879"/>
                    <a:pt x="568" y="879"/>
                  </a:cubicBezTo>
                  <a:cubicBezTo>
                    <a:pt x="834" y="879"/>
                    <a:pt x="1001"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13"/>
            <p:cNvSpPr/>
            <p:nvPr/>
          </p:nvSpPr>
          <p:spPr>
            <a:xfrm>
              <a:off x="6180800" y="2996400"/>
              <a:ext cx="25875" cy="22250"/>
            </a:xfrm>
            <a:custGeom>
              <a:avLst/>
              <a:gdLst/>
              <a:ahLst/>
              <a:cxnLst/>
              <a:rect l="l" t="t" r="r" b="b"/>
              <a:pathLst>
                <a:path w="1035" h="890" extrusionOk="0">
                  <a:moveTo>
                    <a:pt x="565" y="1"/>
                  </a:moveTo>
                  <a:cubicBezTo>
                    <a:pt x="458" y="1"/>
                    <a:pt x="351" y="38"/>
                    <a:pt x="267" y="122"/>
                  </a:cubicBezTo>
                  <a:cubicBezTo>
                    <a:pt x="1" y="389"/>
                    <a:pt x="167" y="889"/>
                    <a:pt x="568" y="889"/>
                  </a:cubicBezTo>
                  <a:cubicBezTo>
                    <a:pt x="834"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13"/>
            <p:cNvSpPr/>
            <p:nvPr/>
          </p:nvSpPr>
          <p:spPr>
            <a:xfrm>
              <a:off x="61808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13"/>
            <p:cNvSpPr/>
            <p:nvPr/>
          </p:nvSpPr>
          <p:spPr>
            <a:xfrm>
              <a:off x="6180800" y="3143975"/>
              <a:ext cx="25875" cy="22275"/>
            </a:xfrm>
            <a:custGeom>
              <a:avLst/>
              <a:gdLst/>
              <a:ahLst/>
              <a:cxnLst/>
              <a:rect l="l" t="t" r="r" b="b"/>
              <a:pathLst>
                <a:path w="1035" h="891" extrusionOk="0">
                  <a:moveTo>
                    <a:pt x="570" y="1"/>
                  </a:moveTo>
                  <a:cubicBezTo>
                    <a:pt x="461" y="1"/>
                    <a:pt x="352" y="38"/>
                    <a:pt x="267" y="123"/>
                  </a:cubicBezTo>
                  <a:cubicBezTo>
                    <a:pt x="1" y="390"/>
                    <a:pt x="167" y="891"/>
                    <a:pt x="568" y="891"/>
                  </a:cubicBezTo>
                  <a:cubicBezTo>
                    <a:pt x="834"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13"/>
            <p:cNvSpPr/>
            <p:nvPr/>
          </p:nvSpPr>
          <p:spPr>
            <a:xfrm>
              <a:off x="6180800" y="3217650"/>
              <a:ext cx="25875" cy="22000"/>
            </a:xfrm>
            <a:custGeom>
              <a:avLst/>
              <a:gdLst/>
              <a:ahLst/>
              <a:cxnLst/>
              <a:rect l="l" t="t" r="r" b="b"/>
              <a:pathLst>
                <a:path w="1035" h="880" extrusionOk="0">
                  <a:moveTo>
                    <a:pt x="585" y="1"/>
                  </a:moveTo>
                  <a:cubicBezTo>
                    <a:pt x="471" y="1"/>
                    <a:pt x="356" y="45"/>
                    <a:pt x="267" y="145"/>
                  </a:cubicBezTo>
                  <a:cubicBezTo>
                    <a:pt x="1" y="412"/>
                    <a:pt x="167" y="879"/>
                    <a:pt x="568" y="879"/>
                  </a:cubicBezTo>
                  <a:cubicBezTo>
                    <a:pt x="834" y="879"/>
                    <a:pt x="1001"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13"/>
            <p:cNvSpPr/>
            <p:nvPr/>
          </p:nvSpPr>
          <p:spPr>
            <a:xfrm>
              <a:off x="6135775" y="2553575"/>
              <a:ext cx="25875" cy="22250"/>
            </a:xfrm>
            <a:custGeom>
              <a:avLst/>
              <a:gdLst/>
              <a:ahLst/>
              <a:cxnLst/>
              <a:rect l="l" t="t" r="r" b="b"/>
              <a:pathLst>
                <a:path w="1035" h="890" extrusionOk="0">
                  <a:moveTo>
                    <a:pt x="580" y="1"/>
                  </a:moveTo>
                  <a:cubicBezTo>
                    <a:pt x="472" y="1"/>
                    <a:pt x="361" y="39"/>
                    <a:pt x="267" y="123"/>
                  </a:cubicBezTo>
                  <a:cubicBezTo>
                    <a:pt x="0" y="423"/>
                    <a:pt x="200" y="890"/>
                    <a:pt x="601" y="890"/>
                  </a:cubicBezTo>
                  <a:cubicBezTo>
                    <a:pt x="834" y="890"/>
                    <a:pt x="1034" y="690"/>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13"/>
            <p:cNvSpPr/>
            <p:nvPr/>
          </p:nvSpPr>
          <p:spPr>
            <a:xfrm>
              <a:off x="6135775" y="2627600"/>
              <a:ext cx="25875" cy="22450"/>
            </a:xfrm>
            <a:custGeom>
              <a:avLst/>
              <a:gdLst/>
              <a:ahLst/>
              <a:cxnLst/>
              <a:rect l="l" t="t" r="r" b="b"/>
              <a:pathLst>
                <a:path w="1035" h="898" extrusionOk="0">
                  <a:moveTo>
                    <a:pt x="599" y="1"/>
                  </a:moveTo>
                  <a:cubicBezTo>
                    <a:pt x="486" y="1"/>
                    <a:pt x="367" y="41"/>
                    <a:pt x="267" y="130"/>
                  </a:cubicBezTo>
                  <a:cubicBezTo>
                    <a:pt x="0" y="397"/>
                    <a:pt x="200" y="864"/>
                    <a:pt x="601" y="898"/>
                  </a:cubicBezTo>
                  <a:cubicBezTo>
                    <a:pt x="834" y="898"/>
                    <a:pt x="1034" y="697"/>
                    <a:pt x="1034" y="431"/>
                  </a:cubicBezTo>
                  <a:cubicBezTo>
                    <a:pt x="1034" y="164"/>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13"/>
            <p:cNvSpPr/>
            <p:nvPr/>
          </p:nvSpPr>
          <p:spPr>
            <a:xfrm>
              <a:off x="6135775" y="2701200"/>
              <a:ext cx="25875" cy="22225"/>
            </a:xfrm>
            <a:custGeom>
              <a:avLst/>
              <a:gdLst/>
              <a:ahLst/>
              <a:cxnLst/>
              <a:rect l="l" t="t" r="r" b="b"/>
              <a:pathLst>
                <a:path w="1035" h="889" extrusionOk="0">
                  <a:moveTo>
                    <a:pt x="580" y="0"/>
                  </a:moveTo>
                  <a:cubicBezTo>
                    <a:pt x="472" y="0"/>
                    <a:pt x="361" y="38"/>
                    <a:pt x="267" y="122"/>
                  </a:cubicBezTo>
                  <a:cubicBezTo>
                    <a:pt x="0" y="422"/>
                    <a:pt x="200" y="889"/>
                    <a:pt x="601" y="889"/>
                  </a:cubicBezTo>
                  <a:cubicBezTo>
                    <a:pt x="834" y="889"/>
                    <a:pt x="1034" y="689"/>
                    <a:pt x="1034" y="455"/>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13"/>
            <p:cNvSpPr/>
            <p:nvPr/>
          </p:nvSpPr>
          <p:spPr>
            <a:xfrm>
              <a:off x="6135775" y="2774825"/>
              <a:ext cx="25875" cy="22000"/>
            </a:xfrm>
            <a:custGeom>
              <a:avLst/>
              <a:gdLst/>
              <a:ahLst/>
              <a:cxnLst/>
              <a:rect l="l" t="t" r="r" b="b"/>
              <a:pathLst>
                <a:path w="1035" h="880" extrusionOk="0">
                  <a:moveTo>
                    <a:pt x="599" y="1"/>
                  </a:moveTo>
                  <a:cubicBezTo>
                    <a:pt x="486" y="1"/>
                    <a:pt x="367" y="45"/>
                    <a:pt x="267" y="146"/>
                  </a:cubicBezTo>
                  <a:cubicBezTo>
                    <a:pt x="0" y="412"/>
                    <a:pt x="200" y="879"/>
                    <a:pt x="601" y="879"/>
                  </a:cubicBezTo>
                  <a:cubicBezTo>
                    <a:pt x="834" y="879"/>
                    <a:pt x="1034" y="679"/>
                    <a:pt x="1034" y="446"/>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13"/>
            <p:cNvSpPr/>
            <p:nvPr/>
          </p:nvSpPr>
          <p:spPr>
            <a:xfrm>
              <a:off x="6135775" y="2848800"/>
              <a:ext cx="25875" cy="22250"/>
            </a:xfrm>
            <a:custGeom>
              <a:avLst/>
              <a:gdLst/>
              <a:ahLst/>
              <a:cxnLst/>
              <a:rect l="l" t="t" r="r" b="b"/>
              <a:pathLst>
                <a:path w="1035" h="890" extrusionOk="0">
                  <a:moveTo>
                    <a:pt x="580" y="0"/>
                  </a:moveTo>
                  <a:cubicBezTo>
                    <a:pt x="472" y="0"/>
                    <a:pt x="361" y="38"/>
                    <a:pt x="267" y="122"/>
                  </a:cubicBezTo>
                  <a:cubicBezTo>
                    <a:pt x="0" y="422"/>
                    <a:pt x="200" y="889"/>
                    <a:pt x="601" y="889"/>
                  </a:cubicBezTo>
                  <a:cubicBezTo>
                    <a:pt x="834" y="889"/>
                    <a:pt x="1034" y="689"/>
                    <a:pt x="1034" y="456"/>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13"/>
            <p:cNvSpPr/>
            <p:nvPr/>
          </p:nvSpPr>
          <p:spPr>
            <a:xfrm>
              <a:off x="6135775" y="2922450"/>
              <a:ext cx="25875" cy="22075"/>
            </a:xfrm>
            <a:custGeom>
              <a:avLst/>
              <a:gdLst/>
              <a:ahLst/>
              <a:cxnLst/>
              <a:rect l="l" t="t" r="r" b="b"/>
              <a:pathLst>
                <a:path w="1035" h="883" extrusionOk="0">
                  <a:moveTo>
                    <a:pt x="599" y="0"/>
                  </a:moveTo>
                  <a:cubicBezTo>
                    <a:pt x="486" y="0"/>
                    <a:pt x="367" y="45"/>
                    <a:pt x="267" y="145"/>
                  </a:cubicBezTo>
                  <a:cubicBezTo>
                    <a:pt x="0" y="412"/>
                    <a:pt x="200" y="879"/>
                    <a:pt x="601" y="879"/>
                  </a:cubicBezTo>
                  <a:cubicBezTo>
                    <a:pt x="618" y="881"/>
                    <a:pt x="635" y="882"/>
                    <a:pt x="651" y="882"/>
                  </a:cubicBezTo>
                  <a:cubicBezTo>
                    <a:pt x="862" y="882"/>
                    <a:pt x="1034" y="692"/>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13"/>
            <p:cNvSpPr/>
            <p:nvPr/>
          </p:nvSpPr>
          <p:spPr>
            <a:xfrm>
              <a:off x="6135775" y="2996400"/>
              <a:ext cx="25875" cy="22250"/>
            </a:xfrm>
            <a:custGeom>
              <a:avLst/>
              <a:gdLst/>
              <a:ahLst/>
              <a:cxnLst/>
              <a:rect l="l" t="t" r="r" b="b"/>
              <a:pathLst>
                <a:path w="1035" h="890" extrusionOk="0">
                  <a:moveTo>
                    <a:pt x="580" y="1"/>
                  </a:moveTo>
                  <a:cubicBezTo>
                    <a:pt x="472" y="1"/>
                    <a:pt x="361" y="38"/>
                    <a:pt x="267" y="122"/>
                  </a:cubicBezTo>
                  <a:cubicBezTo>
                    <a:pt x="0" y="389"/>
                    <a:pt x="200" y="889"/>
                    <a:pt x="601" y="889"/>
                  </a:cubicBezTo>
                  <a:cubicBezTo>
                    <a:pt x="834" y="889"/>
                    <a:pt x="1034" y="689"/>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13"/>
            <p:cNvSpPr/>
            <p:nvPr/>
          </p:nvSpPr>
          <p:spPr>
            <a:xfrm>
              <a:off x="6135775" y="3070050"/>
              <a:ext cx="25875" cy="21975"/>
            </a:xfrm>
            <a:custGeom>
              <a:avLst/>
              <a:gdLst/>
              <a:ahLst/>
              <a:cxnLst/>
              <a:rect l="l" t="t" r="r" b="b"/>
              <a:pathLst>
                <a:path w="1035" h="879" extrusionOk="0">
                  <a:moveTo>
                    <a:pt x="599" y="0"/>
                  </a:moveTo>
                  <a:cubicBezTo>
                    <a:pt x="486" y="0"/>
                    <a:pt x="367" y="45"/>
                    <a:pt x="267" y="145"/>
                  </a:cubicBezTo>
                  <a:cubicBezTo>
                    <a:pt x="0" y="412"/>
                    <a:pt x="200" y="879"/>
                    <a:pt x="601" y="879"/>
                  </a:cubicBezTo>
                  <a:cubicBezTo>
                    <a:pt x="834" y="879"/>
                    <a:pt x="1034" y="679"/>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13"/>
            <p:cNvSpPr/>
            <p:nvPr/>
          </p:nvSpPr>
          <p:spPr>
            <a:xfrm>
              <a:off x="6135775" y="3143975"/>
              <a:ext cx="25875" cy="22275"/>
            </a:xfrm>
            <a:custGeom>
              <a:avLst/>
              <a:gdLst/>
              <a:ahLst/>
              <a:cxnLst/>
              <a:rect l="l" t="t" r="r" b="b"/>
              <a:pathLst>
                <a:path w="1035" h="891" extrusionOk="0">
                  <a:moveTo>
                    <a:pt x="584" y="1"/>
                  </a:moveTo>
                  <a:cubicBezTo>
                    <a:pt x="475" y="1"/>
                    <a:pt x="363" y="38"/>
                    <a:pt x="267" y="123"/>
                  </a:cubicBezTo>
                  <a:cubicBezTo>
                    <a:pt x="0" y="390"/>
                    <a:pt x="200" y="891"/>
                    <a:pt x="601" y="891"/>
                  </a:cubicBezTo>
                  <a:cubicBezTo>
                    <a:pt x="834" y="891"/>
                    <a:pt x="1034" y="690"/>
                    <a:pt x="1034" y="424"/>
                  </a:cubicBezTo>
                  <a:cubicBezTo>
                    <a:pt x="1034" y="173"/>
                    <a:pt x="817"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13"/>
            <p:cNvSpPr/>
            <p:nvPr/>
          </p:nvSpPr>
          <p:spPr>
            <a:xfrm>
              <a:off x="6135775" y="3217650"/>
              <a:ext cx="25875" cy="22000"/>
            </a:xfrm>
            <a:custGeom>
              <a:avLst/>
              <a:gdLst/>
              <a:ahLst/>
              <a:cxnLst/>
              <a:rect l="l" t="t" r="r" b="b"/>
              <a:pathLst>
                <a:path w="1035" h="880" extrusionOk="0">
                  <a:moveTo>
                    <a:pt x="599" y="1"/>
                  </a:moveTo>
                  <a:cubicBezTo>
                    <a:pt x="486" y="1"/>
                    <a:pt x="367" y="45"/>
                    <a:pt x="267" y="145"/>
                  </a:cubicBezTo>
                  <a:cubicBezTo>
                    <a:pt x="0" y="412"/>
                    <a:pt x="200" y="879"/>
                    <a:pt x="601" y="879"/>
                  </a:cubicBezTo>
                  <a:cubicBezTo>
                    <a:pt x="834" y="879"/>
                    <a:pt x="1034" y="679"/>
                    <a:pt x="1034" y="445"/>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13"/>
            <p:cNvSpPr/>
            <p:nvPr/>
          </p:nvSpPr>
          <p:spPr>
            <a:xfrm>
              <a:off x="6090725" y="2553575"/>
              <a:ext cx="26725" cy="22250"/>
            </a:xfrm>
            <a:custGeom>
              <a:avLst/>
              <a:gdLst/>
              <a:ahLst/>
              <a:cxnLst/>
              <a:rect l="l" t="t" r="r" b="b"/>
              <a:pathLst>
                <a:path w="1069" h="890" extrusionOk="0">
                  <a:moveTo>
                    <a:pt x="599" y="1"/>
                  </a:moveTo>
                  <a:cubicBezTo>
                    <a:pt x="492" y="1"/>
                    <a:pt x="385" y="39"/>
                    <a:pt x="301" y="123"/>
                  </a:cubicBezTo>
                  <a:cubicBezTo>
                    <a:pt x="1" y="423"/>
                    <a:pt x="234" y="890"/>
                    <a:pt x="601" y="890"/>
                  </a:cubicBezTo>
                  <a:cubicBezTo>
                    <a:pt x="868" y="890"/>
                    <a:pt x="1068" y="690"/>
                    <a:pt x="1068" y="456"/>
                  </a:cubicBezTo>
                  <a:cubicBezTo>
                    <a:pt x="1068" y="181"/>
                    <a:pt x="833"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13"/>
            <p:cNvSpPr/>
            <p:nvPr/>
          </p:nvSpPr>
          <p:spPr>
            <a:xfrm>
              <a:off x="6091575" y="2627600"/>
              <a:ext cx="25875" cy="22450"/>
            </a:xfrm>
            <a:custGeom>
              <a:avLst/>
              <a:gdLst/>
              <a:ahLst/>
              <a:cxnLst/>
              <a:rect l="l" t="t" r="r" b="b"/>
              <a:pathLst>
                <a:path w="1035" h="898" extrusionOk="0">
                  <a:moveTo>
                    <a:pt x="577" y="1"/>
                  </a:moveTo>
                  <a:cubicBezTo>
                    <a:pt x="467" y="1"/>
                    <a:pt x="356" y="41"/>
                    <a:pt x="267" y="130"/>
                  </a:cubicBezTo>
                  <a:cubicBezTo>
                    <a:pt x="0" y="397"/>
                    <a:pt x="200" y="898"/>
                    <a:pt x="567" y="898"/>
                  </a:cubicBezTo>
                  <a:cubicBezTo>
                    <a:pt x="834" y="898"/>
                    <a:pt x="1034" y="697"/>
                    <a:pt x="1034" y="431"/>
                  </a:cubicBezTo>
                  <a:cubicBezTo>
                    <a:pt x="1012" y="164"/>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13"/>
            <p:cNvSpPr/>
            <p:nvPr/>
          </p:nvSpPr>
          <p:spPr>
            <a:xfrm>
              <a:off x="6091575" y="2701200"/>
              <a:ext cx="25875" cy="22225"/>
            </a:xfrm>
            <a:custGeom>
              <a:avLst/>
              <a:gdLst/>
              <a:ahLst/>
              <a:cxnLst/>
              <a:rect l="l" t="t" r="r" b="b"/>
              <a:pathLst>
                <a:path w="1035" h="889" extrusionOk="0">
                  <a:moveTo>
                    <a:pt x="558" y="0"/>
                  </a:moveTo>
                  <a:cubicBezTo>
                    <a:pt x="454" y="0"/>
                    <a:pt x="351" y="38"/>
                    <a:pt x="267" y="122"/>
                  </a:cubicBezTo>
                  <a:cubicBezTo>
                    <a:pt x="0" y="422"/>
                    <a:pt x="200" y="889"/>
                    <a:pt x="567" y="889"/>
                  </a:cubicBezTo>
                  <a:cubicBezTo>
                    <a:pt x="834" y="889"/>
                    <a:pt x="1034" y="689"/>
                    <a:pt x="1034" y="455"/>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13"/>
            <p:cNvSpPr/>
            <p:nvPr/>
          </p:nvSpPr>
          <p:spPr>
            <a:xfrm>
              <a:off x="6091575" y="2774825"/>
              <a:ext cx="25875" cy="22000"/>
            </a:xfrm>
            <a:custGeom>
              <a:avLst/>
              <a:gdLst/>
              <a:ahLst/>
              <a:cxnLst/>
              <a:rect l="l" t="t" r="r" b="b"/>
              <a:pathLst>
                <a:path w="1035" h="880" extrusionOk="0">
                  <a:moveTo>
                    <a:pt x="577" y="1"/>
                  </a:moveTo>
                  <a:cubicBezTo>
                    <a:pt x="467" y="1"/>
                    <a:pt x="356" y="45"/>
                    <a:pt x="267" y="146"/>
                  </a:cubicBezTo>
                  <a:cubicBezTo>
                    <a:pt x="0" y="412"/>
                    <a:pt x="200" y="879"/>
                    <a:pt x="567" y="879"/>
                  </a:cubicBezTo>
                  <a:cubicBezTo>
                    <a:pt x="834" y="879"/>
                    <a:pt x="1034" y="679"/>
                    <a:pt x="1034" y="446"/>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13"/>
            <p:cNvSpPr/>
            <p:nvPr/>
          </p:nvSpPr>
          <p:spPr>
            <a:xfrm>
              <a:off x="6091575" y="2848800"/>
              <a:ext cx="25875" cy="22250"/>
            </a:xfrm>
            <a:custGeom>
              <a:avLst/>
              <a:gdLst/>
              <a:ahLst/>
              <a:cxnLst/>
              <a:rect l="l" t="t" r="r" b="b"/>
              <a:pathLst>
                <a:path w="1035" h="890" extrusionOk="0">
                  <a:moveTo>
                    <a:pt x="558" y="0"/>
                  </a:moveTo>
                  <a:cubicBezTo>
                    <a:pt x="454" y="0"/>
                    <a:pt x="351" y="38"/>
                    <a:pt x="267" y="122"/>
                  </a:cubicBezTo>
                  <a:cubicBezTo>
                    <a:pt x="0" y="422"/>
                    <a:pt x="200" y="889"/>
                    <a:pt x="567" y="889"/>
                  </a:cubicBezTo>
                  <a:cubicBezTo>
                    <a:pt x="834" y="889"/>
                    <a:pt x="1034" y="689"/>
                    <a:pt x="1034" y="456"/>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13"/>
            <p:cNvSpPr/>
            <p:nvPr/>
          </p:nvSpPr>
          <p:spPr>
            <a:xfrm>
              <a:off x="6090725" y="2922450"/>
              <a:ext cx="26725" cy="21975"/>
            </a:xfrm>
            <a:custGeom>
              <a:avLst/>
              <a:gdLst/>
              <a:ahLst/>
              <a:cxnLst/>
              <a:rect l="l" t="t" r="r" b="b"/>
              <a:pathLst>
                <a:path w="1069" h="879" extrusionOk="0">
                  <a:moveTo>
                    <a:pt x="619" y="0"/>
                  </a:moveTo>
                  <a:cubicBezTo>
                    <a:pt x="505" y="0"/>
                    <a:pt x="390" y="45"/>
                    <a:pt x="301" y="145"/>
                  </a:cubicBezTo>
                  <a:cubicBezTo>
                    <a:pt x="1" y="412"/>
                    <a:pt x="234" y="879"/>
                    <a:pt x="601" y="879"/>
                  </a:cubicBezTo>
                  <a:cubicBezTo>
                    <a:pt x="868" y="879"/>
                    <a:pt x="1068" y="678"/>
                    <a:pt x="1068" y="445"/>
                  </a:cubicBezTo>
                  <a:cubicBezTo>
                    <a:pt x="1068" y="178"/>
                    <a:pt x="846" y="0"/>
                    <a:pt x="61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13"/>
            <p:cNvSpPr/>
            <p:nvPr/>
          </p:nvSpPr>
          <p:spPr>
            <a:xfrm>
              <a:off x="6091575" y="2996400"/>
              <a:ext cx="25875" cy="22250"/>
            </a:xfrm>
            <a:custGeom>
              <a:avLst/>
              <a:gdLst/>
              <a:ahLst/>
              <a:cxnLst/>
              <a:rect l="l" t="t" r="r" b="b"/>
              <a:pathLst>
                <a:path w="1035" h="890" extrusionOk="0">
                  <a:moveTo>
                    <a:pt x="558" y="1"/>
                  </a:moveTo>
                  <a:cubicBezTo>
                    <a:pt x="454" y="1"/>
                    <a:pt x="351" y="38"/>
                    <a:pt x="267" y="122"/>
                  </a:cubicBezTo>
                  <a:cubicBezTo>
                    <a:pt x="0" y="422"/>
                    <a:pt x="200" y="889"/>
                    <a:pt x="567" y="889"/>
                  </a:cubicBezTo>
                  <a:cubicBezTo>
                    <a:pt x="834" y="889"/>
                    <a:pt x="1034" y="689"/>
                    <a:pt x="1034" y="456"/>
                  </a:cubicBezTo>
                  <a:cubicBezTo>
                    <a:pt x="1012" y="181"/>
                    <a:pt x="784" y="1"/>
                    <a:pt x="55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13"/>
            <p:cNvSpPr/>
            <p:nvPr/>
          </p:nvSpPr>
          <p:spPr>
            <a:xfrm>
              <a:off x="6091575" y="3070050"/>
              <a:ext cx="25875" cy="21975"/>
            </a:xfrm>
            <a:custGeom>
              <a:avLst/>
              <a:gdLst/>
              <a:ahLst/>
              <a:cxnLst/>
              <a:rect l="l" t="t" r="r" b="b"/>
              <a:pathLst>
                <a:path w="1035" h="879" extrusionOk="0">
                  <a:moveTo>
                    <a:pt x="577" y="0"/>
                  </a:moveTo>
                  <a:cubicBezTo>
                    <a:pt x="467" y="0"/>
                    <a:pt x="356" y="45"/>
                    <a:pt x="267" y="145"/>
                  </a:cubicBezTo>
                  <a:cubicBezTo>
                    <a:pt x="0" y="412"/>
                    <a:pt x="200" y="879"/>
                    <a:pt x="567" y="879"/>
                  </a:cubicBezTo>
                  <a:cubicBezTo>
                    <a:pt x="834" y="879"/>
                    <a:pt x="1034" y="679"/>
                    <a:pt x="1034" y="445"/>
                  </a:cubicBezTo>
                  <a:cubicBezTo>
                    <a:pt x="1012" y="178"/>
                    <a:pt x="797" y="0"/>
                    <a:pt x="577"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13"/>
            <p:cNvSpPr/>
            <p:nvPr/>
          </p:nvSpPr>
          <p:spPr>
            <a:xfrm>
              <a:off x="6091575" y="3143975"/>
              <a:ext cx="25875" cy="22275"/>
            </a:xfrm>
            <a:custGeom>
              <a:avLst/>
              <a:gdLst/>
              <a:ahLst/>
              <a:cxnLst/>
              <a:rect l="l" t="t" r="r" b="b"/>
              <a:pathLst>
                <a:path w="1035" h="891" extrusionOk="0">
                  <a:moveTo>
                    <a:pt x="562" y="1"/>
                  </a:moveTo>
                  <a:cubicBezTo>
                    <a:pt x="457" y="1"/>
                    <a:pt x="352" y="38"/>
                    <a:pt x="267" y="123"/>
                  </a:cubicBezTo>
                  <a:cubicBezTo>
                    <a:pt x="0" y="390"/>
                    <a:pt x="200" y="891"/>
                    <a:pt x="567" y="891"/>
                  </a:cubicBezTo>
                  <a:cubicBezTo>
                    <a:pt x="834" y="891"/>
                    <a:pt x="1034" y="690"/>
                    <a:pt x="1034" y="424"/>
                  </a:cubicBezTo>
                  <a:cubicBezTo>
                    <a:pt x="1012" y="173"/>
                    <a:pt x="787" y="1"/>
                    <a:pt x="562"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13"/>
            <p:cNvSpPr/>
            <p:nvPr/>
          </p:nvSpPr>
          <p:spPr>
            <a:xfrm>
              <a:off x="6091575" y="3217650"/>
              <a:ext cx="25875" cy="22000"/>
            </a:xfrm>
            <a:custGeom>
              <a:avLst/>
              <a:gdLst/>
              <a:ahLst/>
              <a:cxnLst/>
              <a:rect l="l" t="t" r="r" b="b"/>
              <a:pathLst>
                <a:path w="1035" h="880" extrusionOk="0">
                  <a:moveTo>
                    <a:pt x="577" y="1"/>
                  </a:moveTo>
                  <a:cubicBezTo>
                    <a:pt x="467" y="1"/>
                    <a:pt x="356" y="45"/>
                    <a:pt x="267" y="145"/>
                  </a:cubicBezTo>
                  <a:cubicBezTo>
                    <a:pt x="0" y="412"/>
                    <a:pt x="200" y="879"/>
                    <a:pt x="567" y="879"/>
                  </a:cubicBezTo>
                  <a:cubicBezTo>
                    <a:pt x="834" y="879"/>
                    <a:pt x="1034" y="679"/>
                    <a:pt x="1034" y="445"/>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13"/>
            <p:cNvSpPr/>
            <p:nvPr/>
          </p:nvSpPr>
          <p:spPr>
            <a:xfrm>
              <a:off x="6046550" y="2553575"/>
              <a:ext cx="25875" cy="22250"/>
            </a:xfrm>
            <a:custGeom>
              <a:avLst/>
              <a:gdLst/>
              <a:ahLst/>
              <a:cxnLst/>
              <a:rect l="l" t="t" r="r" b="b"/>
              <a:pathLst>
                <a:path w="1035" h="890" extrusionOk="0">
                  <a:moveTo>
                    <a:pt x="590" y="1"/>
                  </a:moveTo>
                  <a:cubicBezTo>
                    <a:pt x="488" y="1"/>
                    <a:pt x="384" y="39"/>
                    <a:pt x="300" y="123"/>
                  </a:cubicBezTo>
                  <a:cubicBezTo>
                    <a:pt x="0" y="423"/>
                    <a:pt x="200" y="890"/>
                    <a:pt x="600" y="890"/>
                  </a:cubicBezTo>
                  <a:cubicBezTo>
                    <a:pt x="834" y="890"/>
                    <a:pt x="1034" y="690"/>
                    <a:pt x="1034" y="456"/>
                  </a:cubicBezTo>
                  <a:cubicBezTo>
                    <a:pt x="1034" y="181"/>
                    <a:pt x="814"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13"/>
            <p:cNvSpPr/>
            <p:nvPr/>
          </p:nvSpPr>
          <p:spPr>
            <a:xfrm>
              <a:off x="6046550" y="2627500"/>
              <a:ext cx="30025" cy="22550"/>
            </a:xfrm>
            <a:custGeom>
              <a:avLst/>
              <a:gdLst/>
              <a:ahLst/>
              <a:cxnLst/>
              <a:rect l="l" t="t" r="r" b="b"/>
              <a:pathLst>
                <a:path w="1201" h="902" extrusionOk="0">
                  <a:moveTo>
                    <a:pt x="600" y="1"/>
                  </a:moveTo>
                  <a:cubicBezTo>
                    <a:pt x="0" y="1"/>
                    <a:pt x="0" y="902"/>
                    <a:pt x="600" y="902"/>
                  </a:cubicBezTo>
                  <a:cubicBezTo>
                    <a:pt x="1201" y="902"/>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13"/>
            <p:cNvSpPr/>
            <p:nvPr/>
          </p:nvSpPr>
          <p:spPr>
            <a:xfrm>
              <a:off x="6046550" y="2701200"/>
              <a:ext cx="25875" cy="22225"/>
            </a:xfrm>
            <a:custGeom>
              <a:avLst/>
              <a:gdLst/>
              <a:ahLst/>
              <a:cxnLst/>
              <a:rect l="l" t="t" r="r" b="b"/>
              <a:pathLst>
                <a:path w="1035" h="889" extrusionOk="0">
                  <a:moveTo>
                    <a:pt x="590" y="0"/>
                  </a:moveTo>
                  <a:cubicBezTo>
                    <a:pt x="488" y="0"/>
                    <a:pt x="384" y="38"/>
                    <a:pt x="300" y="122"/>
                  </a:cubicBezTo>
                  <a:cubicBezTo>
                    <a:pt x="0" y="422"/>
                    <a:pt x="200" y="889"/>
                    <a:pt x="600" y="889"/>
                  </a:cubicBezTo>
                  <a:cubicBezTo>
                    <a:pt x="834" y="889"/>
                    <a:pt x="1034" y="689"/>
                    <a:pt x="1034" y="455"/>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13"/>
            <p:cNvSpPr/>
            <p:nvPr/>
          </p:nvSpPr>
          <p:spPr>
            <a:xfrm>
              <a:off x="6046550" y="2774825"/>
              <a:ext cx="25875" cy="22000"/>
            </a:xfrm>
            <a:custGeom>
              <a:avLst/>
              <a:gdLst/>
              <a:ahLst/>
              <a:cxnLst/>
              <a:rect l="l" t="t" r="r" b="b"/>
              <a:pathLst>
                <a:path w="1035" h="880" extrusionOk="0">
                  <a:moveTo>
                    <a:pt x="609" y="1"/>
                  </a:moveTo>
                  <a:cubicBezTo>
                    <a:pt x="500" y="1"/>
                    <a:pt x="389" y="45"/>
                    <a:pt x="300" y="146"/>
                  </a:cubicBezTo>
                  <a:cubicBezTo>
                    <a:pt x="0" y="412"/>
                    <a:pt x="200" y="879"/>
                    <a:pt x="600" y="879"/>
                  </a:cubicBezTo>
                  <a:cubicBezTo>
                    <a:pt x="834" y="879"/>
                    <a:pt x="1034" y="679"/>
                    <a:pt x="1034" y="446"/>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13"/>
            <p:cNvSpPr/>
            <p:nvPr/>
          </p:nvSpPr>
          <p:spPr>
            <a:xfrm>
              <a:off x="6046550" y="2848800"/>
              <a:ext cx="25875" cy="22250"/>
            </a:xfrm>
            <a:custGeom>
              <a:avLst/>
              <a:gdLst/>
              <a:ahLst/>
              <a:cxnLst/>
              <a:rect l="l" t="t" r="r" b="b"/>
              <a:pathLst>
                <a:path w="1035" h="890" extrusionOk="0">
                  <a:moveTo>
                    <a:pt x="590" y="0"/>
                  </a:moveTo>
                  <a:cubicBezTo>
                    <a:pt x="488" y="0"/>
                    <a:pt x="384" y="38"/>
                    <a:pt x="300" y="122"/>
                  </a:cubicBezTo>
                  <a:cubicBezTo>
                    <a:pt x="0" y="422"/>
                    <a:pt x="200" y="889"/>
                    <a:pt x="600" y="889"/>
                  </a:cubicBezTo>
                  <a:cubicBezTo>
                    <a:pt x="834" y="889"/>
                    <a:pt x="1034" y="689"/>
                    <a:pt x="1034" y="456"/>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13"/>
            <p:cNvSpPr/>
            <p:nvPr/>
          </p:nvSpPr>
          <p:spPr>
            <a:xfrm>
              <a:off x="6046550" y="29224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13"/>
            <p:cNvSpPr/>
            <p:nvPr/>
          </p:nvSpPr>
          <p:spPr>
            <a:xfrm>
              <a:off x="6046550" y="2996100"/>
              <a:ext cx="30025" cy="22550"/>
            </a:xfrm>
            <a:custGeom>
              <a:avLst/>
              <a:gdLst/>
              <a:ahLst/>
              <a:cxnLst/>
              <a:rect l="l" t="t" r="r" b="b"/>
              <a:pathLst>
                <a:path w="1201" h="902" extrusionOk="0">
                  <a:moveTo>
                    <a:pt x="600" y="1"/>
                  </a:moveTo>
                  <a:cubicBezTo>
                    <a:pt x="0" y="1"/>
                    <a:pt x="0" y="901"/>
                    <a:pt x="600" y="901"/>
                  </a:cubicBezTo>
                  <a:cubicBezTo>
                    <a:pt x="1201" y="901"/>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13"/>
            <p:cNvSpPr/>
            <p:nvPr/>
          </p:nvSpPr>
          <p:spPr>
            <a:xfrm>
              <a:off x="6046550" y="30700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13"/>
            <p:cNvSpPr/>
            <p:nvPr/>
          </p:nvSpPr>
          <p:spPr>
            <a:xfrm>
              <a:off x="6046550" y="3143975"/>
              <a:ext cx="25875" cy="22275"/>
            </a:xfrm>
            <a:custGeom>
              <a:avLst/>
              <a:gdLst/>
              <a:ahLst/>
              <a:cxnLst/>
              <a:rect l="l" t="t" r="r" b="b"/>
              <a:pathLst>
                <a:path w="1035" h="891" extrusionOk="0">
                  <a:moveTo>
                    <a:pt x="594" y="1"/>
                  </a:moveTo>
                  <a:cubicBezTo>
                    <a:pt x="490" y="1"/>
                    <a:pt x="385" y="38"/>
                    <a:pt x="300" y="123"/>
                  </a:cubicBezTo>
                  <a:cubicBezTo>
                    <a:pt x="0" y="390"/>
                    <a:pt x="200" y="891"/>
                    <a:pt x="600" y="891"/>
                  </a:cubicBezTo>
                  <a:cubicBezTo>
                    <a:pt x="834" y="891"/>
                    <a:pt x="1034" y="690"/>
                    <a:pt x="1034" y="424"/>
                  </a:cubicBezTo>
                  <a:cubicBezTo>
                    <a:pt x="1034" y="173"/>
                    <a:pt x="817" y="1"/>
                    <a:pt x="59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13"/>
            <p:cNvSpPr/>
            <p:nvPr/>
          </p:nvSpPr>
          <p:spPr>
            <a:xfrm>
              <a:off x="6046550" y="3217650"/>
              <a:ext cx="25875" cy="22000"/>
            </a:xfrm>
            <a:custGeom>
              <a:avLst/>
              <a:gdLst/>
              <a:ahLst/>
              <a:cxnLst/>
              <a:rect l="l" t="t" r="r" b="b"/>
              <a:pathLst>
                <a:path w="1035" h="880" extrusionOk="0">
                  <a:moveTo>
                    <a:pt x="609" y="1"/>
                  </a:moveTo>
                  <a:cubicBezTo>
                    <a:pt x="500" y="1"/>
                    <a:pt x="389" y="45"/>
                    <a:pt x="300" y="145"/>
                  </a:cubicBezTo>
                  <a:cubicBezTo>
                    <a:pt x="0" y="412"/>
                    <a:pt x="200" y="879"/>
                    <a:pt x="600" y="879"/>
                  </a:cubicBezTo>
                  <a:cubicBezTo>
                    <a:pt x="834" y="879"/>
                    <a:pt x="1034" y="679"/>
                    <a:pt x="1034" y="445"/>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13"/>
            <p:cNvSpPr/>
            <p:nvPr/>
          </p:nvSpPr>
          <p:spPr>
            <a:xfrm>
              <a:off x="6002350" y="2553575"/>
              <a:ext cx="25875" cy="22250"/>
            </a:xfrm>
            <a:custGeom>
              <a:avLst/>
              <a:gdLst/>
              <a:ahLst/>
              <a:cxnLst/>
              <a:rect l="l" t="t" r="r" b="b"/>
              <a:pathLst>
                <a:path w="1035" h="890" extrusionOk="0">
                  <a:moveTo>
                    <a:pt x="565" y="1"/>
                  </a:moveTo>
                  <a:cubicBezTo>
                    <a:pt x="458" y="1"/>
                    <a:pt x="351" y="39"/>
                    <a:pt x="267" y="123"/>
                  </a:cubicBezTo>
                  <a:cubicBezTo>
                    <a:pt x="0" y="423"/>
                    <a:pt x="200" y="890"/>
                    <a:pt x="567" y="890"/>
                  </a:cubicBezTo>
                  <a:cubicBezTo>
                    <a:pt x="834" y="890"/>
                    <a:pt x="1034" y="690"/>
                    <a:pt x="1034" y="456"/>
                  </a:cubicBezTo>
                  <a:cubicBezTo>
                    <a:pt x="1034"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13"/>
            <p:cNvSpPr/>
            <p:nvPr/>
          </p:nvSpPr>
          <p:spPr>
            <a:xfrm>
              <a:off x="6002350" y="2627500"/>
              <a:ext cx="29200" cy="22550"/>
            </a:xfrm>
            <a:custGeom>
              <a:avLst/>
              <a:gdLst/>
              <a:ahLst/>
              <a:cxnLst/>
              <a:rect l="l" t="t" r="r" b="b"/>
              <a:pathLst>
                <a:path w="1168" h="902" extrusionOk="0">
                  <a:moveTo>
                    <a:pt x="567" y="1"/>
                  </a:moveTo>
                  <a:cubicBezTo>
                    <a:pt x="0" y="1"/>
                    <a:pt x="0" y="902"/>
                    <a:pt x="567" y="902"/>
                  </a:cubicBezTo>
                  <a:cubicBezTo>
                    <a:pt x="1168" y="902"/>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13"/>
            <p:cNvSpPr/>
            <p:nvPr/>
          </p:nvSpPr>
          <p:spPr>
            <a:xfrm>
              <a:off x="6002350" y="2701200"/>
              <a:ext cx="25875" cy="22225"/>
            </a:xfrm>
            <a:custGeom>
              <a:avLst/>
              <a:gdLst/>
              <a:ahLst/>
              <a:cxnLst/>
              <a:rect l="l" t="t" r="r" b="b"/>
              <a:pathLst>
                <a:path w="1035" h="889" extrusionOk="0">
                  <a:moveTo>
                    <a:pt x="565" y="0"/>
                  </a:moveTo>
                  <a:cubicBezTo>
                    <a:pt x="458" y="0"/>
                    <a:pt x="351" y="38"/>
                    <a:pt x="267" y="122"/>
                  </a:cubicBezTo>
                  <a:cubicBezTo>
                    <a:pt x="0" y="422"/>
                    <a:pt x="200" y="889"/>
                    <a:pt x="567" y="889"/>
                  </a:cubicBezTo>
                  <a:cubicBezTo>
                    <a:pt x="834" y="889"/>
                    <a:pt x="1034" y="689"/>
                    <a:pt x="1034" y="455"/>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13"/>
            <p:cNvSpPr/>
            <p:nvPr/>
          </p:nvSpPr>
          <p:spPr>
            <a:xfrm>
              <a:off x="6002350" y="2774825"/>
              <a:ext cx="25875" cy="22000"/>
            </a:xfrm>
            <a:custGeom>
              <a:avLst/>
              <a:gdLst/>
              <a:ahLst/>
              <a:cxnLst/>
              <a:rect l="l" t="t" r="r" b="b"/>
              <a:pathLst>
                <a:path w="1035" h="880" extrusionOk="0">
                  <a:moveTo>
                    <a:pt x="585" y="1"/>
                  </a:moveTo>
                  <a:cubicBezTo>
                    <a:pt x="471" y="1"/>
                    <a:pt x="356" y="45"/>
                    <a:pt x="267" y="146"/>
                  </a:cubicBezTo>
                  <a:cubicBezTo>
                    <a:pt x="0" y="412"/>
                    <a:pt x="200" y="879"/>
                    <a:pt x="567" y="879"/>
                  </a:cubicBezTo>
                  <a:cubicBezTo>
                    <a:pt x="834" y="879"/>
                    <a:pt x="1034" y="679"/>
                    <a:pt x="1034" y="446"/>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13"/>
            <p:cNvSpPr/>
            <p:nvPr/>
          </p:nvSpPr>
          <p:spPr>
            <a:xfrm>
              <a:off x="6002350" y="2848800"/>
              <a:ext cx="25875" cy="22250"/>
            </a:xfrm>
            <a:custGeom>
              <a:avLst/>
              <a:gdLst/>
              <a:ahLst/>
              <a:cxnLst/>
              <a:rect l="l" t="t" r="r" b="b"/>
              <a:pathLst>
                <a:path w="1035" h="890" extrusionOk="0">
                  <a:moveTo>
                    <a:pt x="565" y="0"/>
                  </a:moveTo>
                  <a:cubicBezTo>
                    <a:pt x="458" y="0"/>
                    <a:pt x="351" y="38"/>
                    <a:pt x="267" y="122"/>
                  </a:cubicBezTo>
                  <a:cubicBezTo>
                    <a:pt x="0" y="422"/>
                    <a:pt x="200" y="889"/>
                    <a:pt x="567" y="889"/>
                  </a:cubicBezTo>
                  <a:cubicBezTo>
                    <a:pt x="834" y="889"/>
                    <a:pt x="1034" y="689"/>
                    <a:pt x="1034" y="456"/>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13"/>
            <p:cNvSpPr/>
            <p:nvPr/>
          </p:nvSpPr>
          <p:spPr>
            <a:xfrm>
              <a:off x="6002350" y="29224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8"/>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13"/>
            <p:cNvSpPr/>
            <p:nvPr/>
          </p:nvSpPr>
          <p:spPr>
            <a:xfrm>
              <a:off x="6002350" y="2996100"/>
              <a:ext cx="29200" cy="22550"/>
            </a:xfrm>
            <a:custGeom>
              <a:avLst/>
              <a:gdLst/>
              <a:ahLst/>
              <a:cxnLst/>
              <a:rect l="l" t="t" r="r" b="b"/>
              <a:pathLst>
                <a:path w="1168" h="902" extrusionOk="0">
                  <a:moveTo>
                    <a:pt x="567" y="1"/>
                  </a:moveTo>
                  <a:cubicBezTo>
                    <a:pt x="0" y="1"/>
                    <a:pt x="0" y="901"/>
                    <a:pt x="567" y="901"/>
                  </a:cubicBezTo>
                  <a:cubicBezTo>
                    <a:pt x="1168" y="901"/>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13"/>
            <p:cNvSpPr/>
            <p:nvPr/>
          </p:nvSpPr>
          <p:spPr>
            <a:xfrm>
              <a:off x="6002350" y="30700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9"/>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13"/>
            <p:cNvSpPr/>
            <p:nvPr/>
          </p:nvSpPr>
          <p:spPr>
            <a:xfrm>
              <a:off x="6002350" y="3143975"/>
              <a:ext cx="25875" cy="22275"/>
            </a:xfrm>
            <a:custGeom>
              <a:avLst/>
              <a:gdLst/>
              <a:ahLst/>
              <a:cxnLst/>
              <a:rect l="l" t="t" r="r" b="b"/>
              <a:pathLst>
                <a:path w="1035" h="891" extrusionOk="0">
                  <a:moveTo>
                    <a:pt x="569" y="1"/>
                  </a:moveTo>
                  <a:cubicBezTo>
                    <a:pt x="461" y="1"/>
                    <a:pt x="352" y="38"/>
                    <a:pt x="267" y="123"/>
                  </a:cubicBezTo>
                  <a:cubicBezTo>
                    <a:pt x="0" y="390"/>
                    <a:pt x="200" y="891"/>
                    <a:pt x="567" y="891"/>
                  </a:cubicBezTo>
                  <a:cubicBezTo>
                    <a:pt x="834" y="891"/>
                    <a:pt x="1034" y="690"/>
                    <a:pt x="1034" y="424"/>
                  </a:cubicBezTo>
                  <a:cubicBezTo>
                    <a:pt x="1034" y="173"/>
                    <a:pt x="802" y="1"/>
                    <a:pt x="56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13"/>
            <p:cNvSpPr/>
            <p:nvPr/>
          </p:nvSpPr>
          <p:spPr>
            <a:xfrm>
              <a:off x="6002350" y="3217650"/>
              <a:ext cx="25875" cy="22000"/>
            </a:xfrm>
            <a:custGeom>
              <a:avLst/>
              <a:gdLst/>
              <a:ahLst/>
              <a:cxnLst/>
              <a:rect l="l" t="t" r="r" b="b"/>
              <a:pathLst>
                <a:path w="1035" h="880" extrusionOk="0">
                  <a:moveTo>
                    <a:pt x="585" y="1"/>
                  </a:moveTo>
                  <a:cubicBezTo>
                    <a:pt x="471" y="1"/>
                    <a:pt x="356" y="45"/>
                    <a:pt x="267" y="145"/>
                  </a:cubicBezTo>
                  <a:cubicBezTo>
                    <a:pt x="0" y="412"/>
                    <a:pt x="200" y="879"/>
                    <a:pt x="567" y="879"/>
                  </a:cubicBezTo>
                  <a:cubicBezTo>
                    <a:pt x="834" y="879"/>
                    <a:pt x="1034" y="679"/>
                    <a:pt x="1034" y="445"/>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13"/>
            <p:cNvSpPr/>
            <p:nvPr/>
          </p:nvSpPr>
          <p:spPr>
            <a:xfrm>
              <a:off x="5957300" y="2553575"/>
              <a:ext cx="25875" cy="22250"/>
            </a:xfrm>
            <a:custGeom>
              <a:avLst/>
              <a:gdLst/>
              <a:ahLst/>
              <a:cxnLst/>
              <a:rect l="l" t="t" r="r" b="b"/>
              <a:pathLst>
                <a:path w="1035" h="890" extrusionOk="0">
                  <a:moveTo>
                    <a:pt x="591" y="1"/>
                  </a:moveTo>
                  <a:cubicBezTo>
                    <a:pt x="488" y="1"/>
                    <a:pt x="385" y="39"/>
                    <a:pt x="301" y="123"/>
                  </a:cubicBezTo>
                  <a:cubicBezTo>
                    <a:pt x="1" y="423"/>
                    <a:pt x="201" y="890"/>
                    <a:pt x="601" y="890"/>
                  </a:cubicBezTo>
                  <a:cubicBezTo>
                    <a:pt x="835" y="890"/>
                    <a:pt x="1035"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13"/>
            <p:cNvSpPr/>
            <p:nvPr/>
          </p:nvSpPr>
          <p:spPr>
            <a:xfrm>
              <a:off x="5957300"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13"/>
            <p:cNvSpPr/>
            <p:nvPr/>
          </p:nvSpPr>
          <p:spPr>
            <a:xfrm>
              <a:off x="5957300" y="2700900"/>
              <a:ext cx="30050" cy="22525"/>
            </a:xfrm>
            <a:custGeom>
              <a:avLst/>
              <a:gdLst/>
              <a:ahLst/>
              <a:cxnLst/>
              <a:rect l="l" t="t" r="r" b="b"/>
              <a:pathLst>
                <a:path w="1202" h="901" extrusionOk="0">
                  <a:moveTo>
                    <a:pt x="601" y="0"/>
                  </a:moveTo>
                  <a:cubicBezTo>
                    <a:pt x="1" y="0"/>
                    <a:pt x="1" y="901"/>
                    <a:pt x="601" y="901"/>
                  </a:cubicBezTo>
                  <a:cubicBezTo>
                    <a:pt x="1202" y="901"/>
                    <a:pt x="1202" y="0"/>
                    <a:pt x="60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13"/>
            <p:cNvSpPr/>
            <p:nvPr/>
          </p:nvSpPr>
          <p:spPr>
            <a:xfrm>
              <a:off x="5961475" y="2775125"/>
              <a:ext cx="21700" cy="21700"/>
            </a:xfrm>
            <a:custGeom>
              <a:avLst/>
              <a:gdLst/>
              <a:ahLst/>
              <a:cxnLst/>
              <a:rect l="l" t="t" r="r" b="b"/>
              <a:pathLst>
                <a:path w="868" h="868" extrusionOk="0">
                  <a:moveTo>
                    <a:pt x="434" y="0"/>
                  </a:moveTo>
                  <a:cubicBezTo>
                    <a:pt x="201" y="0"/>
                    <a:pt x="1" y="200"/>
                    <a:pt x="1" y="434"/>
                  </a:cubicBezTo>
                  <a:cubicBezTo>
                    <a:pt x="1" y="667"/>
                    <a:pt x="201" y="867"/>
                    <a:pt x="434" y="867"/>
                  </a:cubicBezTo>
                  <a:cubicBezTo>
                    <a:pt x="668" y="867"/>
                    <a:pt x="868" y="667"/>
                    <a:pt x="868" y="434"/>
                  </a:cubicBezTo>
                  <a:cubicBezTo>
                    <a:pt x="868" y="200"/>
                    <a:pt x="668"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13"/>
            <p:cNvSpPr/>
            <p:nvPr/>
          </p:nvSpPr>
          <p:spPr>
            <a:xfrm>
              <a:off x="5957300"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13"/>
            <p:cNvSpPr/>
            <p:nvPr/>
          </p:nvSpPr>
          <p:spPr>
            <a:xfrm>
              <a:off x="5957300" y="29224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8"/>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13"/>
            <p:cNvSpPr/>
            <p:nvPr/>
          </p:nvSpPr>
          <p:spPr>
            <a:xfrm>
              <a:off x="5961475" y="2996100"/>
              <a:ext cx="21700" cy="22550"/>
            </a:xfrm>
            <a:custGeom>
              <a:avLst/>
              <a:gdLst/>
              <a:ahLst/>
              <a:cxnLst/>
              <a:rect l="l" t="t" r="r" b="b"/>
              <a:pathLst>
                <a:path w="868" h="902" extrusionOk="0">
                  <a:moveTo>
                    <a:pt x="434" y="1"/>
                  </a:moveTo>
                  <a:cubicBezTo>
                    <a:pt x="201" y="1"/>
                    <a:pt x="1" y="201"/>
                    <a:pt x="1" y="434"/>
                  </a:cubicBezTo>
                  <a:cubicBezTo>
                    <a:pt x="1" y="701"/>
                    <a:pt x="201" y="901"/>
                    <a:pt x="434" y="901"/>
                  </a:cubicBezTo>
                  <a:cubicBezTo>
                    <a:pt x="668" y="901"/>
                    <a:pt x="868" y="701"/>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13"/>
            <p:cNvSpPr/>
            <p:nvPr/>
          </p:nvSpPr>
          <p:spPr>
            <a:xfrm>
              <a:off x="5957300" y="3070325"/>
              <a:ext cx="30050" cy="21700"/>
            </a:xfrm>
            <a:custGeom>
              <a:avLst/>
              <a:gdLst/>
              <a:ahLst/>
              <a:cxnLst/>
              <a:rect l="l" t="t" r="r" b="b"/>
              <a:pathLst>
                <a:path w="1202" h="868" extrusionOk="0">
                  <a:moveTo>
                    <a:pt x="601" y="1"/>
                  </a:moveTo>
                  <a:cubicBezTo>
                    <a:pt x="1" y="1"/>
                    <a:pt x="1" y="868"/>
                    <a:pt x="601" y="868"/>
                  </a:cubicBezTo>
                  <a:cubicBezTo>
                    <a:pt x="1202" y="868"/>
                    <a:pt x="1202"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13"/>
            <p:cNvSpPr/>
            <p:nvPr/>
          </p:nvSpPr>
          <p:spPr>
            <a:xfrm>
              <a:off x="5957300"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13"/>
            <p:cNvSpPr/>
            <p:nvPr/>
          </p:nvSpPr>
          <p:spPr>
            <a:xfrm>
              <a:off x="5961475" y="3217925"/>
              <a:ext cx="21700" cy="21725"/>
            </a:xfrm>
            <a:custGeom>
              <a:avLst/>
              <a:gdLst/>
              <a:ahLst/>
              <a:cxnLst/>
              <a:rect l="l" t="t" r="r" b="b"/>
              <a:pathLst>
                <a:path w="868" h="869" extrusionOk="0">
                  <a:moveTo>
                    <a:pt x="434" y="1"/>
                  </a:moveTo>
                  <a:cubicBezTo>
                    <a:pt x="201" y="1"/>
                    <a:pt x="1" y="201"/>
                    <a:pt x="1" y="434"/>
                  </a:cubicBezTo>
                  <a:cubicBezTo>
                    <a:pt x="1" y="668"/>
                    <a:pt x="201" y="868"/>
                    <a:pt x="434" y="868"/>
                  </a:cubicBezTo>
                  <a:cubicBezTo>
                    <a:pt x="668" y="868"/>
                    <a:pt x="868" y="668"/>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13"/>
            <p:cNvSpPr/>
            <p:nvPr/>
          </p:nvSpPr>
          <p:spPr>
            <a:xfrm>
              <a:off x="5913100" y="2553575"/>
              <a:ext cx="25875" cy="22250"/>
            </a:xfrm>
            <a:custGeom>
              <a:avLst/>
              <a:gdLst/>
              <a:ahLst/>
              <a:cxnLst/>
              <a:rect l="l" t="t" r="r" b="b"/>
              <a:pathLst>
                <a:path w="1035" h="890" extrusionOk="0">
                  <a:moveTo>
                    <a:pt x="565" y="1"/>
                  </a:moveTo>
                  <a:cubicBezTo>
                    <a:pt x="458" y="1"/>
                    <a:pt x="352" y="39"/>
                    <a:pt x="268" y="123"/>
                  </a:cubicBezTo>
                  <a:cubicBezTo>
                    <a:pt x="1" y="423"/>
                    <a:pt x="201"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13"/>
            <p:cNvSpPr/>
            <p:nvPr/>
          </p:nvSpPr>
          <p:spPr>
            <a:xfrm>
              <a:off x="5913100" y="2627600"/>
              <a:ext cx="25875" cy="22450"/>
            </a:xfrm>
            <a:custGeom>
              <a:avLst/>
              <a:gdLst/>
              <a:ahLst/>
              <a:cxnLst/>
              <a:rect l="l" t="t" r="r" b="b"/>
              <a:pathLst>
                <a:path w="1035" h="898" extrusionOk="0">
                  <a:moveTo>
                    <a:pt x="585" y="1"/>
                  </a:moveTo>
                  <a:cubicBezTo>
                    <a:pt x="472" y="1"/>
                    <a:pt x="357" y="41"/>
                    <a:pt x="268" y="130"/>
                  </a:cubicBezTo>
                  <a:cubicBezTo>
                    <a:pt x="1" y="397"/>
                    <a:pt x="201" y="864"/>
                    <a:pt x="568" y="898"/>
                  </a:cubicBezTo>
                  <a:cubicBezTo>
                    <a:pt x="835" y="898"/>
                    <a:pt x="1035" y="697"/>
                    <a:pt x="1035" y="431"/>
                  </a:cubicBezTo>
                  <a:cubicBezTo>
                    <a:pt x="1035" y="164"/>
                    <a:pt x="813"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13"/>
            <p:cNvSpPr/>
            <p:nvPr/>
          </p:nvSpPr>
          <p:spPr>
            <a:xfrm>
              <a:off x="59131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13"/>
            <p:cNvSpPr/>
            <p:nvPr/>
          </p:nvSpPr>
          <p:spPr>
            <a:xfrm>
              <a:off x="5916450" y="2775125"/>
              <a:ext cx="22525" cy="21700"/>
            </a:xfrm>
            <a:custGeom>
              <a:avLst/>
              <a:gdLst/>
              <a:ahLst/>
              <a:cxnLst/>
              <a:rect l="l" t="t" r="r" b="b"/>
              <a:pathLst>
                <a:path w="901" h="868" extrusionOk="0">
                  <a:moveTo>
                    <a:pt x="434" y="0"/>
                  </a:moveTo>
                  <a:cubicBezTo>
                    <a:pt x="200" y="0"/>
                    <a:pt x="0" y="200"/>
                    <a:pt x="0" y="434"/>
                  </a:cubicBezTo>
                  <a:cubicBezTo>
                    <a:pt x="0" y="667"/>
                    <a:pt x="200" y="867"/>
                    <a:pt x="434" y="867"/>
                  </a:cubicBezTo>
                  <a:cubicBezTo>
                    <a:pt x="701" y="867"/>
                    <a:pt x="901" y="667"/>
                    <a:pt x="901" y="434"/>
                  </a:cubicBezTo>
                  <a:cubicBezTo>
                    <a:pt x="901"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13"/>
            <p:cNvSpPr/>
            <p:nvPr/>
          </p:nvSpPr>
          <p:spPr>
            <a:xfrm>
              <a:off x="5913100" y="2848800"/>
              <a:ext cx="25875" cy="22250"/>
            </a:xfrm>
            <a:custGeom>
              <a:avLst/>
              <a:gdLst/>
              <a:ahLst/>
              <a:cxnLst/>
              <a:rect l="l" t="t" r="r" b="b"/>
              <a:pathLst>
                <a:path w="1035" h="890" extrusionOk="0">
                  <a:moveTo>
                    <a:pt x="565" y="0"/>
                  </a:moveTo>
                  <a:cubicBezTo>
                    <a:pt x="458" y="0"/>
                    <a:pt x="352" y="38"/>
                    <a:pt x="268" y="122"/>
                  </a:cubicBezTo>
                  <a:cubicBezTo>
                    <a:pt x="1" y="422"/>
                    <a:pt x="201"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13"/>
            <p:cNvSpPr/>
            <p:nvPr/>
          </p:nvSpPr>
          <p:spPr>
            <a:xfrm>
              <a:off x="5913100" y="2922450"/>
              <a:ext cx="25875" cy="21975"/>
            </a:xfrm>
            <a:custGeom>
              <a:avLst/>
              <a:gdLst/>
              <a:ahLst/>
              <a:cxnLst/>
              <a:rect l="l" t="t" r="r" b="b"/>
              <a:pathLst>
                <a:path w="1035" h="879" extrusionOk="0">
                  <a:moveTo>
                    <a:pt x="585" y="0"/>
                  </a:moveTo>
                  <a:cubicBezTo>
                    <a:pt x="472" y="0"/>
                    <a:pt x="357" y="45"/>
                    <a:pt x="268" y="145"/>
                  </a:cubicBezTo>
                  <a:cubicBezTo>
                    <a:pt x="1" y="412"/>
                    <a:pt x="201" y="879"/>
                    <a:pt x="568" y="879"/>
                  </a:cubicBezTo>
                  <a:cubicBezTo>
                    <a:pt x="835" y="879"/>
                    <a:pt x="1035" y="678"/>
                    <a:pt x="1035" y="445"/>
                  </a:cubicBezTo>
                  <a:cubicBezTo>
                    <a:pt x="1035" y="178"/>
                    <a:pt x="813"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13"/>
            <p:cNvSpPr/>
            <p:nvPr/>
          </p:nvSpPr>
          <p:spPr>
            <a:xfrm>
              <a:off x="5916450" y="2996100"/>
              <a:ext cx="22525" cy="22550"/>
            </a:xfrm>
            <a:custGeom>
              <a:avLst/>
              <a:gdLst/>
              <a:ahLst/>
              <a:cxnLst/>
              <a:rect l="l" t="t" r="r" b="b"/>
              <a:pathLst>
                <a:path w="901" h="902" extrusionOk="0">
                  <a:moveTo>
                    <a:pt x="434" y="1"/>
                  </a:moveTo>
                  <a:cubicBezTo>
                    <a:pt x="200" y="1"/>
                    <a:pt x="0" y="201"/>
                    <a:pt x="0" y="434"/>
                  </a:cubicBezTo>
                  <a:cubicBezTo>
                    <a:pt x="0" y="701"/>
                    <a:pt x="200" y="901"/>
                    <a:pt x="434" y="901"/>
                  </a:cubicBezTo>
                  <a:cubicBezTo>
                    <a:pt x="701" y="901"/>
                    <a:pt x="901" y="701"/>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13"/>
            <p:cNvSpPr/>
            <p:nvPr/>
          </p:nvSpPr>
          <p:spPr>
            <a:xfrm>
              <a:off x="59131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13"/>
            <p:cNvSpPr/>
            <p:nvPr/>
          </p:nvSpPr>
          <p:spPr>
            <a:xfrm>
              <a:off x="5913100" y="3143975"/>
              <a:ext cx="25875" cy="22275"/>
            </a:xfrm>
            <a:custGeom>
              <a:avLst/>
              <a:gdLst/>
              <a:ahLst/>
              <a:cxnLst/>
              <a:rect l="l" t="t" r="r" b="b"/>
              <a:pathLst>
                <a:path w="1035" h="891" extrusionOk="0">
                  <a:moveTo>
                    <a:pt x="570" y="1"/>
                  </a:moveTo>
                  <a:cubicBezTo>
                    <a:pt x="461" y="1"/>
                    <a:pt x="353" y="38"/>
                    <a:pt x="268" y="123"/>
                  </a:cubicBezTo>
                  <a:cubicBezTo>
                    <a:pt x="1" y="390"/>
                    <a:pt x="201"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13"/>
            <p:cNvSpPr/>
            <p:nvPr/>
          </p:nvSpPr>
          <p:spPr>
            <a:xfrm>
              <a:off x="5916450" y="3217925"/>
              <a:ext cx="22525" cy="21725"/>
            </a:xfrm>
            <a:custGeom>
              <a:avLst/>
              <a:gdLst/>
              <a:ahLst/>
              <a:cxnLst/>
              <a:rect l="l" t="t" r="r" b="b"/>
              <a:pathLst>
                <a:path w="901" h="869" extrusionOk="0">
                  <a:moveTo>
                    <a:pt x="434" y="1"/>
                  </a:moveTo>
                  <a:cubicBezTo>
                    <a:pt x="200" y="1"/>
                    <a:pt x="0" y="201"/>
                    <a:pt x="0" y="434"/>
                  </a:cubicBezTo>
                  <a:cubicBezTo>
                    <a:pt x="0" y="668"/>
                    <a:pt x="200" y="868"/>
                    <a:pt x="434" y="868"/>
                  </a:cubicBezTo>
                  <a:cubicBezTo>
                    <a:pt x="701" y="868"/>
                    <a:pt x="901" y="668"/>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13"/>
            <p:cNvSpPr/>
            <p:nvPr/>
          </p:nvSpPr>
          <p:spPr>
            <a:xfrm>
              <a:off x="586807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35"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13"/>
            <p:cNvSpPr/>
            <p:nvPr/>
          </p:nvSpPr>
          <p:spPr>
            <a:xfrm>
              <a:off x="5868075" y="2627600"/>
              <a:ext cx="25875" cy="22450"/>
            </a:xfrm>
            <a:custGeom>
              <a:avLst/>
              <a:gdLst/>
              <a:ahLst/>
              <a:cxnLst/>
              <a:rect l="l" t="t" r="r" b="b"/>
              <a:pathLst>
                <a:path w="1035" h="898" extrusionOk="0">
                  <a:moveTo>
                    <a:pt x="610" y="1"/>
                  </a:moveTo>
                  <a:cubicBezTo>
                    <a:pt x="501" y="1"/>
                    <a:pt x="390" y="41"/>
                    <a:pt x="301" y="130"/>
                  </a:cubicBezTo>
                  <a:cubicBezTo>
                    <a:pt x="1" y="397"/>
                    <a:pt x="201" y="898"/>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13"/>
            <p:cNvSpPr/>
            <p:nvPr/>
          </p:nvSpPr>
          <p:spPr>
            <a:xfrm>
              <a:off x="586807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13"/>
            <p:cNvSpPr/>
            <p:nvPr/>
          </p:nvSpPr>
          <p:spPr>
            <a:xfrm>
              <a:off x="586807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13"/>
            <p:cNvSpPr/>
            <p:nvPr/>
          </p:nvSpPr>
          <p:spPr>
            <a:xfrm>
              <a:off x="586807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13"/>
            <p:cNvSpPr/>
            <p:nvPr/>
          </p:nvSpPr>
          <p:spPr>
            <a:xfrm>
              <a:off x="586807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18" y="881"/>
                    <a:pt x="635" y="882"/>
                    <a:pt x="652" y="882"/>
                  </a:cubicBezTo>
                  <a:cubicBezTo>
                    <a:pt x="867"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13"/>
            <p:cNvSpPr/>
            <p:nvPr/>
          </p:nvSpPr>
          <p:spPr>
            <a:xfrm>
              <a:off x="586807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13"/>
            <p:cNvSpPr/>
            <p:nvPr/>
          </p:nvSpPr>
          <p:spPr>
            <a:xfrm>
              <a:off x="586807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13"/>
            <p:cNvSpPr/>
            <p:nvPr/>
          </p:nvSpPr>
          <p:spPr>
            <a:xfrm>
              <a:off x="586807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13"/>
            <p:cNvSpPr/>
            <p:nvPr/>
          </p:nvSpPr>
          <p:spPr>
            <a:xfrm>
              <a:off x="586807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13"/>
            <p:cNvSpPr/>
            <p:nvPr/>
          </p:nvSpPr>
          <p:spPr>
            <a:xfrm>
              <a:off x="5823875" y="2553575"/>
              <a:ext cx="25875" cy="22250"/>
            </a:xfrm>
            <a:custGeom>
              <a:avLst/>
              <a:gdLst/>
              <a:ahLst/>
              <a:cxnLst/>
              <a:rect l="l" t="t" r="r" b="b"/>
              <a:pathLst>
                <a:path w="1035" h="890" extrusionOk="0">
                  <a:moveTo>
                    <a:pt x="565" y="1"/>
                  </a:moveTo>
                  <a:cubicBezTo>
                    <a:pt x="458" y="1"/>
                    <a:pt x="351" y="39"/>
                    <a:pt x="268" y="123"/>
                  </a:cubicBezTo>
                  <a:cubicBezTo>
                    <a:pt x="1" y="423"/>
                    <a:pt x="201" y="890"/>
                    <a:pt x="601"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13"/>
            <p:cNvSpPr/>
            <p:nvPr/>
          </p:nvSpPr>
          <p:spPr>
            <a:xfrm>
              <a:off x="5823875" y="2627600"/>
              <a:ext cx="25875" cy="22450"/>
            </a:xfrm>
            <a:custGeom>
              <a:avLst/>
              <a:gdLst/>
              <a:ahLst/>
              <a:cxnLst/>
              <a:rect l="l" t="t" r="r" b="b"/>
              <a:pathLst>
                <a:path w="1035" h="898" extrusionOk="0">
                  <a:moveTo>
                    <a:pt x="585" y="1"/>
                  </a:moveTo>
                  <a:cubicBezTo>
                    <a:pt x="471" y="1"/>
                    <a:pt x="357" y="41"/>
                    <a:pt x="268" y="130"/>
                  </a:cubicBezTo>
                  <a:cubicBezTo>
                    <a:pt x="1" y="397"/>
                    <a:pt x="201" y="898"/>
                    <a:pt x="601" y="898"/>
                  </a:cubicBezTo>
                  <a:cubicBezTo>
                    <a:pt x="835"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13"/>
            <p:cNvSpPr/>
            <p:nvPr/>
          </p:nvSpPr>
          <p:spPr>
            <a:xfrm>
              <a:off x="5823875" y="2701200"/>
              <a:ext cx="25875" cy="22225"/>
            </a:xfrm>
            <a:custGeom>
              <a:avLst/>
              <a:gdLst/>
              <a:ahLst/>
              <a:cxnLst/>
              <a:rect l="l" t="t" r="r" b="b"/>
              <a:pathLst>
                <a:path w="1035" h="889" extrusionOk="0">
                  <a:moveTo>
                    <a:pt x="565" y="0"/>
                  </a:moveTo>
                  <a:cubicBezTo>
                    <a:pt x="458" y="0"/>
                    <a:pt x="351" y="38"/>
                    <a:pt x="268" y="122"/>
                  </a:cubicBezTo>
                  <a:cubicBezTo>
                    <a:pt x="1" y="422"/>
                    <a:pt x="201" y="889"/>
                    <a:pt x="601" y="889"/>
                  </a:cubicBezTo>
                  <a:cubicBezTo>
                    <a:pt x="835" y="889"/>
                    <a:pt x="1035"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13"/>
            <p:cNvSpPr/>
            <p:nvPr/>
          </p:nvSpPr>
          <p:spPr>
            <a:xfrm>
              <a:off x="5823875" y="2774825"/>
              <a:ext cx="25875" cy="22000"/>
            </a:xfrm>
            <a:custGeom>
              <a:avLst/>
              <a:gdLst/>
              <a:ahLst/>
              <a:cxnLst/>
              <a:rect l="l" t="t" r="r" b="b"/>
              <a:pathLst>
                <a:path w="1035" h="880" extrusionOk="0">
                  <a:moveTo>
                    <a:pt x="585" y="1"/>
                  </a:moveTo>
                  <a:cubicBezTo>
                    <a:pt x="471" y="1"/>
                    <a:pt x="357" y="45"/>
                    <a:pt x="268" y="146"/>
                  </a:cubicBezTo>
                  <a:cubicBezTo>
                    <a:pt x="1" y="412"/>
                    <a:pt x="201" y="879"/>
                    <a:pt x="601" y="879"/>
                  </a:cubicBezTo>
                  <a:cubicBezTo>
                    <a:pt x="835"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13"/>
            <p:cNvSpPr/>
            <p:nvPr/>
          </p:nvSpPr>
          <p:spPr>
            <a:xfrm>
              <a:off x="5823875" y="2848800"/>
              <a:ext cx="25875" cy="22250"/>
            </a:xfrm>
            <a:custGeom>
              <a:avLst/>
              <a:gdLst/>
              <a:ahLst/>
              <a:cxnLst/>
              <a:rect l="l" t="t" r="r" b="b"/>
              <a:pathLst>
                <a:path w="1035" h="890" extrusionOk="0">
                  <a:moveTo>
                    <a:pt x="565" y="0"/>
                  </a:moveTo>
                  <a:cubicBezTo>
                    <a:pt x="458" y="0"/>
                    <a:pt x="351" y="38"/>
                    <a:pt x="268" y="122"/>
                  </a:cubicBezTo>
                  <a:cubicBezTo>
                    <a:pt x="1" y="422"/>
                    <a:pt x="201" y="889"/>
                    <a:pt x="601"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13"/>
            <p:cNvSpPr/>
            <p:nvPr/>
          </p:nvSpPr>
          <p:spPr>
            <a:xfrm>
              <a:off x="5823875" y="29224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13"/>
            <p:cNvSpPr/>
            <p:nvPr/>
          </p:nvSpPr>
          <p:spPr>
            <a:xfrm>
              <a:off x="5823875" y="2996400"/>
              <a:ext cx="25875" cy="22250"/>
            </a:xfrm>
            <a:custGeom>
              <a:avLst/>
              <a:gdLst/>
              <a:ahLst/>
              <a:cxnLst/>
              <a:rect l="l" t="t" r="r" b="b"/>
              <a:pathLst>
                <a:path w="1035" h="890" extrusionOk="0">
                  <a:moveTo>
                    <a:pt x="565" y="1"/>
                  </a:moveTo>
                  <a:cubicBezTo>
                    <a:pt x="458" y="1"/>
                    <a:pt x="351" y="38"/>
                    <a:pt x="268" y="122"/>
                  </a:cubicBezTo>
                  <a:cubicBezTo>
                    <a:pt x="1" y="422"/>
                    <a:pt x="201" y="889"/>
                    <a:pt x="601" y="889"/>
                  </a:cubicBezTo>
                  <a:cubicBezTo>
                    <a:pt x="835"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13"/>
            <p:cNvSpPr/>
            <p:nvPr/>
          </p:nvSpPr>
          <p:spPr>
            <a:xfrm>
              <a:off x="5823875" y="30700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13"/>
            <p:cNvSpPr/>
            <p:nvPr/>
          </p:nvSpPr>
          <p:spPr>
            <a:xfrm>
              <a:off x="5823875" y="3143975"/>
              <a:ext cx="25875" cy="22275"/>
            </a:xfrm>
            <a:custGeom>
              <a:avLst/>
              <a:gdLst/>
              <a:ahLst/>
              <a:cxnLst/>
              <a:rect l="l" t="t" r="r" b="b"/>
              <a:pathLst>
                <a:path w="1035" h="891" extrusionOk="0">
                  <a:moveTo>
                    <a:pt x="570" y="1"/>
                  </a:moveTo>
                  <a:cubicBezTo>
                    <a:pt x="461" y="1"/>
                    <a:pt x="352" y="38"/>
                    <a:pt x="268" y="123"/>
                  </a:cubicBezTo>
                  <a:cubicBezTo>
                    <a:pt x="1" y="390"/>
                    <a:pt x="201" y="891"/>
                    <a:pt x="601"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13"/>
            <p:cNvSpPr/>
            <p:nvPr/>
          </p:nvSpPr>
          <p:spPr>
            <a:xfrm>
              <a:off x="5823875" y="3217650"/>
              <a:ext cx="25875" cy="22000"/>
            </a:xfrm>
            <a:custGeom>
              <a:avLst/>
              <a:gdLst/>
              <a:ahLst/>
              <a:cxnLst/>
              <a:rect l="l" t="t" r="r" b="b"/>
              <a:pathLst>
                <a:path w="1035" h="880" extrusionOk="0">
                  <a:moveTo>
                    <a:pt x="585" y="1"/>
                  </a:moveTo>
                  <a:cubicBezTo>
                    <a:pt x="471" y="1"/>
                    <a:pt x="357" y="45"/>
                    <a:pt x="268" y="145"/>
                  </a:cubicBezTo>
                  <a:cubicBezTo>
                    <a:pt x="1" y="412"/>
                    <a:pt x="201" y="879"/>
                    <a:pt x="601" y="879"/>
                  </a:cubicBezTo>
                  <a:cubicBezTo>
                    <a:pt x="835" y="879"/>
                    <a:pt x="1035"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13"/>
            <p:cNvSpPr/>
            <p:nvPr/>
          </p:nvSpPr>
          <p:spPr>
            <a:xfrm>
              <a:off x="5778850" y="2553575"/>
              <a:ext cx="25875" cy="22250"/>
            </a:xfrm>
            <a:custGeom>
              <a:avLst/>
              <a:gdLst/>
              <a:ahLst/>
              <a:cxnLst/>
              <a:rect l="l" t="t" r="r" b="b"/>
              <a:pathLst>
                <a:path w="1035" h="890" extrusionOk="0">
                  <a:moveTo>
                    <a:pt x="590" y="1"/>
                  </a:moveTo>
                  <a:cubicBezTo>
                    <a:pt x="488" y="1"/>
                    <a:pt x="384" y="39"/>
                    <a:pt x="301" y="123"/>
                  </a:cubicBezTo>
                  <a:cubicBezTo>
                    <a:pt x="0" y="423"/>
                    <a:pt x="201" y="890"/>
                    <a:pt x="601" y="890"/>
                  </a:cubicBezTo>
                  <a:cubicBezTo>
                    <a:pt x="834" y="890"/>
                    <a:pt x="1034" y="690"/>
                    <a:pt x="1034" y="456"/>
                  </a:cubicBezTo>
                  <a:cubicBezTo>
                    <a:pt x="1034" y="181"/>
                    <a:pt x="815"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13"/>
            <p:cNvSpPr/>
            <p:nvPr/>
          </p:nvSpPr>
          <p:spPr>
            <a:xfrm>
              <a:off x="5778850" y="2627500"/>
              <a:ext cx="30050" cy="22550"/>
            </a:xfrm>
            <a:custGeom>
              <a:avLst/>
              <a:gdLst/>
              <a:ahLst/>
              <a:cxnLst/>
              <a:rect l="l" t="t" r="r" b="b"/>
              <a:pathLst>
                <a:path w="1202" h="902" extrusionOk="0">
                  <a:moveTo>
                    <a:pt x="601" y="1"/>
                  </a:moveTo>
                  <a:cubicBezTo>
                    <a:pt x="0" y="1"/>
                    <a:pt x="0" y="902"/>
                    <a:pt x="601" y="902"/>
                  </a:cubicBezTo>
                  <a:cubicBezTo>
                    <a:pt x="1201" y="902"/>
                    <a:pt x="1201"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13"/>
            <p:cNvSpPr/>
            <p:nvPr/>
          </p:nvSpPr>
          <p:spPr>
            <a:xfrm>
              <a:off x="5778850" y="2701200"/>
              <a:ext cx="25875" cy="22225"/>
            </a:xfrm>
            <a:custGeom>
              <a:avLst/>
              <a:gdLst/>
              <a:ahLst/>
              <a:cxnLst/>
              <a:rect l="l" t="t" r="r" b="b"/>
              <a:pathLst>
                <a:path w="1035" h="889" extrusionOk="0">
                  <a:moveTo>
                    <a:pt x="590" y="0"/>
                  </a:moveTo>
                  <a:cubicBezTo>
                    <a:pt x="488" y="0"/>
                    <a:pt x="384" y="38"/>
                    <a:pt x="301" y="122"/>
                  </a:cubicBezTo>
                  <a:cubicBezTo>
                    <a:pt x="0" y="422"/>
                    <a:pt x="201" y="889"/>
                    <a:pt x="601" y="889"/>
                  </a:cubicBezTo>
                  <a:cubicBezTo>
                    <a:pt x="834" y="889"/>
                    <a:pt x="1034" y="689"/>
                    <a:pt x="1034" y="455"/>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13"/>
            <p:cNvSpPr/>
            <p:nvPr/>
          </p:nvSpPr>
          <p:spPr>
            <a:xfrm>
              <a:off x="578302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667" y="867"/>
                    <a:pt x="867" y="667"/>
                    <a:pt x="867" y="434"/>
                  </a:cubicBezTo>
                  <a:cubicBezTo>
                    <a:pt x="867" y="200"/>
                    <a:pt x="667"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13"/>
            <p:cNvSpPr/>
            <p:nvPr/>
          </p:nvSpPr>
          <p:spPr>
            <a:xfrm>
              <a:off x="5778850" y="2848800"/>
              <a:ext cx="25875" cy="22250"/>
            </a:xfrm>
            <a:custGeom>
              <a:avLst/>
              <a:gdLst/>
              <a:ahLst/>
              <a:cxnLst/>
              <a:rect l="l" t="t" r="r" b="b"/>
              <a:pathLst>
                <a:path w="1035" h="890" extrusionOk="0">
                  <a:moveTo>
                    <a:pt x="590" y="0"/>
                  </a:moveTo>
                  <a:cubicBezTo>
                    <a:pt x="488" y="0"/>
                    <a:pt x="384" y="38"/>
                    <a:pt x="301" y="122"/>
                  </a:cubicBezTo>
                  <a:cubicBezTo>
                    <a:pt x="0" y="422"/>
                    <a:pt x="201" y="889"/>
                    <a:pt x="601" y="889"/>
                  </a:cubicBezTo>
                  <a:cubicBezTo>
                    <a:pt x="834" y="889"/>
                    <a:pt x="1034" y="689"/>
                    <a:pt x="1034" y="456"/>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13"/>
            <p:cNvSpPr/>
            <p:nvPr/>
          </p:nvSpPr>
          <p:spPr>
            <a:xfrm>
              <a:off x="5778850" y="29224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13"/>
            <p:cNvSpPr/>
            <p:nvPr/>
          </p:nvSpPr>
          <p:spPr>
            <a:xfrm>
              <a:off x="578302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667" y="901"/>
                    <a:pt x="867" y="701"/>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13"/>
            <p:cNvSpPr/>
            <p:nvPr/>
          </p:nvSpPr>
          <p:spPr>
            <a:xfrm>
              <a:off x="5778850" y="30700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13"/>
            <p:cNvSpPr/>
            <p:nvPr/>
          </p:nvSpPr>
          <p:spPr>
            <a:xfrm>
              <a:off x="5778850" y="3143975"/>
              <a:ext cx="25875" cy="22275"/>
            </a:xfrm>
            <a:custGeom>
              <a:avLst/>
              <a:gdLst/>
              <a:ahLst/>
              <a:cxnLst/>
              <a:rect l="l" t="t" r="r" b="b"/>
              <a:pathLst>
                <a:path w="1035" h="891" extrusionOk="0">
                  <a:moveTo>
                    <a:pt x="595" y="1"/>
                  </a:moveTo>
                  <a:cubicBezTo>
                    <a:pt x="491" y="1"/>
                    <a:pt x="386" y="38"/>
                    <a:pt x="301" y="123"/>
                  </a:cubicBezTo>
                  <a:cubicBezTo>
                    <a:pt x="0" y="390"/>
                    <a:pt x="201" y="891"/>
                    <a:pt x="601" y="891"/>
                  </a:cubicBezTo>
                  <a:cubicBezTo>
                    <a:pt x="834" y="891"/>
                    <a:pt x="1034" y="690"/>
                    <a:pt x="1034" y="424"/>
                  </a:cubicBezTo>
                  <a:cubicBezTo>
                    <a:pt x="1034" y="173"/>
                    <a:pt x="817"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13"/>
            <p:cNvSpPr/>
            <p:nvPr/>
          </p:nvSpPr>
          <p:spPr>
            <a:xfrm>
              <a:off x="578302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667" y="868"/>
                    <a:pt x="867" y="668"/>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81" name="Google Shape;1681;p13"/>
          <p:cNvSpPr txBox="1">
            <a:spLocks noGrp="1"/>
          </p:cNvSpPr>
          <p:nvPr>
            <p:ph type="title"/>
          </p:nvPr>
        </p:nvSpPr>
        <p:spPr>
          <a:xfrm>
            <a:off x="711725" y="435639"/>
            <a:ext cx="7720500" cy="5295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36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sp>
        <p:nvSpPr>
          <p:cNvPr id="1682" name="Google Shape;1682;p13"/>
          <p:cNvSpPr txBox="1">
            <a:spLocks noGrp="1"/>
          </p:cNvSpPr>
          <p:nvPr>
            <p:ph type="title" idx="2"/>
          </p:nvPr>
        </p:nvSpPr>
        <p:spPr>
          <a:xfrm>
            <a:off x="1639625" y="1445325"/>
            <a:ext cx="2529900" cy="3753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sz="2400"/>
            </a:lvl1pPr>
            <a:lvl2pPr lvl="1">
              <a:spcBef>
                <a:spcPts val="0"/>
              </a:spcBef>
              <a:spcAft>
                <a:spcPts val="0"/>
              </a:spcAft>
              <a:buSzPts val="2800"/>
              <a:buNone/>
              <a:defRPr>
                <a:latin typeface="Anonymous Pro"/>
                <a:ea typeface="Anonymous Pro"/>
                <a:cs typeface="Anonymous Pro"/>
                <a:sym typeface="Anonymous Pro"/>
              </a:defRPr>
            </a:lvl2pPr>
            <a:lvl3pPr lvl="2">
              <a:spcBef>
                <a:spcPts val="0"/>
              </a:spcBef>
              <a:spcAft>
                <a:spcPts val="0"/>
              </a:spcAft>
              <a:buSzPts val="2800"/>
              <a:buNone/>
              <a:defRPr>
                <a:latin typeface="Anonymous Pro"/>
                <a:ea typeface="Anonymous Pro"/>
                <a:cs typeface="Anonymous Pro"/>
                <a:sym typeface="Anonymous Pro"/>
              </a:defRPr>
            </a:lvl3pPr>
            <a:lvl4pPr lvl="3">
              <a:spcBef>
                <a:spcPts val="0"/>
              </a:spcBef>
              <a:spcAft>
                <a:spcPts val="0"/>
              </a:spcAft>
              <a:buSzPts val="2800"/>
              <a:buNone/>
              <a:defRPr>
                <a:latin typeface="Anonymous Pro"/>
                <a:ea typeface="Anonymous Pro"/>
                <a:cs typeface="Anonymous Pro"/>
                <a:sym typeface="Anonymous Pro"/>
              </a:defRPr>
            </a:lvl4pPr>
            <a:lvl5pPr lvl="4">
              <a:spcBef>
                <a:spcPts val="0"/>
              </a:spcBef>
              <a:spcAft>
                <a:spcPts val="0"/>
              </a:spcAft>
              <a:buSzPts val="2800"/>
              <a:buNone/>
              <a:defRPr>
                <a:latin typeface="Anonymous Pro"/>
                <a:ea typeface="Anonymous Pro"/>
                <a:cs typeface="Anonymous Pro"/>
                <a:sym typeface="Anonymous Pro"/>
              </a:defRPr>
            </a:lvl5pPr>
            <a:lvl6pPr lvl="5">
              <a:spcBef>
                <a:spcPts val="0"/>
              </a:spcBef>
              <a:spcAft>
                <a:spcPts val="0"/>
              </a:spcAft>
              <a:buSzPts val="2800"/>
              <a:buNone/>
              <a:defRPr>
                <a:latin typeface="Anonymous Pro"/>
                <a:ea typeface="Anonymous Pro"/>
                <a:cs typeface="Anonymous Pro"/>
                <a:sym typeface="Anonymous Pro"/>
              </a:defRPr>
            </a:lvl6pPr>
            <a:lvl7pPr lvl="6">
              <a:spcBef>
                <a:spcPts val="0"/>
              </a:spcBef>
              <a:spcAft>
                <a:spcPts val="0"/>
              </a:spcAft>
              <a:buSzPts val="2800"/>
              <a:buNone/>
              <a:defRPr>
                <a:latin typeface="Anonymous Pro"/>
                <a:ea typeface="Anonymous Pro"/>
                <a:cs typeface="Anonymous Pro"/>
                <a:sym typeface="Anonymous Pro"/>
              </a:defRPr>
            </a:lvl7pPr>
            <a:lvl8pPr lvl="7">
              <a:spcBef>
                <a:spcPts val="0"/>
              </a:spcBef>
              <a:spcAft>
                <a:spcPts val="0"/>
              </a:spcAft>
              <a:buSzPts val="2800"/>
              <a:buNone/>
              <a:defRPr>
                <a:latin typeface="Anonymous Pro"/>
                <a:ea typeface="Anonymous Pro"/>
                <a:cs typeface="Anonymous Pro"/>
                <a:sym typeface="Anonymous Pro"/>
              </a:defRPr>
            </a:lvl8pPr>
            <a:lvl9pPr lvl="8">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3" name="Google Shape;1683;p13"/>
          <p:cNvSpPr txBox="1">
            <a:spLocks noGrp="1"/>
          </p:cNvSpPr>
          <p:nvPr>
            <p:ph type="subTitle" idx="1"/>
          </p:nvPr>
        </p:nvSpPr>
        <p:spPr>
          <a:xfrm>
            <a:off x="1639624" y="2010775"/>
            <a:ext cx="2592000" cy="7617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1800"/>
              <a:buNone/>
              <a:defRPr sz="1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84" name="Google Shape;1684;p13"/>
          <p:cNvSpPr txBox="1">
            <a:spLocks noGrp="1"/>
          </p:cNvSpPr>
          <p:nvPr>
            <p:ph type="title" idx="3" hasCustomPrompt="1"/>
          </p:nvPr>
        </p:nvSpPr>
        <p:spPr>
          <a:xfrm>
            <a:off x="814251" y="138924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85" name="Google Shape;1685;p13"/>
          <p:cNvSpPr txBox="1">
            <a:spLocks noGrp="1"/>
          </p:cNvSpPr>
          <p:nvPr>
            <p:ph type="title" idx="4"/>
          </p:nvPr>
        </p:nvSpPr>
        <p:spPr>
          <a:xfrm>
            <a:off x="5529850" y="144532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6" name="Google Shape;1686;p13"/>
          <p:cNvSpPr txBox="1">
            <a:spLocks noGrp="1"/>
          </p:cNvSpPr>
          <p:nvPr>
            <p:ph type="subTitle" idx="5"/>
          </p:nvPr>
        </p:nvSpPr>
        <p:spPr>
          <a:xfrm>
            <a:off x="5529849" y="201077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87" name="Google Shape;1687;p13"/>
          <p:cNvSpPr txBox="1">
            <a:spLocks noGrp="1"/>
          </p:cNvSpPr>
          <p:nvPr>
            <p:ph type="title" idx="6" hasCustomPrompt="1"/>
          </p:nvPr>
        </p:nvSpPr>
        <p:spPr>
          <a:xfrm>
            <a:off x="4704526" y="138924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88" name="Google Shape;1688;p13"/>
          <p:cNvSpPr txBox="1">
            <a:spLocks noGrp="1"/>
          </p:cNvSpPr>
          <p:nvPr>
            <p:ph type="title" idx="7"/>
          </p:nvPr>
        </p:nvSpPr>
        <p:spPr>
          <a:xfrm>
            <a:off x="1639626" y="301167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9" name="Google Shape;1689;p13"/>
          <p:cNvSpPr txBox="1">
            <a:spLocks noGrp="1"/>
          </p:cNvSpPr>
          <p:nvPr>
            <p:ph type="subTitle" idx="8"/>
          </p:nvPr>
        </p:nvSpPr>
        <p:spPr>
          <a:xfrm>
            <a:off x="1639624" y="357712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90" name="Google Shape;1690;p13"/>
          <p:cNvSpPr txBox="1">
            <a:spLocks noGrp="1"/>
          </p:cNvSpPr>
          <p:nvPr>
            <p:ph type="title" idx="9" hasCustomPrompt="1"/>
          </p:nvPr>
        </p:nvSpPr>
        <p:spPr>
          <a:xfrm>
            <a:off x="814251" y="295929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91" name="Google Shape;1691;p13"/>
          <p:cNvSpPr txBox="1">
            <a:spLocks noGrp="1"/>
          </p:cNvSpPr>
          <p:nvPr>
            <p:ph type="title" idx="13"/>
          </p:nvPr>
        </p:nvSpPr>
        <p:spPr>
          <a:xfrm>
            <a:off x="5529850" y="301167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92" name="Google Shape;1692;p13"/>
          <p:cNvSpPr txBox="1">
            <a:spLocks noGrp="1"/>
          </p:cNvSpPr>
          <p:nvPr>
            <p:ph type="subTitle" idx="14"/>
          </p:nvPr>
        </p:nvSpPr>
        <p:spPr>
          <a:xfrm>
            <a:off x="5529849" y="357712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93" name="Google Shape;1693;p13"/>
          <p:cNvSpPr txBox="1">
            <a:spLocks noGrp="1"/>
          </p:cNvSpPr>
          <p:nvPr>
            <p:ph type="title" idx="15" hasCustomPrompt="1"/>
          </p:nvPr>
        </p:nvSpPr>
        <p:spPr>
          <a:xfrm>
            <a:off x="4704526" y="295929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94" name="Google Shape;1694;p13"/>
          <p:cNvSpPr/>
          <p:nvPr/>
        </p:nvSpPr>
        <p:spPr>
          <a:xfrm rot="5400000">
            <a:off x="7361627" y="163952"/>
            <a:ext cx="662240" cy="1346829"/>
          </a:xfrm>
          <a:custGeom>
            <a:avLst/>
            <a:gdLst/>
            <a:ahLst/>
            <a:cxnLst/>
            <a:rect l="l" t="t" r="r" b="b"/>
            <a:pathLst>
              <a:path w="13778" h="28021" extrusionOk="0">
                <a:moveTo>
                  <a:pt x="1" y="1"/>
                </a:moveTo>
                <a:lnTo>
                  <a:pt x="1" y="28021"/>
                </a:lnTo>
                <a:cubicBezTo>
                  <a:pt x="7640" y="27887"/>
                  <a:pt x="13777" y="21649"/>
                  <a:pt x="13777" y="14011"/>
                </a:cubicBezTo>
                <a:cubicBezTo>
                  <a:pt x="13777" y="6372"/>
                  <a:pt x="7640" y="134"/>
                  <a:pt x="1" y="1"/>
                </a:cubicBezTo>
                <a:close/>
              </a:path>
            </a:pathLst>
          </a:custGeom>
          <a:solidFill>
            <a:schemeClr val="accen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13"/>
          <p:cNvSpPr/>
          <p:nvPr/>
        </p:nvSpPr>
        <p:spPr>
          <a:xfrm flipH="1">
            <a:off x="5453655" y="893480"/>
            <a:ext cx="1155867" cy="274994"/>
          </a:xfrm>
          <a:custGeom>
            <a:avLst/>
            <a:gdLst/>
            <a:ahLst/>
            <a:cxnLst/>
            <a:rect l="l" t="t" r="r" b="b"/>
            <a:pathLst>
              <a:path w="19915" h="4738" extrusionOk="0">
                <a:moveTo>
                  <a:pt x="5404" y="1"/>
                </a:moveTo>
                <a:cubicBezTo>
                  <a:pt x="3903" y="1"/>
                  <a:pt x="3136" y="1102"/>
                  <a:pt x="2569" y="1936"/>
                </a:cubicBezTo>
                <a:cubicBezTo>
                  <a:pt x="1968" y="2803"/>
                  <a:pt x="1602" y="3270"/>
                  <a:pt x="901" y="3270"/>
                </a:cubicBezTo>
                <a:cubicBezTo>
                  <a:pt x="0" y="3337"/>
                  <a:pt x="0" y="4671"/>
                  <a:pt x="901" y="4738"/>
                </a:cubicBezTo>
                <a:cubicBezTo>
                  <a:pt x="2402" y="4738"/>
                  <a:pt x="3169" y="3637"/>
                  <a:pt x="3736" y="2769"/>
                </a:cubicBezTo>
                <a:cubicBezTo>
                  <a:pt x="4337" y="1902"/>
                  <a:pt x="4704" y="1435"/>
                  <a:pt x="5404" y="1435"/>
                </a:cubicBezTo>
                <a:cubicBezTo>
                  <a:pt x="6138" y="1435"/>
                  <a:pt x="6472" y="1902"/>
                  <a:pt x="7072" y="2769"/>
                </a:cubicBezTo>
                <a:cubicBezTo>
                  <a:pt x="7706" y="3637"/>
                  <a:pt x="8440" y="4738"/>
                  <a:pt x="9941" y="4738"/>
                </a:cubicBezTo>
                <a:cubicBezTo>
                  <a:pt x="11475" y="4738"/>
                  <a:pt x="12242" y="3637"/>
                  <a:pt x="12810" y="2769"/>
                </a:cubicBezTo>
                <a:cubicBezTo>
                  <a:pt x="13410" y="1902"/>
                  <a:pt x="13777" y="1435"/>
                  <a:pt x="14477" y="1435"/>
                </a:cubicBezTo>
                <a:cubicBezTo>
                  <a:pt x="15178" y="1435"/>
                  <a:pt x="15545" y="1902"/>
                  <a:pt x="16145" y="2769"/>
                </a:cubicBezTo>
                <a:cubicBezTo>
                  <a:pt x="16746" y="3637"/>
                  <a:pt x="17480" y="4738"/>
                  <a:pt x="19014" y="4738"/>
                </a:cubicBezTo>
                <a:cubicBezTo>
                  <a:pt x="19915" y="4671"/>
                  <a:pt x="19915" y="3337"/>
                  <a:pt x="19014" y="3270"/>
                </a:cubicBezTo>
                <a:cubicBezTo>
                  <a:pt x="18280" y="3270"/>
                  <a:pt x="17947" y="2836"/>
                  <a:pt x="17346" y="1936"/>
                </a:cubicBezTo>
                <a:cubicBezTo>
                  <a:pt x="16746" y="1068"/>
                  <a:pt x="15978" y="1"/>
                  <a:pt x="14477" y="1"/>
                </a:cubicBezTo>
                <a:cubicBezTo>
                  <a:pt x="12976" y="1"/>
                  <a:pt x="12209" y="1102"/>
                  <a:pt x="11609" y="1936"/>
                </a:cubicBezTo>
                <a:cubicBezTo>
                  <a:pt x="11042" y="2803"/>
                  <a:pt x="10675" y="3270"/>
                  <a:pt x="9941" y="3270"/>
                </a:cubicBezTo>
                <a:cubicBezTo>
                  <a:pt x="9240" y="3270"/>
                  <a:pt x="8873" y="2836"/>
                  <a:pt x="8273" y="1936"/>
                </a:cubicBezTo>
                <a:cubicBezTo>
                  <a:pt x="7673" y="1068"/>
                  <a:pt x="6939" y="1"/>
                  <a:pt x="5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of contents">
  <p:cSld name="1_Table of contents">
    <p:spTree>
      <p:nvGrpSpPr>
        <p:cNvPr id="1" name="Shape 1539"/>
        <p:cNvGrpSpPr/>
        <p:nvPr/>
      </p:nvGrpSpPr>
      <p:grpSpPr>
        <a:xfrm>
          <a:off x="0" y="0"/>
          <a:ext cx="0" cy="0"/>
          <a:chOff x="0" y="0"/>
          <a:chExt cx="0" cy="0"/>
        </a:xfrm>
      </p:grpSpPr>
      <p:grpSp>
        <p:nvGrpSpPr>
          <p:cNvPr id="1540" name="Google Shape;1540;p13"/>
          <p:cNvGrpSpPr/>
          <p:nvPr/>
        </p:nvGrpSpPr>
        <p:grpSpPr>
          <a:xfrm>
            <a:off x="382587" y="2683267"/>
            <a:ext cx="1877408" cy="2124431"/>
            <a:chOff x="5778850" y="2553575"/>
            <a:chExt cx="606300" cy="686075"/>
          </a:xfrm>
        </p:grpSpPr>
        <p:sp>
          <p:nvSpPr>
            <p:cNvPr id="1541" name="Google Shape;1541;p13"/>
            <p:cNvSpPr/>
            <p:nvPr/>
          </p:nvSpPr>
          <p:spPr>
            <a:xfrm>
              <a:off x="635842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68"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13"/>
            <p:cNvSpPr/>
            <p:nvPr/>
          </p:nvSpPr>
          <p:spPr>
            <a:xfrm>
              <a:off x="6358425"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13"/>
            <p:cNvSpPr/>
            <p:nvPr/>
          </p:nvSpPr>
          <p:spPr>
            <a:xfrm>
              <a:off x="635842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13"/>
            <p:cNvSpPr/>
            <p:nvPr/>
          </p:nvSpPr>
          <p:spPr>
            <a:xfrm>
              <a:off x="635842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13"/>
            <p:cNvSpPr/>
            <p:nvPr/>
          </p:nvSpPr>
          <p:spPr>
            <a:xfrm>
              <a:off x="635842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13"/>
            <p:cNvSpPr/>
            <p:nvPr/>
          </p:nvSpPr>
          <p:spPr>
            <a:xfrm>
              <a:off x="635842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21" y="881"/>
                    <a:pt x="640" y="882"/>
                    <a:pt x="659" y="882"/>
                  </a:cubicBezTo>
                  <a:cubicBezTo>
                    <a:pt x="896"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13"/>
            <p:cNvSpPr/>
            <p:nvPr/>
          </p:nvSpPr>
          <p:spPr>
            <a:xfrm>
              <a:off x="635842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13"/>
            <p:cNvSpPr/>
            <p:nvPr/>
          </p:nvSpPr>
          <p:spPr>
            <a:xfrm>
              <a:off x="635842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13"/>
            <p:cNvSpPr/>
            <p:nvPr/>
          </p:nvSpPr>
          <p:spPr>
            <a:xfrm>
              <a:off x="635842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13"/>
            <p:cNvSpPr/>
            <p:nvPr/>
          </p:nvSpPr>
          <p:spPr>
            <a:xfrm>
              <a:off x="635842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13"/>
            <p:cNvSpPr/>
            <p:nvPr/>
          </p:nvSpPr>
          <p:spPr>
            <a:xfrm>
              <a:off x="6314225" y="2553575"/>
              <a:ext cx="25875" cy="22250"/>
            </a:xfrm>
            <a:custGeom>
              <a:avLst/>
              <a:gdLst/>
              <a:ahLst/>
              <a:cxnLst/>
              <a:rect l="l" t="t" r="r" b="b"/>
              <a:pathLst>
                <a:path w="1035" h="890" extrusionOk="0">
                  <a:moveTo>
                    <a:pt x="580" y="1"/>
                  </a:moveTo>
                  <a:cubicBezTo>
                    <a:pt x="472" y="1"/>
                    <a:pt x="362" y="39"/>
                    <a:pt x="268" y="123"/>
                  </a:cubicBezTo>
                  <a:cubicBezTo>
                    <a:pt x="1" y="423"/>
                    <a:pt x="201" y="890"/>
                    <a:pt x="601" y="890"/>
                  </a:cubicBezTo>
                  <a:cubicBezTo>
                    <a:pt x="835"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13"/>
            <p:cNvSpPr/>
            <p:nvPr/>
          </p:nvSpPr>
          <p:spPr>
            <a:xfrm>
              <a:off x="6314225" y="2627600"/>
              <a:ext cx="25875" cy="22450"/>
            </a:xfrm>
            <a:custGeom>
              <a:avLst/>
              <a:gdLst/>
              <a:ahLst/>
              <a:cxnLst/>
              <a:rect l="l" t="t" r="r" b="b"/>
              <a:pathLst>
                <a:path w="1035" h="898" extrusionOk="0">
                  <a:moveTo>
                    <a:pt x="600" y="1"/>
                  </a:moveTo>
                  <a:cubicBezTo>
                    <a:pt x="486" y="1"/>
                    <a:pt x="368" y="41"/>
                    <a:pt x="268" y="130"/>
                  </a:cubicBezTo>
                  <a:cubicBezTo>
                    <a:pt x="1" y="397"/>
                    <a:pt x="201" y="898"/>
                    <a:pt x="601" y="898"/>
                  </a:cubicBezTo>
                  <a:cubicBezTo>
                    <a:pt x="835"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13"/>
            <p:cNvSpPr/>
            <p:nvPr/>
          </p:nvSpPr>
          <p:spPr>
            <a:xfrm>
              <a:off x="6314225" y="2701200"/>
              <a:ext cx="25875" cy="22225"/>
            </a:xfrm>
            <a:custGeom>
              <a:avLst/>
              <a:gdLst/>
              <a:ahLst/>
              <a:cxnLst/>
              <a:rect l="l" t="t" r="r" b="b"/>
              <a:pathLst>
                <a:path w="1035" h="889" extrusionOk="0">
                  <a:moveTo>
                    <a:pt x="580" y="0"/>
                  </a:moveTo>
                  <a:cubicBezTo>
                    <a:pt x="472" y="0"/>
                    <a:pt x="362" y="38"/>
                    <a:pt x="268" y="122"/>
                  </a:cubicBezTo>
                  <a:cubicBezTo>
                    <a:pt x="1" y="422"/>
                    <a:pt x="201" y="889"/>
                    <a:pt x="601" y="889"/>
                  </a:cubicBezTo>
                  <a:cubicBezTo>
                    <a:pt x="835"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13"/>
            <p:cNvSpPr/>
            <p:nvPr/>
          </p:nvSpPr>
          <p:spPr>
            <a:xfrm>
              <a:off x="6314225" y="2774825"/>
              <a:ext cx="25875" cy="22000"/>
            </a:xfrm>
            <a:custGeom>
              <a:avLst/>
              <a:gdLst/>
              <a:ahLst/>
              <a:cxnLst/>
              <a:rect l="l" t="t" r="r" b="b"/>
              <a:pathLst>
                <a:path w="1035" h="880" extrusionOk="0">
                  <a:moveTo>
                    <a:pt x="600" y="1"/>
                  </a:moveTo>
                  <a:cubicBezTo>
                    <a:pt x="486" y="1"/>
                    <a:pt x="368" y="45"/>
                    <a:pt x="268" y="146"/>
                  </a:cubicBezTo>
                  <a:cubicBezTo>
                    <a:pt x="1" y="412"/>
                    <a:pt x="201" y="879"/>
                    <a:pt x="601" y="879"/>
                  </a:cubicBezTo>
                  <a:cubicBezTo>
                    <a:pt x="835"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13"/>
            <p:cNvSpPr/>
            <p:nvPr/>
          </p:nvSpPr>
          <p:spPr>
            <a:xfrm>
              <a:off x="6314225" y="2848800"/>
              <a:ext cx="25875" cy="22250"/>
            </a:xfrm>
            <a:custGeom>
              <a:avLst/>
              <a:gdLst/>
              <a:ahLst/>
              <a:cxnLst/>
              <a:rect l="l" t="t" r="r" b="b"/>
              <a:pathLst>
                <a:path w="1035" h="890" extrusionOk="0">
                  <a:moveTo>
                    <a:pt x="580" y="0"/>
                  </a:moveTo>
                  <a:cubicBezTo>
                    <a:pt x="472" y="0"/>
                    <a:pt x="362" y="38"/>
                    <a:pt x="268" y="122"/>
                  </a:cubicBezTo>
                  <a:cubicBezTo>
                    <a:pt x="1" y="422"/>
                    <a:pt x="201" y="889"/>
                    <a:pt x="601" y="889"/>
                  </a:cubicBezTo>
                  <a:cubicBezTo>
                    <a:pt x="835"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13"/>
            <p:cNvSpPr/>
            <p:nvPr/>
          </p:nvSpPr>
          <p:spPr>
            <a:xfrm>
              <a:off x="6314225" y="29224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13"/>
            <p:cNvSpPr/>
            <p:nvPr/>
          </p:nvSpPr>
          <p:spPr>
            <a:xfrm>
              <a:off x="6314225" y="2996400"/>
              <a:ext cx="25875" cy="22250"/>
            </a:xfrm>
            <a:custGeom>
              <a:avLst/>
              <a:gdLst/>
              <a:ahLst/>
              <a:cxnLst/>
              <a:rect l="l" t="t" r="r" b="b"/>
              <a:pathLst>
                <a:path w="1035" h="890" extrusionOk="0">
                  <a:moveTo>
                    <a:pt x="580" y="1"/>
                  </a:moveTo>
                  <a:cubicBezTo>
                    <a:pt x="472" y="1"/>
                    <a:pt x="362" y="38"/>
                    <a:pt x="268" y="122"/>
                  </a:cubicBezTo>
                  <a:cubicBezTo>
                    <a:pt x="1" y="422"/>
                    <a:pt x="201" y="889"/>
                    <a:pt x="601" y="889"/>
                  </a:cubicBezTo>
                  <a:cubicBezTo>
                    <a:pt x="835"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13"/>
            <p:cNvSpPr/>
            <p:nvPr/>
          </p:nvSpPr>
          <p:spPr>
            <a:xfrm>
              <a:off x="6314225" y="30700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13"/>
            <p:cNvSpPr/>
            <p:nvPr/>
          </p:nvSpPr>
          <p:spPr>
            <a:xfrm>
              <a:off x="6314225" y="3143975"/>
              <a:ext cx="25875" cy="22275"/>
            </a:xfrm>
            <a:custGeom>
              <a:avLst/>
              <a:gdLst/>
              <a:ahLst/>
              <a:cxnLst/>
              <a:rect l="l" t="t" r="r" b="b"/>
              <a:pathLst>
                <a:path w="1035" h="891" extrusionOk="0">
                  <a:moveTo>
                    <a:pt x="584" y="1"/>
                  </a:moveTo>
                  <a:cubicBezTo>
                    <a:pt x="476" y="1"/>
                    <a:pt x="363" y="38"/>
                    <a:pt x="268" y="123"/>
                  </a:cubicBezTo>
                  <a:cubicBezTo>
                    <a:pt x="1" y="390"/>
                    <a:pt x="201" y="891"/>
                    <a:pt x="601" y="891"/>
                  </a:cubicBezTo>
                  <a:cubicBezTo>
                    <a:pt x="835"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13"/>
            <p:cNvSpPr/>
            <p:nvPr/>
          </p:nvSpPr>
          <p:spPr>
            <a:xfrm>
              <a:off x="6314225" y="3217650"/>
              <a:ext cx="25875" cy="22000"/>
            </a:xfrm>
            <a:custGeom>
              <a:avLst/>
              <a:gdLst/>
              <a:ahLst/>
              <a:cxnLst/>
              <a:rect l="l" t="t" r="r" b="b"/>
              <a:pathLst>
                <a:path w="1035" h="880" extrusionOk="0">
                  <a:moveTo>
                    <a:pt x="600" y="1"/>
                  </a:moveTo>
                  <a:cubicBezTo>
                    <a:pt x="486" y="1"/>
                    <a:pt x="368" y="45"/>
                    <a:pt x="268" y="145"/>
                  </a:cubicBezTo>
                  <a:cubicBezTo>
                    <a:pt x="1" y="412"/>
                    <a:pt x="201" y="879"/>
                    <a:pt x="601" y="879"/>
                  </a:cubicBezTo>
                  <a:cubicBezTo>
                    <a:pt x="835"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13"/>
            <p:cNvSpPr/>
            <p:nvPr/>
          </p:nvSpPr>
          <p:spPr>
            <a:xfrm>
              <a:off x="6270025" y="2553575"/>
              <a:ext cx="25875" cy="22250"/>
            </a:xfrm>
            <a:custGeom>
              <a:avLst/>
              <a:gdLst/>
              <a:ahLst/>
              <a:cxnLst/>
              <a:rect l="l" t="t" r="r" b="b"/>
              <a:pathLst>
                <a:path w="1035" h="890" extrusionOk="0">
                  <a:moveTo>
                    <a:pt x="565" y="1"/>
                  </a:moveTo>
                  <a:cubicBezTo>
                    <a:pt x="458" y="1"/>
                    <a:pt x="351" y="39"/>
                    <a:pt x="268" y="123"/>
                  </a:cubicBezTo>
                  <a:cubicBezTo>
                    <a:pt x="1" y="423"/>
                    <a:pt x="168"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13"/>
            <p:cNvSpPr/>
            <p:nvPr/>
          </p:nvSpPr>
          <p:spPr>
            <a:xfrm>
              <a:off x="6270025" y="2627500"/>
              <a:ext cx="29225" cy="22550"/>
            </a:xfrm>
            <a:custGeom>
              <a:avLst/>
              <a:gdLst/>
              <a:ahLst/>
              <a:cxnLst/>
              <a:rect l="l" t="t" r="r" b="b"/>
              <a:pathLst>
                <a:path w="1169" h="902" extrusionOk="0">
                  <a:moveTo>
                    <a:pt x="568" y="1"/>
                  </a:moveTo>
                  <a:cubicBezTo>
                    <a:pt x="1" y="1"/>
                    <a:pt x="1" y="902"/>
                    <a:pt x="568" y="902"/>
                  </a:cubicBezTo>
                  <a:cubicBezTo>
                    <a:pt x="1168" y="902"/>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13"/>
            <p:cNvSpPr/>
            <p:nvPr/>
          </p:nvSpPr>
          <p:spPr>
            <a:xfrm>
              <a:off x="6270025" y="2701200"/>
              <a:ext cx="25875" cy="22225"/>
            </a:xfrm>
            <a:custGeom>
              <a:avLst/>
              <a:gdLst/>
              <a:ahLst/>
              <a:cxnLst/>
              <a:rect l="l" t="t" r="r" b="b"/>
              <a:pathLst>
                <a:path w="1035" h="889" extrusionOk="0">
                  <a:moveTo>
                    <a:pt x="565" y="0"/>
                  </a:moveTo>
                  <a:cubicBezTo>
                    <a:pt x="458" y="0"/>
                    <a:pt x="351" y="38"/>
                    <a:pt x="268" y="122"/>
                  </a:cubicBezTo>
                  <a:cubicBezTo>
                    <a:pt x="1" y="422"/>
                    <a:pt x="168" y="889"/>
                    <a:pt x="568" y="889"/>
                  </a:cubicBezTo>
                  <a:cubicBezTo>
                    <a:pt x="835" y="889"/>
                    <a:pt x="1002"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13"/>
            <p:cNvSpPr/>
            <p:nvPr/>
          </p:nvSpPr>
          <p:spPr>
            <a:xfrm>
              <a:off x="627337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701" y="867"/>
                    <a:pt x="868" y="667"/>
                    <a:pt x="868" y="434"/>
                  </a:cubicBezTo>
                  <a:cubicBezTo>
                    <a:pt x="868"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13"/>
            <p:cNvSpPr/>
            <p:nvPr/>
          </p:nvSpPr>
          <p:spPr>
            <a:xfrm>
              <a:off x="6270025" y="2848800"/>
              <a:ext cx="25875" cy="22250"/>
            </a:xfrm>
            <a:custGeom>
              <a:avLst/>
              <a:gdLst/>
              <a:ahLst/>
              <a:cxnLst/>
              <a:rect l="l" t="t" r="r" b="b"/>
              <a:pathLst>
                <a:path w="1035" h="890" extrusionOk="0">
                  <a:moveTo>
                    <a:pt x="565" y="0"/>
                  </a:moveTo>
                  <a:cubicBezTo>
                    <a:pt x="458" y="0"/>
                    <a:pt x="351" y="38"/>
                    <a:pt x="268" y="122"/>
                  </a:cubicBezTo>
                  <a:cubicBezTo>
                    <a:pt x="1" y="422"/>
                    <a:pt x="168"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13"/>
            <p:cNvSpPr/>
            <p:nvPr/>
          </p:nvSpPr>
          <p:spPr>
            <a:xfrm>
              <a:off x="6270025" y="29224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13"/>
            <p:cNvSpPr/>
            <p:nvPr/>
          </p:nvSpPr>
          <p:spPr>
            <a:xfrm>
              <a:off x="627337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701" y="901"/>
                    <a:pt x="868" y="701"/>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13"/>
            <p:cNvSpPr/>
            <p:nvPr/>
          </p:nvSpPr>
          <p:spPr>
            <a:xfrm>
              <a:off x="6270025" y="30700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13"/>
            <p:cNvSpPr/>
            <p:nvPr/>
          </p:nvSpPr>
          <p:spPr>
            <a:xfrm>
              <a:off x="6270025" y="3143975"/>
              <a:ext cx="25875" cy="22275"/>
            </a:xfrm>
            <a:custGeom>
              <a:avLst/>
              <a:gdLst/>
              <a:ahLst/>
              <a:cxnLst/>
              <a:rect l="l" t="t" r="r" b="b"/>
              <a:pathLst>
                <a:path w="1035" h="891" extrusionOk="0">
                  <a:moveTo>
                    <a:pt x="570" y="1"/>
                  </a:moveTo>
                  <a:cubicBezTo>
                    <a:pt x="461" y="1"/>
                    <a:pt x="353" y="38"/>
                    <a:pt x="268" y="123"/>
                  </a:cubicBezTo>
                  <a:cubicBezTo>
                    <a:pt x="1" y="390"/>
                    <a:pt x="168"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13"/>
            <p:cNvSpPr/>
            <p:nvPr/>
          </p:nvSpPr>
          <p:spPr>
            <a:xfrm>
              <a:off x="627337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701" y="868"/>
                    <a:pt x="868" y="668"/>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13"/>
            <p:cNvSpPr/>
            <p:nvPr/>
          </p:nvSpPr>
          <p:spPr>
            <a:xfrm>
              <a:off x="6225000" y="2553575"/>
              <a:ext cx="25875" cy="22250"/>
            </a:xfrm>
            <a:custGeom>
              <a:avLst/>
              <a:gdLst/>
              <a:ahLst/>
              <a:cxnLst/>
              <a:rect l="l" t="t" r="r" b="b"/>
              <a:pathLst>
                <a:path w="1035" h="890" extrusionOk="0">
                  <a:moveTo>
                    <a:pt x="580" y="1"/>
                  </a:moveTo>
                  <a:cubicBezTo>
                    <a:pt x="472" y="1"/>
                    <a:pt x="362" y="39"/>
                    <a:pt x="267" y="123"/>
                  </a:cubicBezTo>
                  <a:cubicBezTo>
                    <a:pt x="0" y="423"/>
                    <a:pt x="201" y="890"/>
                    <a:pt x="601" y="890"/>
                  </a:cubicBezTo>
                  <a:cubicBezTo>
                    <a:pt x="834"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13"/>
            <p:cNvSpPr/>
            <p:nvPr/>
          </p:nvSpPr>
          <p:spPr>
            <a:xfrm>
              <a:off x="6225000" y="2627600"/>
              <a:ext cx="25875" cy="22450"/>
            </a:xfrm>
            <a:custGeom>
              <a:avLst/>
              <a:gdLst/>
              <a:ahLst/>
              <a:cxnLst/>
              <a:rect l="l" t="t" r="r" b="b"/>
              <a:pathLst>
                <a:path w="1035" h="898" extrusionOk="0">
                  <a:moveTo>
                    <a:pt x="600" y="1"/>
                  </a:moveTo>
                  <a:cubicBezTo>
                    <a:pt x="486" y="1"/>
                    <a:pt x="367" y="41"/>
                    <a:pt x="267" y="130"/>
                  </a:cubicBezTo>
                  <a:cubicBezTo>
                    <a:pt x="0" y="397"/>
                    <a:pt x="201" y="898"/>
                    <a:pt x="601" y="898"/>
                  </a:cubicBezTo>
                  <a:cubicBezTo>
                    <a:pt x="834"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13"/>
            <p:cNvSpPr/>
            <p:nvPr/>
          </p:nvSpPr>
          <p:spPr>
            <a:xfrm>
              <a:off x="6225000" y="2701200"/>
              <a:ext cx="25875" cy="22225"/>
            </a:xfrm>
            <a:custGeom>
              <a:avLst/>
              <a:gdLst/>
              <a:ahLst/>
              <a:cxnLst/>
              <a:rect l="l" t="t" r="r" b="b"/>
              <a:pathLst>
                <a:path w="1035" h="889" extrusionOk="0">
                  <a:moveTo>
                    <a:pt x="580" y="0"/>
                  </a:moveTo>
                  <a:cubicBezTo>
                    <a:pt x="472" y="0"/>
                    <a:pt x="362" y="38"/>
                    <a:pt x="267" y="122"/>
                  </a:cubicBezTo>
                  <a:cubicBezTo>
                    <a:pt x="0" y="422"/>
                    <a:pt x="201" y="889"/>
                    <a:pt x="601" y="889"/>
                  </a:cubicBezTo>
                  <a:cubicBezTo>
                    <a:pt x="834"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13"/>
            <p:cNvSpPr/>
            <p:nvPr/>
          </p:nvSpPr>
          <p:spPr>
            <a:xfrm>
              <a:off x="6225000" y="2774825"/>
              <a:ext cx="25875" cy="22000"/>
            </a:xfrm>
            <a:custGeom>
              <a:avLst/>
              <a:gdLst/>
              <a:ahLst/>
              <a:cxnLst/>
              <a:rect l="l" t="t" r="r" b="b"/>
              <a:pathLst>
                <a:path w="1035" h="880" extrusionOk="0">
                  <a:moveTo>
                    <a:pt x="600" y="1"/>
                  </a:moveTo>
                  <a:cubicBezTo>
                    <a:pt x="486" y="1"/>
                    <a:pt x="367" y="45"/>
                    <a:pt x="267" y="146"/>
                  </a:cubicBezTo>
                  <a:cubicBezTo>
                    <a:pt x="0" y="412"/>
                    <a:pt x="201" y="879"/>
                    <a:pt x="601" y="879"/>
                  </a:cubicBezTo>
                  <a:cubicBezTo>
                    <a:pt x="834"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13"/>
            <p:cNvSpPr/>
            <p:nvPr/>
          </p:nvSpPr>
          <p:spPr>
            <a:xfrm>
              <a:off x="6225000" y="2848800"/>
              <a:ext cx="25875" cy="22250"/>
            </a:xfrm>
            <a:custGeom>
              <a:avLst/>
              <a:gdLst/>
              <a:ahLst/>
              <a:cxnLst/>
              <a:rect l="l" t="t" r="r" b="b"/>
              <a:pathLst>
                <a:path w="1035" h="890" extrusionOk="0">
                  <a:moveTo>
                    <a:pt x="580" y="0"/>
                  </a:moveTo>
                  <a:cubicBezTo>
                    <a:pt x="472" y="0"/>
                    <a:pt x="362" y="38"/>
                    <a:pt x="267" y="122"/>
                  </a:cubicBezTo>
                  <a:cubicBezTo>
                    <a:pt x="0" y="422"/>
                    <a:pt x="201" y="889"/>
                    <a:pt x="601" y="889"/>
                  </a:cubicBezTo>
                  <a:cubicBezTo>
                    <a:pt x="834"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13"/>
            <p:cNvSpPr/>
            <p:nvPr/>
          </p:nvSpPr>
          <p:spPr>
            <a:xfrm>
              <a:off x="6225000" y="29224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13"/>
            <p:cNvSpPr/>
            <p:nvPr/>
          </p:nvSpPr>
          <p:spPr>
            <a:xfrm>
              <a:off x="6225000" y="2996400"/>
              <a:ext cx="25875" cy="22250"/>
            </a:xfrm>
            <a:custGeom>
              <a:avLst/>
              <a:gdLst/>
              <a:ahLst/>
              <a:cxnLst/>
              <a:rect l="l" t="t" r="r" b="b"/>
              <a:pathLst>
                <a:path w="1035" h="890" extrusionOk="0">
                  <a:moveTo>
                    <a:pt x="580" y="1"/>
                  </a:moveTo>
                  <a:cubicBezTo>
                    <a:pt x="472" y="1"/>
                    <a:pt x="362" y="38"/>
                    <a:pt x="267" y="122"/>
                  </a:cubicBezTo>
                  <a:cubicBezTo>
                    <a:pt x="0" y="389"/>
                    <a:pt x="201" y="889"/>
                    <a:pt x="601" y="889"/>
                  </a:cubicBezTo>
                  <a:cubicBezTo>
                    <a:pt x="834"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13"/>
            <p:cNvSpPr/>
            <p:nvPr/>
          </p:nvSpPr>
          <p:spPr>
            <a:xfrm>
              <a:off x="6225000" y="30700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13"/>
            <p:cNvSpPr/>
            <p:nvPr/>
          </p:nvSpPr>
          <p:spPr>
            <a:xfrm>
              <a:off x="6225000" y="3143975"/>
              <a:ext cx="25875" cy="22275"/>
            </a:xfrm>
            <a:custGeom>
              <a:avLst/>
              <a:gdLst/>
              <a:ahLst/>
              <a:cxnLst/>
              <a:rect l="l" t="t" r="r" b="b"/>
              <a:pathLst>
                <a:path w="1035" h="891" extrusionOk="0">
                  <a:moveTo>
                    <a:pt x="584" y="1"/>
                  </a:moveTo>
                  <a:cubicBezTo>
                    <a:pt x="475" y="1"/>
                    <a:pt x="363" y="38"/>
                    <a:pt x="267" y="123"/>
                  </a:cubicBezTo>
                  <a:cubicBezTo>
                    <a:pt x="0" y="390"/>
                    <a:pt x="201" y="891"/>
                    <a:pt x="601" y="891"/>
                  </a:cubicBezTo>
                  <a:cubicBezTo>
                    <a:pt x="834"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13"/>
            <p:cNvSpPr/>
            <p:nvPr/>
          </p:nvSpPr>
          <p:spPr>
            <a:xfrm>
              <a:off x="6225000" y="3217650"/>
              <a:ext cx="25875" cy="22000"/>
            </a:xfrm>
            <a:custGeom>
              <a:avLst/>
              <a:gdLst/>
              <a:ahLst/>
              <a:cxnLst/>
              <a:rect l="l" t="t" r="r" b="b"/>
              <a:pathLst>
                <a:path w="1035" h="880" extrusionOk="0">
                  <a:moveTo>
                    <a:pt x="600" y="1"/>
                  </a:moveTo>
                  <a:cubicBezTo>
                    <a:pt x="486" y="1"/>
                    <a:pt x="367" y="45"/>
                    <a:pt x="267" y="145"/>
                  </a:cubicBezTo>
                  <a:cubicBezTo>
                    <a:pt x="0" y="412"/>
                    <a:pt x="201" y="879"/>
                    <a:pt x="601" y="879"/>
                  </a:cubicBezTo>
                  <a:cubicBezTo>
                    <a:pt x="834"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13"/>
            <p:cNvSpPr/>
            <p:nvPr/>
          </p:nvSpPr>
          <p:spPr>
            <a:xfrm>
              <a:off x="6180800" y="2553575"/>
              <a:ext cx="25875" cy="22250"/>
            </a:xfrm>
            <a:custGeom>
              <a:avLst/>
              <a:gdLst/>
              <a:ahLst/>
              <a:cxnLst/>
              <a:rect l="l" t="t" r="r" b="b"/>
              <a:pathLst>
                <a:path w="1035" h="890" extrusionOk="0">
                  <a:moveTo>
                    <a:pt x="565" y="1"/>
                  </a:moveTo>
                  <a:cubicBezTo>
                    <a:pt x="458" y="1"/>
                    <a:pt x="351" y="39"/>
                    <a:pt x="267" y="123"/>
                  </a:cubicBezTo>
                  <a:cubicBezTo>
                    <a:pt x="1" y="423"/>
                    <a:pt x="167" y="890"/>
                    <a:pt x="568" y="890"/>
                  </a:cubicBezTo>
                  <a:cubicBezTo>
                    <a:pt x="834" y="890"/>
                    <a:pt x="1001"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13"/>
            <p:cNvSpPr/>
            <p:nvPr/>
          </p:nvSpPr>
          <p:spPr>
            <a:xfrm>
              <a:off x="6180800" y="2627600"/>
              <a:ext cx="25875" cy="22450"/>
            </a:xfrm>
            <a:custGeom>
              <a:avLst/>
              <a:gdLst/>
              <a:ahLst/>
              <a:cxnLst/>
              <a:rect l="l" t="t" r="r" b="b"/>
              <a:pathLst>
                <a:path w="1035" h="898" extrusionOk="0">
                  <a:moveTo>
                    <a:pt x="585" y="1"/>
                  </a:moveTo>
                  <a:cubicBezTo>
                    <a:pt x="471" y="1"/>
                    <a:pt x="356" y="41"/>
                    <a:pt x="267" y="130"/>
                  </a:cubicBezTo>
                  <a:cubicBezTo>
                    <a:pt x="1" y="397"/>
                    <a:pt x="167" y="898"/>
                    <a:pt x="568" y="898"/>
                  </a:cubicBezTo>
                  <a:cubicBezTo>
                    <a:pt x="834"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13"/>
            <p:cNvSpPr/>
            <p:nvPr/>
          </p:nvSpPr>
          <p:spPr>
            <a:xfrm>
              <a:off x="61808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13"/>
            <p:cNvSpPr/>
            <p:nvPr/>
          </p:nvSpPr>
          <p:spPr>
            <a:xfrm>
              <a:off x="6180800" y="2774825"/>
              <a:ext cx="25875" cy="22000"/>
            </a:xfrm>
            <a:custGeom>
              <a:avLst/>
              <a:gdLst/>
              <a:ahLst/>
              <a:cxnLst/>
              <a:rect l="l" t="t" r="r" b="b"/>
              <a:pathLst>
                <a:path w="1035" h="880" extrusionOk="0">
                  <a:moveTo>
                    <a:pt x="585" y="1"/>
                  </a:moveTo>
                  <a:cubicBezTo>
                    <a:pt x="471" y="1"/>
                    <a:pt x="356" y="45"/>
                    <a:pt x="267" y="146"/>
                  </a:cubicBezTo>
                  <a:cubicBezTo>
                    <a:pt x="1" y="412"/>
                    <a:pt x="167" y="879"/>
                    <a:pt x="568" y="879"/>
                  </a:cubicBezTo>
                  <a:cubicBezTo>
                    <a:pt x="834"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13"/>
            <p:cNvSpPr/>
            <p:nvPr/>
          </p:nvSpPr>
          <p:spPr>
            <a:xfrm>
              <a:off x="6180800" y="2848800"/>
              <a:ext cx="25875" cy="22250"/>
            </a:xfrm>
            <a:custGeom>
              <a:avLst/>
              <a:gdLst/>
              <a:ahLst/>
              <a:cxnLst/>
              <a:rect l="l" t="t" r="r" b="b"/>
              <a:pathLst>
                <a:path w="1035" h="890" extrusionOk="0">
                  <a:moveTo>
                    <a:pt x="565" y="0"/>
                  </a:moveTo>
                  <a:cubicBezTo>
                    <a:pt x="458" y="0"/>
                    <a:pt x="351" y="38"/>
                    <a:pt x="267" y="122"/>
                  </a:cubicBezTo>
                  <a:cubicBezTo>
                    <a:pt x="1" y="422"/>
                    <a:pt x="167" y="889"/>
                    <a:pt x="568" y="889"/>
                  </a:cubicBezTo>
                  <a:cubicBezTo>
                    <a:pt x="834" y="889"/>
                    <a:pt x="1001"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13"/>
            <p:cNvSpPr/>
            <p:nvPr/>
          </p:nvSpPr>
          <p:spPr>
            <a:xfrm>
              <a:off x="6180800" y="2922450"/>
              <a:ext cx="25875" cy="21975"/>
            </a:xfrm>
            <a:custGeom>
              <a:avLst/>
              <a:gdLst/>
              <a:ahLst/>
              <a:cxnLst/>
              <a:rect l="l" t="t" r="r" b="b"/>
              <a:pathLst>
                <a:path w="1035" h="879" extrusionOk="0">
                  <a:moveTo>
                    <a:pt x="585" y="0"/>
                  </a:moveTo>
                  <a:cubicBezTo>
                    <a:pt x="471" y="0"/>
                    <a:pt x="356" y="45"/>
                    <a:pt x="267" y="145"/>
                  </a:cubicBezTo>
                  <a:cubicBezTo>
                    <a:pt x="1" y="412"/>
                    <a:pt x="167" y="879"/>
                    <a:pt x="568" y="879"/>
                  </a:cubicBezTo>
                  <a:cubicBezTo>
                    <a:pt x="834" y="879"/>
                    <a:pt x="1001"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13"/>
            <p:cNvSpPr/>
            <p:nvPr/>
          </p:nvSpPr>
          <p:spPr>
            <a:xfrm>
              <a:off x="6180800" y="2996400"/>
              <a:ext cx="25875" cy="22250"/>
            </a:xfrm>
            <a:custGeom>
              <a:avLst/>
              <a:gdLst/>
              <a:ahLst/>
              <a:cxnLst/>
              <a:rect l="l" t="t" r="r" b="b"/>
              <a:pathLst>
                <a:path w="1035" h="890" extrusionOk="0">
                  <a:moveTo>
                    <a:pt x="565" y="1"/>
                  </a:moveTo>
                  <a:cubicBezTo>
                    <a:pt x="458" y="1"/>
                    <a:pt x="351" y="38"/>
                    <a:pt x="267" y="122"/>
                  </a:cubicBezTo>
                  <a:cubicBezTo>
                    <a:pt x="1" y="389"/>
                    <a:pt x="167" y="889"/>
                    <a:pt x="568" y="889"/>
                  </a:cubicBezTo>
                  <a:cubicBezTo>
                    <a:pt x="834"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13"/>
            <p:cNvSpPr/>
            <p:nvPr/>
          </p:nvSpPr>
          <p:spPr>
            <a:xfrm>
              <a:off x="61808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13"/>
            <p:cNvSpPr/>
            <p:nvPr/>
          </p:nvSpPr>
          <p:spPr>
            <a:xfrm>
              <a:off x="6180800" y="3143975"/>
              <a:ext cx="25875" cy="22275"/>
            </a:xfrm>
            <a:custGeom>
              <a:avLst/>
              <a:gdLst/>
              <a:ahLst/>
              <a:cxnLst/>
              <a:rect l="l" t="t" r="r" b="b"/>
              <a:pathLst>
                <a:path w="1035" h="891" extrusionOk="0">
                  <a:moveTo>
                    <a:pt x="570" y="1"/>
                  </a:moveTo>
                  <a:cubicBezTo>
                    <a:pt x="461" y="1"/>
                    <a:pt x="352" y="38"/>
                    <a:pt x="267" y="123"/>
                  </a:cubicBezTo>
                  <a:cubicBezTo>
                    <a:pt x="1" y="390"/>
                    <a:pt x="167" y="891"/>
                    <a:pt x="568" y="891"/>
                  </a:cubicBezTo>
                  <a:cubicBezTo>
                    <a:pt x="834"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13"/>
            <p:cNvSpPr/>
            <p:nvPr/>
          </p:nvSpPr>
          <p:spPr>
            <a:xfrm>
              <a:off x="6180800" y="3217650"/>
              <a:ext cx="25875" cy="22000"/>
            </a:xfrm>
            <a:custGeom>
              <a:avLst/>
              <a:gdLst/>
              <a:ahLst/>
              <a:cxnLst/>
              <a:rect l="l" t="t" r="r" b="b"/>
              <a:pathLst>
                <a:path w="1035" h="880" extrusionOk="0">
                  <a:moveTo>
                    <a:pt x="585" y="1"/>
                  </a:moveTo>
                  <a:cubicBezTo>
                    <a:pt x="471" y="1"/>
                    <a:pt x="356" y="45"/>
                    <a:pt x="267" y="145"/>
                  </a:cubicBezTo>
                  <a:cubicBezTo>
                    <a:pt x="1" y="412"/>
                    <a:pt x="167" y="879"/>
                    <a:pt x="568" y="879"/>
                  </a:cubicBezTo>
                  <a:cubicBezTo>
                    <a:pt x="834" y="879"/>
                    <a:pt x="1001"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13"/>
            <p:cNvSpPr/>
            <p:nvPr/>
          </p:nvSpPr>
          <p:spPr>
            <a:xfrm>
              <a:off x="6135775" y="2553575"/>
              <a:ext cx="25875" cy="22250"/>
            </a:xfrm>
            <a:custGeom>
              <a:avLst/>
              <a:gdLst/>
              <a:ahLst/>
              <a:cxnLst/>
              <a:rect l="l" t="t" r="r" b="b"/>
              <a:pathLst>
                <a:path w="1035" h="890" extrusionOk="0">
                  <a:moveTo>
                    <a:pt x="580" y="1"/>
                  </a:moveTo>
                  <a:cubicBezTo>
                    <a:pt x="472" y="1"/>
                    <a:pt x="361" y="39"/>
                    <a:pt x="267" y="123"/>
                  </a:cubicBezTo>
                  <a:cubicBezTo>
                    <a:pt x="0" y="423"/>
                    <a:pt x="200" y="890"/>
                    <a:pt x="601" y="890"/>
                  </a:cubicBezTo>
                  <a:cubicBezTo>
                    <a:pt x="834" y="890"/>
                    <a:pt x="1034" y="690"/>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13"/>
            <p:cNvSpPr/>
            <p:nvPr/>
          </p:nvSpPr>
          <p:spPr>
            <a:xfrm>
              <a:off x="6135775" y="2627600"/>
              <a:ext cx="25875" cy="22450"/>
            </a:xfrm>
            <a:custGeom>
              <a:avLst/>
              <a:gdLst/>
              <a:ahLst/>
              <a:cxnLst/>
              <a:rect l="l" t="t" r="r" b="b"/>
              <a:pathLst>
                <a:path w="1035" h="898" extrusionOk="0">
                  <a:moveTo>
                    <a:pt x="599" y="1"/>
                  </a:moveTo>
                  <a:cubicBezTo>
                    <a:pt x="486" y="1"/>
                    <a:pt x="367" y="41"/>
                    <a:pt x="267" y="130"/>
                  </a:cubicBezTo>
                  <a:cubicBezTo>
                    <a:pt x="0" y="397"/>
                    <a:pt x="200" y="864"/>
                    <a:pt x="601" y="898"/>
                  </a:cubicBezTo>
                  <a:cubicBezTo>
                    <a:pt x="834" y="898"/>
                    <a:pt x="1034" y="697"/>
                    <a:pt x="1034" y="431"/>
                  </a:cubicBezTo>
                  <a:cubicBezTo>
                    <a:pt x="1034" y="164"/>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13"/>
            <p:cNvSpPr/>
            <p:nvPr/>
          </p:nvSpPr>
          <p:spPr>
            <a:xfrm>
              <a:off x="6135775" y="2701200"/>
              <a:ext cx="25875" cy="22225"/>
            </a:xfrm>
            <a:custGeom>
              <a:avLst/>
              <a:gdLst/>
              <a:ahLst/>
              <a:cxnLst/>
              <a:rect l="l" t="t" r="r" b="b"/>
              <a:pathLst>
                <a:path w="1035" h="889" extrusionOk="0">
                  <a:moveTo>
                    <a:pt x="580" y="0"/>
                  </a:moveTo>
                  <a:cubicBezTo>
                    <a:pt x="472" y="0"/>
                    <a:pt x="361" y="38"/>
                    <a:pt x="267" y="122"/>
                  </a:cubicBezTo>
                  <a:cubicBezTo>
                    <a:pt x="0" y="422"/>
                    <a:pt x="200" y="889"/>
                    <a:pt x="601" y="889"/>
                  </a:cubicBezTo>
                  <a:cubicBezTo>
                    <a:pt x="834" y="889"/>
                    <a:pt x="1034" y="689"/>
                    <a:pt x="1034" y="455"/>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13"/>
            <p:cNvSpPr/>
            <p:nvPr/>
          </p:nvSpPr>
          <p:spPr>
            <a:xfrm>
              <a:off x="6135775" y="2774825"/>
              <a:ext cx="25875" cy="22000"/>
            </a:xfrm>
            <a:custGeom>
              <a:avLst/>
              <a:gdLst/>
              <a:ahLst/>
              <a:cxnLst/>
              <a:rect l="l" t="t" r="r" b="b"/>
              <a:pathLst>
                <a:path w="1035" h="880" extrusionOk="0">
                  <a:moveTo>
                    <a:pt x="599" y="1"/>
                  </a:moveTo>
                  <a:cubicBezTo>
                    <a:pt x="486" y="1"/>
                    <a:pt x="367" y="45"/>
                    <a:pt x="267" y="146"/>
                  </a:cubicBezTo>
                  <a:cubicBezTo>
                    <a:pt x="0" y="412"/>
                    <a:pt x="200" y="879"/>
                    <a:pt x="601" y="879"/>
                  </a:cubicBezTo>
                  <a:cubicBezTo>
                    <a:pt x="834" y="879"/>
                    <a:pt x="1034" y="679"/>
                    <a:pt x="1034" y="446"/>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13"/>
            <p:cNvSpPr/>
            <p:nvPr/>
          </p:nvSpPr>
          <p:spPr>
            <a:xfrm>
              <a:off x="6135775" y="2848800"/>
              <a:ext cx="25875" cy="22250"/>
            </a:xfrm>
            <a:custGeom>
              <a:avLst/>
              <a:gdLst/>
              <a:ahLst/>
              <a:cxnLst/>
              <a:rect l="l" t="t" r="r" b="b"/>
              <a:pathLst>
                <a:path w="1035" h="890" extrusionOk="0">
                  <a:moveTo>
                    <a:pt x="580" y="0"/>
                  </a:moveTo>
                  <a:cubicBezTo>
                    <a:pt x="472" y="0"/>
                    <a:pt x="361" y="38"/>
                    <a:pt x="267" y="122"/>
                  </a:cubicBezTo>
                  <a:cubicBezTo>
                    <a:pt x="0" y="422"/>
                    <a:pt x="200" y="889"/>
                    <a:pt x="601" y="889"/>
                  </a:cubicBezTo>
                  <a:cubicBezTo>
                    <a:pt x="834" y="889"/>
                    <a:pt x="1034" y="689"/>
                    <a:pt x="1034" y="456"/>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13"/>
            <p:cNvSpPr/>
            <p:nvPr/>
          </p:nvSpPr>
          <p:spPr>
            <a:xfrm>
              <a:off x="6135775" y="2922450"/>
              <a:ext cx="25875" cy="22075"/>
            </a:xfrm>
            <a:custGeom>
              <a:avLst/>
              <a:gdLst/>
              <a:ahLst/>
              <a:cxnLst/>
              <a:rect l="l" t="t" r="r" b="b"/>
              <a:pathLst>
                <a:path w="1035" h="883" extrusionOk="0">
                  <a:moveTo>
                    <a:pt x="599" y="0"/>
                  </a:moveTo>
                  <a:cubicBezTo>
                    <a:pt x="486" y="0"/>
                    <a:pt x="367" y="45"/>
                    <a:pt x="267" y="145"/>
                  </a:cubicBezTo>
                  <a:cubicBezTo>
                    <a:pt x="0" y="412"/>
                    <a:pt x="200" y="879"/>
                    <a:pt x="601" y="879"/>
                  </a:cubicBezTo>
                  <a:cubicBezTo>
                    <a:pt x="618" y="881"/>
                    <a:pt x="635" y="882"/>
                    <a:pt x="651" y="882"/>
                  </a:cubicBezTo>
                  <a:cubicBezTo>
                    <a:pt x="862" y="882"/>
                    <a:pt x="1034" y="692"/>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13"/>
            <p:cNvSpPr/>
            <p:nvPr/>
          </p:nvSpPr>
          <p:spPr>
            <a:xfrm>
              <a:off x="6135775" y="2996400"/>
              <a:ext cx="25875" cy="22250"/>
            </a:xfrm>
            <a:custGeom>
              <a:avLst/>
              <a:gdLst/>
              <a:ahLst/>
              <a:cxnLst/>
              <a:rect l="l" t="t" r="r" b="b"/>
              <a:pathLst>
                <a:path w="1035" h="890" extrusionOk="0">
                  <a:moveTo>
                    <a:pt x="580" y="1"/>
                  </a:moveTo>
                  <a:cubicBezTo>
                    <a:pt x="472" y="1"/>
                    <a:pt x="361" y="38"/>
                    <a:pt x="267" y="122"/>
                  </a:cubicBezTo>
                  <a:cubicBezTo>
                    <a:pt x="0" y="389"/>
                    <a:pt x="200" y="889"/>
                    <a:pt x="601" y="889"/>
                  </a:cubicBezTo>
                  <a:cubicBezTo>
                    <a:pt x="834" y="889"/>
                    <a:pt x="1034" y="689"/>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13"/>
            <p:cNvSpPr/>
            <p:nvPr/>
          </p:nvSpPr>
          <p:spPr>
            <a:xfrm>
              <a:off x="6135775" y="3070050"/>
              <a:ext cx="25875" cy="21975"/>
            </a:xfrm>
            <a:custGeom>
              <a:avLst/>
              <a:gdLst/>
              <a:ahLst/>
              <a:cxnLst/>
              <a:rect l="l" t="t" r="r" b="b"/>
              <a:pathLst>
                <a:path w="1035" h="879" extrusionOk="0">
                  <a:moveTo>
                    <a:pt x="599" y="0"/>
                  </a:moveTo>
                  <a:cubicBezTo>
                    <a:pt x="486" y="0"/>
                    <a:pt x="367" y="45"/>
                    <a:pt x="267" y="145"/>
                  </a:cubicBezTo>
                  <a:cubicBezTo>
                    <a:pt x="0" y="412"/>
                    <a:pt x="200" y="879"/>
                    <a:pt x="601" y="879"/>
                  </a:cubicBezTo>
                  <a:cubicBezTo>
                    <a:pt x="834" y="879"/>
                    <a:pt x="1034" y="679"/>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13"/>
            <p:cNvSpPr/>
            <p:nvPr/>
          </p:nvSpPr>
          <p:spPr>
            <a:xfrm>
              <a:off x="6135775" y="3143975"/>
              <a:ext cx="25875" cy="22275"/>
            </a:xfrm>
            <a:custGeom>
              <a:avLst/>
              <a:gdLst/>
              <a:ahLst/>
              <a:cxnLst/>
              <a:rect l="l" t="t" r="r" b="b"/>
              <a:pathLst>
                <a:path w="1035" h="891" extrusionOk="0">
                  <a:moveTo>
                    <a:pt x="584" y="1"/>
                  </a:moveTo>
                  <a:cubicBezTo>
                    <a:pt x="475" y="1"/>
                    <a:pt x="363" y="38"/>
                    <a:pt x="267" y="123"/>
                  </a:cubicBezTo>
                  <a:cubicBezTo>
                    <a:pt x="0" y="390"/>
                    <a:pt x="200" y="891"/>
                    <a:pt x="601" y="891"/>
                  </a:cubicBezTo>
                  <a:cubicBezTo>
                    <a:pt x="834" y="891"/>
                    <a:pt x="1034" y="690"/>
                    <a:pt x="1034" y="424"/>
                  </a:cubicBezTo>
                  <a:cubicBezTo>
                    <a:pt x="1034" y="173"/>
                    <a:pt x="817"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13"/>
            <p:cNvSpPr/>
            <p:nvPr/>
          </p:nvSpPr>
          <p:spPr>
            <a:xfrm>
              <a:off x="6135775" y="3217650"/>
              <a:ext cx="25875" cy="22000"/>
            </a:xfrm>
            <a:custGeom>
              <a:avLst/>
              <a:gdLst/>
              <a:ahLst/>
              <a:cxnLst/>
              <a:rect l="l" t="t" r="r" b="b"/>
              <a:pathLst>
                <a:path w="1035" h="880" extrusionOk="0">
                  <a:moveTo>
                    <a:pt x="599" y="1"/>
                  </a:moveTo>
                  <a:cubicBezTo>
                    <a:pt x="486" y="1"/>
                    <a:pt x="367" y="45"/>
                    <a:pt x="267" y="145"/>
                  </a:cubicBezTo>
                  <a:cubicBezTo>
                    <a:pt x="0" y="412"/>
                    <a:pt x="200" y="879"/>
                    <a:pt x="601" y="879"/>
                  </a:cubicBezTo>
                  <a:cubicBezTo>
                    <a:pt x="834" y="879"/>
                    <a:pt x="1034" y="679"/>
                    <a:pt x="1034" y="445"/>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13"/>
            <p:cNvSpPr/>
            <p:nvPr/>
          </p:nvSpPr>
          <p:spPr>
            <a:xfrm>
              <a:off x="6090725" y="2553575"/>
              <a:ext cx="26725" cy="22250"/>
            </a:xfrm>
            <a:custGeom>
              <a:avLst/>
              <a:gdLst/>
              <a:ahLst/>
              <a:cxnLst/>
              <a:rect l="l" t="t" r="r" b="b"/>
              <a:pathLst>
                <a:path w="1069" h="890" extrusionOk="0">
                  <a:moveTo>
                    <a:pt x="599" y="1"/>
                  </a:moveTo>
                  <a:cubicBezTo>
                    <a:pt x="492" y="1"/>
                    <a:pt x="385" y="39"/>
                    <a:pt x="301" y="123"/>
                  </a:cubicBezTo>
                  <a:cubicBezTo>
                    <a:pt x="1" y="423"/>
                    <a:pt x="234" y="890"/>
                    <a:pt x="601" y="890"/>
                  </a:cubicBezTo>
                  <a:cubicBezTo>
                    <a:pt x="868" y="890"/>
                    <a:pt x="1068" y="690"/>
                    <a:pt x="1068" y="456"/>
                  </a:cubicBezTo>
                  <a:cubicBezTo>
                    <a:pt x="1068" y="181"/>
                    <a:pt x="833"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13"/>
            <p:cNvSpPr/>
            <p:nvPr/>
          </p:nvSpPr>
          <p:spPr>
            <a:xfrm>
              <a:off x="6091575" y="2627600"/>
              <a:ext cx="25875" cy="22450"/>
            </a:xfrm>
            <a:custGeom>
              <a:avLst/>
              <a:gdLst/>
              <a:ahLst/>
              <a:cxnLst/>
              <a:rect l="l" t="t" r="r" b="b"/>
              <a:pathLst>
                <a:path w="1035" h="898" extrusionOk="0">
                  <a:moveTo>
                    <a:pt x="577" y="1"/>
                  </a:moveTo>
                  <a:cubicBezTo>
                    <a:pt x="467" y="1"/>
                    <a:pt x="356" y="41"/>
                    <a:pt x="267" y="130"/>
                  </a:cubicBezTo>
                  <a:cubicBezTo>
                    <a:pt x="0" y="397"/>
                    <a:pt x="200" y="898"/>
                    <a:pt x="567" y="898"/>
                  </a:cubicBezTo>
                  <a:cubicBezTo>
                    <a:pt x="834" y="898"/>
                    <a:pt x="1034" y="697"/>
                    <a:pt x="1034" y="431"/>
                  </a:cubicBezTo>
                  <a:cubicBezTo>
                    <a:pt x="1012" y="164"/>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13"/>
            <p:cNvSpPr/>
            <p:nvPr/>
          </p:nvSpPr>
          <p:spPr>
            <a:xfrm>
              <a:off x="6091575" y="2701200"/>
              <a:ext cx="25875" cy="22225"/>
            </a:xfrm>
            <a:custGeom>
              <a:avLst/>
              <a:gdLst/>
              <a:ahLst/>
              <a:cxnLst/>
              <a:rect l="l" t="t" r="r" b="b"/>
              <a:pathLst>
                <a:path w="1035" h="889" extrusionOk="0">
                  <a:moveTo>
                    <a:pt x="558" y="0"/>
                  </a:moveTo>
                  <a:cubicBezTo>
                    <a:pt x="454" y="0"/>
                    <a:pt x="351" y="38"/>
                    <a:pt x="267" y="122"/>
                  </a:cubicBezTo>
                  <a:cubicBezTo>
                    <a:pt x="0" y="422"/>
                    <a:pt x="200" y="889"/>
                    <a:pt x="567" y="889"/>
                  </a:cubicBezTo>
                  <a:cubicBezTo>
                    <a:pt x="834" y="889"/>
                    <a:pt x="1034" y="689"/>
                    <a:pt x="1034" y="455"/>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13"/>
            <p:cNvSpPr/>
            <p:nvPr/>
          </p:nvSpPr>
          <p:spPr>
            <a:xfrm>
              <a:off x="6091575" y="2774825"/>
              <a:ext cx="25875" cy="22000"/>
            </a:xfrm>
            <a:custGeom>
              <a:avLst/>
              <a:gdLst/>
              <a:ahLst/>
              <a:cxnLst/>
              <a:rect l="l" t="t" r="r" b="b"/>
              <a:pathLst>
                <a:path w="1035" h="880" extrusionOk="0">
                  <a:moveTo>
                    <a:pt x="577" y="1"/>
                  </a:moveTo>
                  <a:cubicBezTo>
                    <a:pt x="467" y="1"/>
                    <a:pt x="356" y="45"/>
                    <a:pt x="267" y="146"/>
                  </a:cubicBezTo>
                  <a:cubicBezTo>
                    <a:pt x="0" y="412"/>
                    <a:pt x="200" y="879"/>
                    <a:pt x="567" y="879"/>
                  </a:cubicBezTo>
                  <a:cubicBezTo>
                    <a:pt x="834" y="879"/>
                    <a:pt x="1034" y="679"/>
                    <a:pt x="1034" y="446"/>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13"/>
            <p:cNvSpPr/>
            <p:nvPr/>
          </p:nvSpPr>
          <p:spPr>
            <a:xfrm>
              <a:off x="6091575" y="2848800"/>
              <a:ext cx="25875" cy="22250"/>
            </a:xfrm>
            <a:custGeom>
              <a:avLst/>
              <a:gdLst/>
              <a:ahLst/>
              <a:cxnLst/>
              <a:rect l="l" t="t" r="r" b="b"/>
              <a:pathLst>
                <a:path w="1035" h="890" extrusionOk="0">
                  <a:moveTo>
                    <a:pt x="558" y="0"/>
                  </a:moveTo>
                  <a:cubicBezTo>
                    <a:pt x="454" y="0"/>
                    <a:pt x="351" y="38"/>
                    <a:pt x="267" y="122"/>
                  </a:cubicBezTo>
                  <a:cubicBezTo>
                    <a:pt x="0" y="422"/>
                    <a:pt x="200" y="889"/>
                    <a:pt x="567" y="889"/>
                  </a:cubicBezTo>
                  <a:cubicBezTo>
                    <a:pt x="834" y="889"/>
                    <a:pt x="1034" y="689"/>
                    <a:pt x="1034" y="456"/>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13"/>
            <p:cNvSpPr/>
            <p:nvPr/>
          </p:nvSpPr>
          <p:spPr>
            <a:xfrm>
              <a:off x="6090725" y="2922450"/>
              <a:ext cx="26725" cy="21975"/>
            </a:xfrm>
            <a:custGeom>
              <a:avLst/>
              <a:gdLst/>
              <a:ahLst/>
              <a:cxnLst/>
              <a:rect l="l" t="t" r="r" b="b"/>
              <a:pathLst>
                <a:path w="1069" h="879" extrusionOk="0">
                  <a:moveTo>
                    <a:pt x="619" y="0"/>
                  </a:moveTo>
                  <a:cubicBezTo>
                    <a:pt x="505" y="0"/>
                    <a:pt x="390" y="45"/>
                    <a:pt x="301" y="145"/>
                  </a:cubicBezTo>
                  <a:cubicBezTo>
                    <a:pt x="1" y="412"/>
                    <a:pt x="234" y="879"/>
                    <a:pt x="601" y="879"/>
                  </a:cubicBezTo>
                  <a:cubicBezTo>
                    <a:pt x="868" y="879"/>
                    <a:pt x="1068" y="678"/>
                    <a:pt x="1068" y="445"/>
                  </a:cubicBezTo>
                  <a:cubicBezTo>
                    <a:pt x="1068" y="178"/>
                    <a:pt x="846" y="0"/>
                    <a:pt x="61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13"/>
            <p:cNvSpPr/>
            <p:nvPr/>
          </p:nvSpPr>
          <p:spPr>
            <a:xfrm>
              <a:off x="6091575" y="2996400"/>
              <a:ext cx="25875" cy="22250"/>
            </a:xfrm>
            <a:custGeom>
              <a:avLst/>
              <a:gdLst/>
              <a:ahLst/>
              <a:cxnLst/>
              <a:rect l="l" t="t" r="r" b="b"/>
              <a:pathLst>
                <a:path w="1035" h="890" extrusionOk="0">
                  <a:moveTo>
                    <a:pt x="558" y="1"/>
                  </a:moveTo>
                  <a:cubicBezTo>
                    <a:pt x="454" y="1"/>
                    <a:pt x="351" y="38"/>
                    <a:pt x="267" y="122"/>
                  </a:cubicBezTo>
                  <a:cubicBezTo>
                    <a:pt x="0" y="422"/>
                    <a:pt x="200" y="889"/>
                    <a:pt x="567" y="889"/>
                  </a:cubicBezTo>
                  <a:cubicBezTo>
                    <a:pt x="834" y="889"/>
                    <a:pt x="1034" y="689"/>
                    <a:pt x="1034" y="456"/>
                  </a:cubicBezTo>
                  <a:cubicBezTo>
                    <a:pt x="1012" y="181"/>
                    <a:pt x="784" y="1"/>
                    <a:pt x="55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13"/>
            <p:cNvSpPr/>
            <p:nvPr/>
          </p:nvSpPr>
          <p:spPr>
            <a:xfrm>
              <a:off x="6091575" y="3070050"/>
              <a:ext cx="25875" cy="21975"/>
            </a:xfrm>
            <a:custGeom>
              <a:avLst/>
              <a:gdLst/>
              <a:ahLst/>
              <a:cxnLst/>
              <a:rect l="l" t="t" r="r" b="b"/>
              <a:pathLst>
                <a:path w="1035" h="879" extrusionOk="0">
                  <a:moveTo>
                    <a:pt x="577" y="0"/>
                  </a:moveTo>
                  <a:cubicBezTo>
                    <a:pt x="467" y="0"/>
                    <a:pt x="356" y="45"/>
                    <a:pt x="267" y="145"/>
                  </a:cubicBezTo>
                  <a:cubicBezTo>
                    <a:pt x="0" y="412"/>
                    <a:pt x="200" y="879"/>
                    <a:pt x="567" y="879"/>
                  </a:cubicBezTo>
                  <a:cubicBezTo>
                    <a:pt x="834" y="879"/>
                    <a:pt x="1034" y="679"/>
                    <a:pt x="1034" y="445"/>
                  </a:cubicBezTo>
                  <a:cubicBezTo>
                    <a:pt x="1012" y="178"/>
                    <a:pt x="797" y="0"/>
                    <a:pt x="577"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13"/>
            <p:cNvSpPr/>
            <p:nvPr/>
          </p:nvSpPr>
          <p:spPr>
            <a:xfrm>
              <a:off x="6091575" y="3143975"/>
              <a:ext cx="25875" cy="22275"/>
            </a:xfrm>
            <a:custGeom>
              <a:avLst/>
              <a:gdLst/>
              <a:ahLst/>
              <a:cxnLst/>
              <a:rect l="l" t="t" r="r" b="b"/>
              <a:pathLst>
                <a:path w="1035" h="891" extrusionOk="0">
                  <a:moveTo>
                    <a:pt x="562" y="1"/>
                  </a:moveTo>
                  <a:cubicBezTo>
                    <a:pt x="457" y="1"/>
                    <a:pt x="352" y="38"/>
                    <a:pt x="267" y="123"/>
                  </a:cubicBezTo>
                  <a:cubicBezTo>
                    <a:pt x="0" y="390"/>
                    <a:pt x="200" y="891"/>
                    <a:pt x="567" y="891"/>
                  </a:cubicBezTo>
                  <a:cubicBezTo>
                    <a:pt x="834" y="891"/>
                    <a:pt x="1034" y="690"/>
                    <a:pt x="1034" y="424"/>
                  </a:cubicBezTo>
                  <a:cubicBezTo>
                    <a:pt x="1012" y="173"/>
                    <a:pt x="787" y="1"/>
                    <a:pt x="562"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13"/>
            <p:cNvSpPr/>
            <p:nvPr/>
          </p:nvSpPr>
          <p:spPr>
            <a:xfrm>
              <a:off x="6091575" y="3217650"/>
              <a:ext cx="25875" cy="22000"/>
            </a:xfrm>
            <a:custGeom>
              <a:avLst/>
              <a:gdLst/>
              <a:ahLst/>
              <a:cxnLst/>
              <a:rect l="l" t="t" r="r" b="b"/>
              <a:pathLst>
                <a:path w="1035" h="880" extrusionOk="0">
                  <a:moveTo>
                    <a:pt x="577" y="1"/>
                  </a:moveTo>
                  <a:cubicBezTo>
                    <a:pt x="467" y="1"/>
                    <a:pt x="356" y="45"/>
                    <a:pt x="267" y="145"/>
                  </a:cubicBezTo>
                  <a:cubicBezTo>
                    <a:pt x="0" y="412"/>
                    <a:pt x="200" y="879"/>
                    <a:pt x="567" y="879"/>
                  </a:cubicBezTo>
                  <a:cubicBezTo>
                    <a:pt x="834" y="879"/>
                    <a:pt x="1034" y="679"/>
                    <a:pt x="1034" y="445"/>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13"/>
            <p:cNvSpPr/>
            <p:nvPr/>
          </p:nvSpPr>
          <p:spPr>
            <a:xfrm>
              <a:off x="6046550" y="2553575"/>
              <a:ext cx="25875" cy="22250"/>
            </a:xfrm>
            <a:custGeom>
              <a:avLst/>
              <a:gdLst/>
              <a:ahLst/>
              <a:cxnLst/>
              <a:rect l="l" t="t" r="r" b="b"/>
              <a:pathLst>
                <a:path w="1035" h="890" extrusionOk="0">
                  <a:moveTo>
                    <a:pt x="590" y="1"/>
                  </a:moveTo>
                  <a:cubicBezTo>
                    <a:pt x="488" y="1"/>
                    <a:pt x="384" y="39"/>
                    <a:pt x="300" y="123"/>
                  </a:cubicBezTo>
                  <a:cubicBezTo>
                    <a:pt x="0" y="423"/>
                    <a:pt x="200" y="890"/>
                    <a:pt x="600" y="890"/>
                  </a:cubicBezTo>
                  <a:cubicBezTo>
                    <a:pt x="834" y="890"/>
                    <a:pt x="1034" y="690"/>
                    <a:pt x="1034" y="456"/>
                  </a:cubicBezTo>
                  <a:cubicBezTo>
                    <a:pt x="1034" y="181"/>
                    <a:pt x="814"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13"/>
            <p:cNvSpPr/>
            <p:nvPr/>
          </p:nvSpPr>
          <p:spPr>
            <a:xfrm>
              <a:off x="6046550" y="2627500"/>
              <a:ext cx="30025" cy="22550"/>
            </a:xfrm>
            <a:custGeom>
              <a:avLst/>
              <a:gdLst/>
              <a:ahLst/>
              <a:cxnLst/>
              <a:rect l="l" t="t" r="r" b="b"/>
              <a:pathLst>
                <a:path w="1201" h="902" extrusionOk="0">
                  <a:moveTo>
                    <a:pt x="600" y="1"/>
                  </a:moveTo>
                  <a:cubicBezTo>
                    <a:pt x="0" y="1"/>
                    <a:pt x="0" y="902"/>
                    <a:pt x="600" y="902"/>
                  </a:cubicBezTo>
                  <a:cubicBezTo>
                    <a:pt x="1201" y="902"/>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13"/>
            <p:cNvSpPr/>
            <p:nvPr/>
          </p:nvSpPr>
          <p:spPr>
            <a:xfrm>
              <a:off x="6046550" y="2701200"/>
              <a:ext cx="25875" cy="22225"/>
            </a:xfrm>
            <a:custGeom>
              <a:avLst/>
              <a:gdLst/>
              <a:ahLst/>
              <a:cxnLst/>
              <a:rect l="l" t="t" r="r" b="b"/>
              <a:pathLst>
                <a:path w="1035" h="889" extrusionOk="0">
                  <a:moveTo>
                    <a:pt x="590" y="0"/>
                  </a:moveTo>
                  <a:cubicBezTo>
                    <a:pt x="488" y="0"/>
                    <a:pt x="384" y="38"/>
                    <a:pt x="300" y="122"/>
                  </a:cubicBezTo>
                  <a:cubicBezTo>
                    <a:pt x="0" y="422"/>
                    <a:pt x="200" y="889"/>
                    <a:pt x="600" y="889"/>
                  </a:cubicBezTo>
                  <a:cubicBezTo>
                    <a:pt x="834" y="889"/>
                    <a:pt x="1034" y="689"/>
                    <a:pt x="1034" y="455"/>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13"/>
            <p:cNvSpPr/>
            <p:nvPr/>
          </p:nvSpPr>
          <p:spPr>
            <a:xfrm>
              <a:off x="6046550" y="2774825"/>
              <a:ext cx="25875" cy="22000"/>
            </a:xfrm>
            <a:custGeom>
              <a:avLst/>
              <a:gdLst/>
              <a:ahLst/>
              <a:cxnLst/>
              <a:rect l="l" t="t" r="r" b="b"/>
              <a:pathLst>
                <a:path w="1035" h="880" extrusionOk="0">
                  <a:moveTo>
                    <a:pt x="609" y="1"/>
                  </a:moveTo>
                  <a:cubicBezTo>
                    <a:pt x="500" y="1"/>
                    <a:pt x="389" y="45"/>
                    <a:pt x="300" y="146"/>
                  </a:cubicBezTo>
                  <a:cubicBezTo>
                    <a:pt x="0" y="412"/>
                    <a:pt x="200" y="879"/>
                    <a:pt x="600" y="879"/>
                  </a:cubicBezTo>
                  <a:cubicBezTo>
                    <a:pt x="834" y="879"/>
                    <a:pt x="1034" y="679"/>
                    <a:pt x="1034" y="446"/>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13"/>
            <p:cNvSpPr/>
            <p:nvPr/>
          </p:nvSpPr>
          <p:spPr>
            <a:xfrm>
              <a:off x="6046550" y="2848800"/>
              <a:ext cx="25875" cy="22250"/>
            </a:xfrm>
            <a:custGeom>
              <a:avLst/>
              <a:gdLst/>
              <a:ahLst/>
              <a:cxnLst/>
              <a:rect l="l" t="t" r="r" b="b"/>
              <a:pathLst>
                <a:path w="1035" h="890" extrusionOk="0">
                  <a:moveTo>
                    <a:pt x="590" y="0"/>
                  </a:moveTo>
                  <a:cubicBezTo>
                    <a:pt x="488" y="0"/>
                    <a:pt x="384" y="38"/>
                    <a:pt x="300" y="122"/>
                  </a:cubicBezTo>
                  <a:cubicBezTo>
                    <a:pt x="0" y="422"/>
                    <a:pt x="200" y="889"/>
                    <a:pt x="600" y="889"/>
                  </a:cubicBezTo>
                  <a:cubicBezTo>
                    <a:pt x="834" y="889"/>
                    <a:pt x="1034" y="689"/>
                    <a:pt x="1034" y="456"/>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13"/>
            <p:cNvSpPr/>
            <p:nvPr/>
          </p:nvSpPr>
          <p:spPr>
            <a:xfrm>
              <a:off x="6046550" y="29224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13"/>
            <p:cNvSpPr/>
            <p:nvPr/>
          </p:nvSpPr>
          <p:spPr>
            <a:xfrm>
              <a:off x="6046550" y="2996100"/>
              <a:ext cx="30025" cy="22550"/>
            </a:xfrm>
            <a:custGeom>
              <a:avLst/>
              <a:gdLst/>
              <a:ahLst/>
              <a:cxnLst/>
              <a:rect l="l" t="t" r="r" b="b"/>
              <a:pathLst>
                <a:path w="1201" h="902" extrusionOk="0">
                  <a:moveTo>
                    <a:pt x="600" y="1"/>
                  </a:moveTo>
                  <a:cubicBezTo>
                    <a:pt x="0" y="1"/>
                    <a:pt x="0" y="901"/>
                    <a:pt x="600" y="901"/>
                  </a:cubicBezTo>
                  <a:cubicBezTo>
                    <a:pt x="1201" y="901"/>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13"/>
            <p:cNvSpPr/>
            <p:nvPr/>
          </p:nvSpPr>
          <p:spPr>
            <a:xfrm>
              <a:off x="6046550" y="30700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13"/>
            <p:cNvSpPr/>
            <p:nvPr/>
          </p:nvSpPr>
          <p:spPr>
            <a:xfrm>
              <a:off x="6046550" y="3143975"/>
              <a:ext cx="25875" cy="22275"/>
            </a:xfrm>
            <a:custGeom>
              <a:avLst/>
              <a:gdLst/>
              <a:ahLst/>
              <a:cxnLst/>
              <a:rect l="l" t="t" r="r" b="b"/>
              <a:pathLst>
                <a:path w="1035" h="891" extrusionOk="0">
                  <a:moveTo>
                    <a:pt x="594" y="1"/>
                  </a:moveTo>
                  <a:cubicBezTo>
                    <a:pt x="490" y="1"/>
                    <a:pt x="385" y="38"/>
                    <a:pt x="300" y="123"/>
                  </a:cubicBezTo>
                  <a:cubicBezTo>
                    <a:pt x="0" y="390"/>
                    <a:pt x="200" y="891"/>
                    <a:pt x="600" y="891"/>
                  </a:cubicBezTo>
                  <a:cubicBezTo>
                    <a:pt x="834" y="891"/>
                    <a:pt x="1034" y="690"/>
                    <a:pt x="1034" y="424"/>
                  </a:cubicBezTo>
                  <a:cubicBezTo>
                    <a:pt x="1034" y="173"/>
                    <a:pt x="817" y="1"/>
                    <a:pt x="59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13"/>
            <p:cNvSpPr/>
            <p:nvPr/>
          </p:nvSpPr>
          <p:spPr>
            <a:xfrm>
              <a:off x="6046550" y="3217650"/>
              <a:ext cx="25875" cy="22000"/>
            </a:xfrm>
            <a:custGeom>
              <a:avLst/>
              <a:gdLst/>
              <a:ahLst/>
              <a:cxnLst/>
              <a:rect l="l" t="t" r="r" b="b"/>
              <a:pathLst>
                <a:path w="1035" h="880" extrusionOk="0">
                  <a:moveTo>
                    <a:pt x="609" y="1"/>
                  </a:moveTo>
                  <a:cubicBezTo>
                    <a:pt x="500" y="1"/>
                    <a:pt x="389" y="45"/>
                    <a:pt x="300" y="145"/>
                  </a:cubicBezTo>
                  <a:cubicBezTo>
                    <a:pt x="0" y="412"/>
                    <a:pt x="200" y="879"/>
                    <a:pt x="600" y="879"/>
                  </a:cubicBezTo>
                  <a:cubicBezTo>
                    <a:pt x="834" y="879"/>
                    <a:pt x="1034" y="679"/>
                    <a:pt x="1034" y="445"/>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13"/>
            <p:cNvSpPr/>
            <p:nvPr/>
          </p:nvSpPr>
          <p:spPr>
            <a:xfrm>
              <a:off x="6002350" y="2553575"/>
              <a:ext cx="25875" cy="22250"/>
            </a:xfrm>
            <a:custGeom>
              <a:avLst/>
              <a:gdLst/>
              <a:ahLst/>
              <a:cxnLst/>
              <a:rect l="l" t="t" r="r" b="b"/>
              <a:pathLst>
                <a:path w="1035" h="890" extrusionOk="0">
                  <a:moveTo>
                    <a:pt x="565" y="1"/>
                  </a:moveTo>
                  <a:cubicBezTo>
                    <a:pt x="458" y="1"/>
                    <a:pt x="351" y="39"/>
                    <a:pt x="267" y="123"/>
                  </a:cubicBezTo>
                  <a:cubicBezTo>
                    <a:pt x="0" y="423"/>
                    <a:pt x="200" y="890"/>
                    <a:pt x="567" y="890"/>
                  </a:cubicBezTo>
                  <a:cubicBezTo>
                    <a:pt x="834" y="890"/>
                    <a:pt x="1034" y="690"/>
                    <a:pt x="1034" y="456"/>
                  </a:cubicBezTo>
                  <a:cubicBezTo>
                    <a:pt x="1034"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13"/>
            <p:cNvSpPr/>
            <p:nvPr/>
          </p:nvSpPr>
          <p:spPr>
            <a:xfrm>
              <a:off x="6002350" y="2627500"/>
              <a:ext cx="29200" cy="22550"/>
            </a:xfrm>
            <a:custGeom>
              <a:avLst/>
              <a:gdLst/>
              <a:ahLst/>
              <a:cxnLst/>
              <a:rect l="l" t="t" r="r" b="b"/>
              <a:pathLst>
                <a:path w="1168" h="902" extrusionOk="0">
                  <a:moveTo>
                    <a:pt x="567" y="1"/>
                  </a:moveTo>
                  <a:cubicBezTo>
                    <a:pt x="0" y="1"/>
                    <a:pt x="0" y="902"/>
                    <a:pt x="567" y="902"/>
                  </a:cubicBezTo>
                  <a:cubicBezTo>
                    <a:pt x="1168" y="902"/>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13"/>
            <p:cNvSpPr/>
            <p:nvPr/>
          </p:nvSpPr>
          <p:spPr>
            <a:xfrm>
              <a:off x="6002350" y="2701200"/>
              <a:ext cx="25875" cy="22225"/>
            </a:xfrm>
            <a:custGeom>
              <a:avLst/>
              <a:gdLst/>
              <a:ahLst/>
              <a:cxnLst/>
              <a:rect l="l" t="t" r="r" b="b"/>
              <a:pathLst>
                <a:path w="1035" h="889" extrusionOk="0">
                  <a:moveTo>
                    <a:pt x="565" y="0"/>
                  </a:moveTo>
                  <a:cubicBezTo>
                    <a:pt x="458" y="0"/>
                    <a:pt x="351" y="38"/>
                    <a:pt x="267" y="122"/>
                  </a:cubicBezTo>
                  <a:cubicBezTo>
                    <a:pt x="0" y="422"/>
                    <a:pt x="200" y="889"/>
                    <a:pt x="567" y="889"/>
                  </a:cubicBezTo>
                  <a:cubicBezTo>
                    <a:pt x="834" y="889"/>
                    <a:pt x="1034" y="689"/>
                    <a:pt x="1034" y="455"/>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13"/>
            <p:cNvSpPr/>
            <p:nvPr/>
          </p:nvSpPr>
          <p:spPr>
            <a:xfrm>
              <a:off x="6002350" y="2774825"/>
              <a:ext cx="25875" cy="22000"/>
            </a:xfrm>
            <a:custGeom>
              <a:avLst/>
              <a:gdLst/>
              <a:ahLst/>
              <a:cxnLst/>
              <a:rect l="l" t="t" r="r" b="b"/>
              <a:pathLst>
                <a:path w="1035" h="880" extrusionOk="0">
                  <a:moveTo>
                    <a:pt x="585" y="1"/>
                  </a:moveTo>
                  <a:cubicBezTo>
                    <a:pt x="471" y="1"/>
                    <a:pt x="356" y="45"/>
                    <a:pt x="267" y="146"/>
                  </a:cubicBezTo>
                  <a:cubicBezTo>
                    <a:pt x="0" y="412"/>
                    <a:pt x="200" y="879"/>
                    <a:pt x="567" y="879"/>
                  </a:cubicBezTo>
                  <a:cubicBezTo>
                    <a:pt x="834" y="879"/>
                    <a:pt x="1034" y="679"/>
                    <a:pt x="1034" y="446"/>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13"/>
            <p:cNvSpPr/>
            <p:nvPr/>
          </p:nvSpPr>
          <p:spPr>
            <a:xfrm>
              <a:off x="6002350" y="2848800"/>
              <a:ext cx="25875" cy="22250"/>
            </a:xfrm>
            <a:custGeom>
              <a:avLst/>
              <a:gdLst/>
              <a:ahLst/>
              <a:cxnLst/>
              <a:rect l="l" t="t" r="r" b="b"/>
              <a:pathLst>
                <a:path w="1035" h="890" extrusionOk="0">
                  <a:moveTo>
                    <a:pt x="565" y="0"/>
                  </a:moveTo>
                  <a:cubicBezTo>
                    <a:pt x="458" y="0"/>
                    <a:pt x="351" y="38"/>
                    <a:pt x="267" y="122"/>
                  </a:cubicBezTo>
                  <a:cubicBezTo>
                    <a:pt x="0" y="422"/>
                    <a:pt x="200" y="889"/>
                    <a:pt x="567" y="889"/>
                  </a:cubicBezTo>
                  <a:cubicBezTo>
                    <a:pt x="834" y="889"/>
                    <a:pt x="1034" y="689"/>
                    <a:pt x="1034" y="456"/>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13"/>
            <p:cNvSpPr/>
            <p:nvPr/>
          </p:nvSpPr>
          <p:spPr>
            <a:xfrm>
              <a:off x="6002350" y="29224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8"/>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13"/>
            <p:cNvSpPr/>
            <p:nvPr/>
          </p:nvSpPr>
          <p:spPr>
            <a:xfrm>
              <a:off x="6002350" y="2996100"/>
              <a:ext cx="29200" cy="22550"/>
            </a:xfrm>
            <a:custGeom>
              <a:avLst/>
              <a:gdLst/>
              <a:ahLst/>
              <a:cxnLst/>
              <a:rect l="l" t="t" r="r" b="b"/>
              <a:pathLst>
                <a:path w="1168" h="902" extrusionOk="0">
                  <a:moveTo>
                    <a:pt x="567" y="1"/>
                  </a:moveTo>
                  <a:cubicBezTo>
                    <a:pt x="0" y="1"/>
                    <a:pt x="0" y="901"/>
                    <a:pt x="567" y="901"/>
                  </a:cubicBezTo>
                  <a:cubicBezTo>
                    <a:pt x="1168" y="901"/>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13"/>
            <p:cNvSpPr/>
            <p:nvPr/>
          </p:nvSpPr>
          <p:spPr>
            <a:xfrm>
              <a:off x="6002350" y="30700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9"/>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13"/>
            <p:cNvSpPr/>
            <p:nvPr/>
          </p:nvSpPr>
          <p:spPr>
            <a:xfrm>
              <a:off x="6002350" y="3143975"/>
              <a:ext cx="25875" cy="22275"/>
            </a:xfrm>
            <a:custGeom>
              <a:avLst/>
              <a:gdLst/>
              <a:ahLst/>
              <a:cxnLst/>
              <a:rect l="l" t="t" r="r" b="b"/>
              <a:pathLst>
                <a:path w="1035" h="891" extrusionOk="0">
                  <a:moveTo>
                    <a:pt x="569" y="1"/>
                  </a:moveTo>
                  <a:cubicBezTo>
                    <a:pt x="461" y="1"/>
                    <a:pt x="352" y="38"/>
                    <a:pt x="267" y="123"/>
                  </a:cubicBezTo>
                  <a:cubicBezTo>
                    <a:pt x="0" y="390"/>
                    <a:pt x="200" y="891"/>
                    <a:pt x="567" y="891"/>
                  </a:cubicBezTo>
                  <a:cubicBezTo>
                    <a:pt x="834" y="891"/>
                    <a:pt x="1034" y="690"/>
                    <a:pt x="1034" y="424"/>
                  </a:cubicBezTo>
                  <a:cubicBezTo>
                    <a:pt x="1034" y="173"/>
                    <a:pt x="802" y="1"/>
                    <a:pt x="56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13"/>
            <p:cNvSpPr/>
            <p:nvPr/>
          </p:nvSpPr>
          <p:spPr>
            <a:xfrm>
              <a:off x="6002350" y="3217650"/>
              <a:ext cx="25875" cy="22000"/>
            </a:xfrm>
            <a:custGeom>
              <a:avLst/>
              <a:gdLst/>
              <a:ahLst/>
              <a:cxnLst/>
              <a:rect l="l" t="t" r="r" b="b"/>
              <a:pathLst>
                <a:path w="1035" h="880" extrusionOk="0">
                  <a:moveTo>
                    <a:pt x="585" y="1"/>
                  </a:moveTo>
                  <a:cubicBezTo>
                    <a:pt x="471" y="1"/>
                    <a:pt x="356" y="45"/>
                    <a:pt x="267" y="145"/>
                  </a:cubicBezTo>
                  <a:cubicBezTo>
                    <a:pt x="0" y="412"/>
                    <a:pt x="200" y="879"/>
                    <a:pt x="567" y="879"/>
                  </a:cubicBezTo>
                  <a:cubicBezTo>
                    <a:pt x="834" y="879"/>
                    <a:pt x="1034" y="679"/>
                    <a:pt x="1034" y="445"/>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13"/>
            <p:cNvSpPr/>
            <p:nvPr/>
          </p:nvSpPr>
          <p:spPr>
            <a:xfrm>
              <a:off x="5957300" y="2553575"/>
              <a:ext cx="25875" cy="22250"/>
            </a:xfrm>
            <a:custGeom>
              <a:avLst/>
              <a:gdLst/>
              <a:ahLst/>
              <a:cxnLst/>
              <a:rect l="l" t="t" r="r" b="b"/>
              <a:pathLst>
                <a:path w="1035" h="890" extrusionOk="0">
                  <a:moveTo>
                    <a:pt x="591" y="1"/>
                  </a:moveTo>
                  <a:cubicBezTo>
                    <a:pt x="488" y="1"/>
                    <a:pt x="385" y="39"/>
                    <a:pt x="301" y="123"/>
                  </a:cubicBezTo>
                  <a:cubicBezTo>
                    <a:pt x="1" y="423"/>
                    <a:pt x="201" y="890"/>
                    <a:pt x="601" y="890"/>
                  </a:cubicBezTo>
                  <a:cubicBezTo>
                    <a:pt x="835" y="890"/>
                    <a:pt x="1035"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13"/>
            <p:cNvSpPr/>
            <p:nvPr/>
          </p:nvSpPr>
          <p:spPr>
            <a:xfrm>
              <a:off x="5957300"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13"/>
            <p:cNvSpPr/>
            <p:nvPr/>
          </p:nvSpPr>
          <p:spPr>
            <a:xfrm>
              <a:off x="5957300" y="2700900"/>
              <a:ext cx="30050" cy="22525"/>
            </a:xfrm>
            <a:custGeom>
              <a:avLst/>
              <a:gdLst/>
              <a:ahLst/>
              <a:cxnLst/>
              <a:rect l="l" t="t" r="r" b="b"/>
              <a:pathLst>
                <a:path w="1202" h="901" extrusionOk="0">
                  <a:moveTo>
                    <a:pt x="601" y="0"/>
                  </a:moveTo>
                  <a:cubicBezTo>
                    <a:pt x="1" y="0"/>
                    <a:pt x="1" y="901"/>
                    <a:pt x="601" y="901"/>
                  </a:cubicBezTo>
                  <a:cubicBezTo>
                    <a:pt x="1202" y="901"/>
                    <a:pt x="1202" y="0"/>
                    <a:pt x="60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13"/>
            <p:cNvSpPr/>
            <p:nvPr/>
          </p:nvSpPr>
          <p:spPr>
            <a:xfrm>
              <a:off x="5961475" y="2775125"/>
              <a:ext cx="21700" cy="21700"/>
            </a:xfrm>
            <a:custGeom>
              <a:avLst/>
              <a:gdLst/>
              <a:ahLst/>
              <a:cxnLst/>
              <a:rect l="l" t="t" r="r" b="b"/>
              <a:pathLst>
                <a:path w="868" h="868" extrusionOk="0">
                  <a:moveTo>
                    <a:pt x="434" y="0"/>
                  </a:moveTo>
                  <a:cubicBezTo>
                    <a:pt x="201" y="0"/>
                    <a:pt x="1" y="200"/>
                    <a:pt x="1" y="434"/>
                  </a:cubicBezTo>
                  <a:cubicBezTo>
                    <a:pt x="1" y="667"/>
                    <a:pt x="201" y="867"/>
                    <a:pt x="434" y="867"/>
                  </a:cubicBezTo>
                  <a:cubicBezTo>
                    <a:pt x="668" y="867"/>
                    <a:pt x="868" y="667"/>
                    <a:pt x="868" y="434"/>
                  </a:cubicBezTo>
                  <a:cubicBezTo>
                    <a:pt x="868" y="200"/>
                    <a:pt x="668"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13"/>
            <p:cNvSpPr/>
            <p:nvPr/>
          </p:nvSpPr>
          <p:spPr>
            <a:xfrm>
              <a:off x="5957300"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13"/>
            <p:cNvSpPr/>
            <p:nvPr/>
          </p:nvSpPr>
          <p:spPr>
            <a:xfrm>
              <a:off x="5957300" y="29224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8"/>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13"/>
            <p:cNvSpPr/>
            <p:nvPr/>
          </p:nvSpPr>
          <p:spPr>
            <a:xfrm>
              <a:off x="5961475" y="2996100"/>
              <a:ext cx="21700" cy="22550"/>
            </a:xfrm>
            <a:custGeom>
              <a:avLst/>
              <a:gdLst/>
              <a:ahLst/>
              <a:cxnLst/>
              <a:rect l="l" t="t" r="r" b="b"/>
              <a:pathLst>
                <a:path w="868" h="902" extrusionOk="0">
                  <a:moveTo>
                    <a:pt x="434" y="1"/>
                  </a:moveTo>
                  <a:cubicBezTo>
                    <a:pt x="201" y="1"/>
                    <a:pt x="1" y="201"/>
                    <a:pt x="1" y="434"/>
                  </a:cubicBezTo>
                  <a:cubicBezTo>
                    <a:pt x="1" y="701"/>
                    <a:pt x="201" y="901"/>
                    <a:pt x="434" y="901"/>
                  </a:cubicBezTo>
                  <a:cubicBezTo>
                    <a:pt x="668" y="901"/>
                    <a:pt x="868" y="701"/>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13"/>
            <p:cNvSpPr/>
            <p:nvPr/>
          </p:nvSpPr>
          <p:spPr>
            <a:xfrm>
              <a:off x="5957300" y="3070325"/>
              <a:ext cx="30050" cy="21700"/>
            </a:xfrm>
            <a:custGeom>
              <a:avLst/>
              <a:gdLst/>
              <a:ahLst/>
              <a:cxnLst/>
              <a:rect l="l" t="t" r="r" b="b"/>
              <a:pathLst>
                <a:path w="1202" h="868" extrusionOk="0">
                  <a:moveTo>
                    <a:pt x="601" y="1"/>
                  </a:moveTo>
                  <a:cubicBezTo>
                    <a:pt x="1" y="1"/>
                    <a:pt x="1" y="868"/>
                    <a:pt x="601" y="868"/>
                  </a:cubicBezTo>
                  <a:cubicBezTo>
                    <a:pt x="1202" y="868"/>
                    <a:pt x="1202"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13"/>
            <p:cNvSpPr/>
            <p:nvPr/>
          </p:nvSpPr>
          <p:spPr>
            <a:xfrm>
              <a:off x="5957300"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13"/>
            <p:cNvSpPr/>
            <p:nvPr/>
          </p:nvSpPr>
          <p:spPr>
            <a:xfrm>
              <a:off x="5961475" y="3217925"/>
              <a:ext cx="21700" cy="21725"/>
            </a:xfrm>
            <a:custGeom>
              <a:avLst/>
              <a:gdLst/>
              <a:ahLst/>
              <a:cxnLst/>
              <a:rect l="l" t="t" r="r" b="b"/>
              <a:pathLst>
                <a:path w="868" h="869" extrusionOk="0">
                  <a:moveTo>
                    <a:pt x="434" y="1"/>
                  </a:moveTo>
                  <a:cubicBezTo>
                    <a:pt x="201" y="1"/>
                    <a:pt x="1" y="201"/>
                    <a:pt x="1" y="434"/>
                  </a:cubicBezTo>
                  <a:cubicBezTo>
                    <a:pt x="1" y="668"/>
                    <a:pt x="201" y="868"/>
                    <a:pt x="434" y="868"/>
                  </a:cubicBezTo>
                  <a:cubicBezTo>
                    <a:pt x="668" y="868"/>
                    <a:pt x="868" y="668"/>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13"/>
            <p:cNvSpPr/>
            <p:nvPr/>
          </p:nvSpPr>
          <p:spPr>
            <a:xfrm>
              <a:off x="5913100" y="2553575"/>
              <a:ext cx="25875" cy="22250"/>
            </a:xfrm>
            <a:custGeom>
              <a:avLst/>
              <a:gdLst/>
              <a:ahLst/>
              <a:cxnLst/>
              <a:rect l="l" t="t" r="r" b="b"/>
              <a:pathLst>
                <a:path w="1035" h="890" extrusionOk="0">
                  <a:moveTo>
                    <a:pt x="565" y="1"/>
                  </a:moveTo>
                  <a:cubicBezTo>
                    <a:pt x="458" y="1"/>
                    <a:pt x="352" y="39"/>
                    <a:pt x="268" y="123"/>
                  </a:cubicBezTo>
                  <a:cubicBezTo>
                    <a:pt x="1" y="423"/>
                    <a:pt x="201"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13"/>
            <p:cNvSpPr/>
            <p:nvPr/>
          </p:nvSpPr>
          <p:spPr>
            <a:xfrm>
              <a:off x="5913100" y="2627600"/>
              <a:ext cx="25875" cy="22450"/>
            </a:xfrm>
            <a:custGeom>
              <a:avLst/>
              <a:gdLst/>
              <a:ahLst/>
              <a:cxnLst/>
              <a:rect l="l" t="t" r="r" b="b"/>
              <a:pathLst>
                <a:path w="1035" h="898" extrusionOk="0">
                  <a:moveTo>
                    <a:pt x="585" y="1"/>
                  </a:moveTo>
                  <a:cubicBezTo>
                    <a:pt x="472" y="1"/>
                    <a:pt x="357" y="41"/>
                    <a:pt x="268" y="130"/>
                  </a:cubicBezTo>
                  <a:cubicBezTo>
                    <a:pt x="1" y="397"/>
                    <a:pt x="201" y="864"/>
                    <a:pt x="568" y="898"/>
                  </a:cubicBezTo>
                  <a:cubicBezTo>
                    <a:pt x="835" y="898"/>
                    <a:pt x="1035" y="697"/>
                    <a:pt x="1035" y="431"/>
                  </a:cubicBezTo>
                  <a:cubicBezTo>
                    <a:pt x="1035" y="164"/>
                    <a:pt x="813"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13"/>
            <p:cNvSpPr/>
            <p:nvPr/>
          </p:nvSpPr>
          <p:spPr>
            <a:xfrm>
              <a:off x="59131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13"/>
            <p:cNvSpPr/>
            <p:nvPr/>
          </p:nvSpPr>
          <p:spPr>
            <a:xfrm>
              <a:off x="5916450" y="2775125"/>
              <a:ext cx="22525" cy="21700"/>
            </a:xfrm>
            <a:custGeom>
              <a:avLst/>
              <a:gdLst/>
              <a:ahLst/>
              <a:cxnLst/>
              <a:rect l="l" t="t" r="r" b="b"/>
              <a:pathLst>
                <a:path w="901" h="868" extrusionOk="0">
                  <a:moveTo>
                    <a:pt x="434" y="0"/>
                  </a:moveTo>
                  <a:cubicBezTo>
                    <a:pt x="200" y="0"/>
                    <a:pt x="0" y="200"/>
                    <a:pt x="0" y="434"/>
                  </a:cubicBezTo>
                  <a:cubicBezTo>
                    <a:pt x="0" y="667"/>
                    <a:pt x="200" y="867"/>
                    <a:pt x="434" y="867"/>
                  </a:cubicBezTo>
                  <a:cubicBezTo>
                    <a:pt x="701" y="867"/>
                    <a:pt x="901" y="667"/>
                    <a:pt x="901" y="434"/>
                  </a:cubicBezTo>
                  <a:cubicBezTo>
                    <a:pt x="901"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13"/>
            <p:cNvSpPr/>
            <p:nvPr/>
          </p:nvSpPr>
          <p:spPr>
            <a:xfrm>
              <a:off x="5913100" y="2848800"/>
              <a:ext cx="25875" cy="22250"/>
            </a:xfrm>
            <a:custGeom>
              <a:avLst/>
              <a:gdLst/>
              <a:ahLst/>
              <a:cxnLst/>
              <a:rect l="l" t="t" r="r" b="b"/>
              <a:pathLst>
                <a:path w="1035" h="890" extrusionOk="0">
                  <a:moveTo>
                    <a:pt x="565" y="0"/>
                  </a:moveTo>
                  <a:cubicBezTo>
                    <a:pt x="458" y="0"/>
                    <a:pt x="352" y="38"/>
                    <a:pt x="268" y="122"/>
                  </a:cubicBezTo>
                  <a:cubicBezTo>
                    <a:pt x="1" y="422"/>
                    <a:pt x="201"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13"/>
            <p:cNvSpPr/>
            <p:nvPr/>
          </p:nvSpPr>
          <p:spPr>
            <a:xfrm>
              <a:off x="5913100" y="2922450"/>
              <a:ext cx="25875" cy="21975"/>
            </a:xfrm>
            <a:custGeom>
              <a:avLst/>
              <a:gdLst/>
              <a:ahLst/>
              <a:cxnLst/>
              <a:rect l="l" t="t" r="r" b="b"/>
              <a:pathLst>
                <a:path w="1035" h="879" extrusionOk="0">
                  <a:moveTo>
                    <a:pt x="585" y="0"/>
                  </a:moveTo>
                  <a:cubicBezTo>
                    <a:pt x="472" y="0"/>
                    <a:pt x="357" y="45"/>
                    <a:pt x="268" y="145"/>
                  </a:cubicBezTo>
                  <a:cubicBezTo>
                    <a:pt x="1" y="412"/>
                    <a:pt x="201" y="879"/>
                    <a:pt x="568" y="879"/>
                  </a:cubicBezTo>
                  <a:cubicBezTo>
                    <a:pt x="835" y="879"/>
                    <a:pt x="1035" y="678"/>
                    <a:pt x="1035" y="445"/>
                  </a:cubicBezTo>
                  <a:cubicBezTo>
                    <a:pt x="1035" y="178"/>
                    <a:pt x="813"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13"/>
            <p:cNvSpPr/>
            <p:nvPr/>
          </p:nvSpPr>
          <p:spPr>
            <a:xfrm>
              <a:off x="5916450" y="2996100"/>
              <a:ext cx="22525" cy="22550"/>
            </a:xfrm>
            <a:custGeom>
              <a:avLst/>
              <a:gdLst/>
              <a:ahLst/>
              <a:cxnLst/>
              <a:rect l="l" t="t" r="r" b="b"/>
              <a:pathLst>
                <a:path w="901" h="902" extrusionOk="0">
                  <a:moveTo>
                    <a:pt x="434" y="1"/>
                  </a:moveTo>
                  <a:cubicBezTo>
                    <a:pt x="200" y="1"/>
                    <a:pt x="0" y="201"/>
                    <a:pt x="0" y="434"/>
                  </a:cubicBezTo>
                  <a:cubicBezTo>
                    <a:pt x="0" y="701"/>
                    <a:pt x="200" y="901"/>
                    <a:pt x="434" y="901"/>
                  </a:cubicBezTo>
                  <a:cubicBezTo>
                    <a:pt x="701" y="901"/>
                    <a:pt x="901" y="701"/>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13"/>
            <p:cNvSpPr/>
            <p:nvPr/>
          </p:nvSpPr>
          <p:spPr>
            <a:xfrm>
              <a:off x="59131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13"/>
            <p:cNvSpPr/>
            <p:nvPr/>
          </p:nvSpPr>
          <p:spPr>
            <a:xfrm>
              <a:off x="5913100" y="3143975"/>
              <a:ext cx="25875" cy="22275"/>
            </a:xfrm>
            <a:custGeom>
              <a:avLst/>
              <a:gdLst/>
              <a:ahLst/>
              <a:cxnLst/>
              <a:rect l="l" t="t" r="r" b="b"/>
              <a:pathLst>
                <a:path w="1035" h="891" extrusionOk="0">
                  <a:moveTo>
                    <a:pt x="570" y="1"/>
                  </a:moveTo>
                  <a:cubicBezTo>
                    <a:pt x="461" y="1"/>
                    <a:pt x="353" y="38"/>
                    <a:pt x="268" y="123"/>
                  </a:cubicBezTo>
                  <a:cubicBezTo>
                    <a:pt x="1" y="390"/>
                    <a:pt x="201"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13"/>
            <p:cNvSpPr/>
            <p:nvPr/>
          </p:nvSpPr>
          <p:spPr>
            <a:xfrm>
              <a:off x="5916450" y="3217925"/>
              <a:ext cx="22525" cy="21725"/>
            </a:xfrm>
            <a:custGeom>
              <a:avLst/>
              <a:gdLst/>
              <a:ahLst/>
              <a:cxnLst/>
              <a:rect l="l" t="t" r="r" b="b"/>
              <a:pathLst>
                <a:path w="901" h="869" extrusionOk="0">
                  <a:moveTo>
                    <a:pt x="434" y="1"/>
                  </a:moveTo>
                  <a:cubicBezTo>
                    <a:pt x="200" y="1"/>
                    <a:pt x="0" y="201"/>
                    <a:pt x="0" y="434"/>
                  </a:cubicBezTo>
                  <a:cubicBezTo>
                    <a:pt x="0" y="668"/>
                    <a:pt x="200" y="868"/>
                    <a:pt x="434" y="868"/>
                  </a:cubicBezTo>
                  <a:cubicBezTo>
                    <a:pt x="701" y="868"/>
                    <a:pt x="901" y="668"/>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13"/>
            <p:cNvSpPr/>
            <p:nvPr/>
          </p:nvSpPr>
          <p:spPr>
            <a:xfrm>
              <a:off x="586807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35"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13"/>
            <p:cNvSpPr/>
            <p:nvPr/>
          </p:nvSpPr>
          <p:spPr>
            <a:xfrm>
              <a:off x="5868075" y="2627600"/>
              <a:ext cx="25875" cy="22450"/>
            </a:xfrm>
            <a:custGeom>
              <a:avLst/>
              <a:gdLst/>
              <a:ahLst/>
              <a:cxnLst/>
              <a:rect l="l" t="t" r="r" b="b"/>
              <a:pathLst>
                <a:path w="1035" h="898" extrusionOk="0">
                  <a:moveTo>
                    <a:pt x="610" y="1"/>
                  </a:moveTo>
                  <a:cubicBezTo>
                    <a:pt x="501" y="1"/>
                    <a:pt x="390" y="41"/>
                    <a:pt x="301" y="130"/>
                  </a:cubicBezTo>
                  <a:cubicBezTo>
                    <a:pt x="1" y="397"/>
                    <a:pt x="201" y="898"/>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13"/>
            <p:cNvSpPr/>
            <p:nvPr/>
          </p:nvSpPr>
          <p:spPr>
            <a:xfrm>
              <a:off x="586807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13"/>
            <p:cNvSpPr/>
            <p:nvPr/>
          </p:nvSpPr>
          <p:spPr>
            <a:xfrm>
              <a:off x="586807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13"/>
            <p:cNvSpPr/>
            <p:nvPr/>
          </p:nvSpPr>
          <p:spPr>
            <a:xfrm>
              <a:off x="586807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13"/>
            <p:cNvSpPr/>
            <p:nvPr/>
          </p:nvSpPr>
          <p:spPr>
            <a:xfrm>
              <a:off x="586807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18" y="881"/>
                    <a:pt x="635" y="882"/>
                    <a:pt x="652" y="882"/>
                  </a:cubicBezTo>
                  <a:cubicBezTo>
                    <a:pt x="867"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13"/>
            <p:cNvSpPr/>
            <p:nvPr/>
          </p:nvSpPr>
          <p:spPr>
            <a:xfrm>
              <a:off x="586807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13"/>
            <p:cNvSpPr/>
            <p:nvPr/>
          </p:nvSpPr>
          <p:spPr>
            <a:xfrm>
              <a:off x="586807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13"/>
            <p:cNvSpPr/>
            <p:nvPr/>
          </p:nvSpPr>
          <p:spPr>
            <a:xfrm>
              <a:off x="586807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13"/>
            <p:cNvSpPr/>
            <p:nvPr/>
          </p:nvSpPr>
          <p:spPr>
            <a:xfrm>
              <a:off x="586807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13"/>
            <p:cNvSpPr/>
            <p:nvPr/>
          </p:nvSpPr>
          <p:spPr>
            <a:xfrm>
              <a:off x="5823875" y="2553575"/>
              <a:ext cx="25875" cy="22250"/>
            </a:xfrm>
            <a:custGeom>
              <a:avLst/>
              <a:gdLst/>
              <a:ahLst/>
              <a:cxnLst/>
              <a:rect l="l" t="t" r="r" b="b"/>
              <a:pathLst>
                <a:path w="1035" h="890" extrusionOk="0">
                  <a:moveTo>
                    <a:pt x="565" y="1"/>
                  </a:moveTo>
                  <a:cubicBezTo>
                    <a:pt x="458" y="1"/>
                    <a:pt x="351" y="39"/>
                    <a:pt x="268" y="123"/>
                  </a:cubicBezTo>
                  <a:cubicBezTo>
                    <a:pt x="1" y="423"/>
                    <a:pt x="201" y="890"/>
                    <a:pt x="601"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13"/>
            <p:cNvSpPr/>
            <p:nvPr/>
          </p:nvSpPr>
          <p:spPr>
            <a:xfrm>
              <a:off x="5823875" y="2627600"/>
              <a:ext cx="25875" cy="22450"/>
            </a:xfrm>
            <a:custGeom>
              <a:avLst/>
              <a:gdLst/>
              <a:ahLst/>
              <a:cxnLst/>
              <a:rect l="l" t="t" r="r" b="b"/>
              <a:pathLst>
                <a:path w="1035" h="898" extrusionOk="0">
                  <a:moveTo>
                    <a:pt x="585" y="1"/>
                  </a:moveTo>
                  <a:cubicBezTo>
                    <a:pt x="471" y="1"/>
                    <a:pt x="357" y="41"/>
                    <a:pt x="268" y="130"/>
                  </a:cubicBezTo>
                  <a:cubicBezTo>
                    <a:pt x="1" y="397"/>
                    <a:pt x="201" y="898"/>
                    <a:pt x="601" y="898"/>
                  </a:cubicBezTo>
                  <a:cubicBezTo>
                    <a:pt x="835"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13"/>
            <p:cNvSpPr/>
            <p:nvPr/>
          </p:nvSpPr>
          <p:spPr>
            <a:xfrm>
              <a:off x="5823875" y="2701200"/>
              <a:ext cx="25875" cy="22225"/>
            </a:xfrm>
            <a:custGeom>
              <a:avLst/>
              <a:gdLst/>
              <a:ahLst/>
              <a:cxnLst/>
              <a:rect l="l" t="t" r="r" b="b"/>
              <a:pathLst>
                <a:path w="1035" h="889" extrusionOk="0">
                  <a:moveTo>
                    <a:pt x="565" y="0"/>
                  </a:moveTo>
                  <a:cubicBezTo>
                    <a:pt x="458" y="0"/>
                    <a:pt x="351" y="38"/>
                    <a:pt x="268" y="122"/>
                  </a:cubicBezTo>
                  <a:cubicBezTo>
                    <a:pt x="1" y="422"/>
                    <a:pt x="201" y="889"/>
                    <a:pt x="601" y="889"/>
                  </a:cubicBezTo>
                  <a:cubicBezTo>
                    <a:pt x="835" y="889"/>
                    <a:pt x="1035"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13"/>
            <p:cNvSpPr/>
            <p:nvPr/>
          </p:nvSpPr>
          <p:spPr>
            <a:xfrm>
              <a:off x="5823875" y="2774825"/>
              <a:ext cx="25875" cy="22000"/>
            </a:xfrm>
            <a:custGeom>
              <a:avLst/>
              <a:gdLst/>
              <a:ahLst/>
              <a:cxnLst/>
              <a:rect l="l" t="t" r="r" b="b"/>
              <a:pathLst>
                <a:path w="1035" h="880" extrusionOk="0">
                  <a:moveTo>
                    <a:pt x="585" y="1"/>
                  </a:moveTo>
                  <a:cubicBezTo>
                    <a:pt x="471" y="1"/>
                    <a:pt x="357" y="45"/>
                    <a:pt x="268" y="146"/>
                  </a:cubicBezTo>
                  <a:cubicBezTo>
                    <a:pt x="1" y="412"/>
                    <a:pt x="201" y="879"/>
                    <a:pt x="601" y="879"/>
                  </a:cubicBezTo>
                  <a:cubicBezTo>
                    <a:pt x="835"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13"/>
            <p:cNvSpPr/>
            <p:nvPr/>
          </p:nvSpPr>
          <p:spPr>
            <a:xfrm>
              <a:off x="5823875" y="2848800"/>
              <a:ext cx="25875" cy="22250"/>
            </a:xfrm>
            <a:custGeom>
              <a:avLst/>
              <a:gdLst/>
              <a:ahLst/>
              <a:cxnLst/>
              <a:rect l="l" t="t" r="r" b="b"/>
              <a:pathLst>
                <a:path w="1035" h="890" extrusionOk="0">
                  <a:moveTo>
                    <a:pt x="565" y="0"/>
                  </a:moveTo>
                  <a:cubicBezTo>
                    <a:pt x="458" y="0"/>
                    <a:pt x="351" y="38"/>
                    <a:pt x="268" y="122"/>
                  </a:cubicBezTo>
                  <a:cubicBezTo>
                    <a:pt x="1" y="422"/>
                    <a:pt x="201" y="889"/>
                    <a:pt x="601"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13"/>
            <p:cNvSpPr/>
            <p:nvPr/>
          </p:nvSpPr>
          <p:spPr>
            <a:xfrm>
              <a:off x="5823875" y="29224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13"/>
            <p:cNvSpPr/>
            <p:nvPr/>
          </p:nvSpPr>
          <p:spPr>
            <a:xfrm>
              <a:off x="5823875" y="2996400"/>
              <a:ext cx="25875" cy="22250"/>
            </a:xfrm>
            <a:custGeom>
              <a:avLst/>
              <a:gdLst/>
              <a:ahLst/>
              <a:cxnLst/>
              <a:rect l="l" t="t" r="r" b="b"/>
              <a:pathLst>
                <a:path w="1035" h="890" extrusionOk="0">
                  <a:moveTo>
                    <a:pt x="565" y="1"/>
                  </a:moveTo>
                  <a:cubicBezTo>
                    <a:pt x="458" y="1"/>
                    <a:pt x="351" y="38"/>
                    <a:pt x="268" y="122"/>
                  </a:cubicBezTo>
                  <a:cubicBezTo>
                    <a:pt x="1" y="422"/>
                    <a:pt x="201" y="889"/>
                    <a:pt x="601" y="889"/>
                  </a:cubicBezTo>
                  <a:cubicBezTo>
                    <a:pt x="835"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13"/>
            <p:cNvSpPr/>
            <p:nvPr/>
          </p:nvSpPr>
          <p:spPr>
            <a:xfrm>
              <a:off x="5823875" y="30700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13"/>
            <p:cNvSpPr/>
            <p:nvPr/>
          </p:nvSpPr>
          <p:spPr>
            <a:xfrm>
              <a:off x="5823875" y="3143975"/>
              <a:ext cx="25875" cy="22275"/>
            </a:xfrm>
            <a:custGeom>
              <a:avLst/>
              <a:gdLst/>
              <a:ahLst/>
              <a:cxnLst/>
              <a:rect l="l" t="t" r="r" b="b"/>
              <a:pathLst>
                <a:path w="1035" h="891" extrusionOk="0">
                  <a:moveTo>
                    <a:pt x="570" y="1"/>
                  </a:moveTo>
                  <a:cubicBezTo>
                    <a:pt x="461" y="1"/>
                    <a:pt x="352" y="38"/>
                    <a:pt x="268" y="123"/>
                  </a:cubicBezTo>
                  <a:cubicBezTo>
                    <a:pt x="1" y="390"/>
                    <a:pt x="201" y="891"/>
                    <a:pt x="601"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13"/>
            <p:cNvSpPr/>
            <p:nvPr/>
          </p:nvSpPr>
          <p:spPr>
            <a:xfrm>
              <a:off x="5823875" y="3217650"/>
              <a:ext cx="25875" cy="22000"/>
            </a:xfrm>
            <a:custGeom>
              <a:avLst/>
              <a:gdLst/>
              <a:ahLst/>
              <a:cxnLst/>
              <a:rect l="l" t="t" r="r" b="b"/>
              <a:pathLst>
                <a:path w="1035" h="880" extrusionOk="0">
                  <a:moveTo>
                    <a:pt x="585" y="1"/>
                  </a:moveTo>
                  <a:cubicBezTo>
                    <a:pt x="471" y="1"/>
                    <a:pt x="357" y="45"/>
                    <a:pt x="268" y="145"/>
                  </a:cubicBezTo>
                  <a:cubicBezTo>
                    <a:pt x="1" y="412"/>
                    <a:pt x="201" y="879"/>
                    <a:pt x="601" y="879"/>
                  </a:cubicBezTo>
                  <a:cubicBezTo>
                    <a:pt x="835" y="879"/>
                    <a:pt x="1035"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13"/>
            <p:cNvSpPr/>
            <p:nvPr/>
          </p:nvSpPr>
          <p:spPr>
            <a:xfrm>
              <a:off x="5778850" y="2553575"/>
              <a:ext cx="25875" cy="22250"/>
            </a:xfrm>
            <a:custGeom>
              <a:avLst/>
              <a:gdLst/>
              <a:ahLst/>
              <a:cxnLst/>
              <a:rect l="l" t="t" r="r" b="b"/>
              <a:pathLst>
                <a:path w="1035" h="890" extrusionOk="0">
                  <a:moveTo>
                    <a:pt x="590" y="1"/>
                  </a:moveTo>
                  <a:cubicBezTo>
                    <a:pt x="488" y="1"/>
                    <a:pt x="384" y="39"/>
                    <a:pt x="301" y="123"/>
                  </a:cubicBezTo>
                  <a:cubicBezTo>
                    <a:pt x="0" y="423"/>
                    <a:pt x="201" y="890"/>
                    <a:pt x="601" y="890"/>
                  </a:cubicBezTo>
                  <a:cubicBezTo>
                    <a:pt x="834" y="890"/>
                    <a:pt x="1034" y="690"/>
                    <a:pt x="1034" y="456"/>
                  </a:cubicBezTo>
                  <a:cubicBezTo>
                    <a:pt x="1034" y="181"/>
                    <a:pt x="815"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13"/>
            <p:cNvSpPr/>
            <p:nvPr/>
          </p:nvSpPr>
          <p:spPr>
            <a:xfrm>
              <a:off x="5778850" y="2627500"/>
              <a:ext cx="30050" cy="22550"/>
            </a:xfrm>
            <a:custGeom>
              <a:avLst/>
              <a:gdLst/>
              <a:ahLst/>
              <a:cxnLst/>
              <a:rect l="l" t="t" r="r" b="b"/>
              <a:pathLst>
                <a:path w="1202" h="902" extrusionOk="0">
                  <a:moveTo>
                    <a:pt x="601" y="1"/>
                  </a:moveTo>
                  <a:cubicBezTo>
                    <a:pt x="0" y="1"/>
                    <a:pt x="0" y="902"/>
                    <a:pt x="601" y="902"/>
                  </a:cubicBezTo>
                  <a:cubicBezTo>
                    <a:pt x="1201" y="902"/>
                    <a:pt x="1201"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13"/>
            <p:cNvSpPr/>
            <p:nvPr/>
          </p:nvSpPr>
          <p:spPr>
            <a:xfrm>
              <a:off x="5778850" y="2701200"/>
              <a:ext cx="25875" cy="22225"/>
            </a:xfrm>
            <a:custGeom>
              <a:avLst/>
              <a:gdLst/>
              <a:ahLst/>
              <a:cxnLst/>
              <a:rect l="l" t="t" r="r" b="b"/>
              <a:pathLst>
                <a:path w="1035" h="889" extrusionOk="0">
                  <a:moveTo>
                    <a:pt x="590" y="0"/>
                  </a:moveTo>
                  <a:cubicBezTo>
                    <a:pt x="488" y="0"/>
                    <a:pt x="384" y="38"/>
                    <a:pt x="301" y="122"/>
                  </a:cubicBezTo>
                  <a:cubicBezTo>
                    <a:pt x="0" y="422"/>
                    <a:pt x="201" y="889"/>
                    <a:pt x="601" y="889"/>
                  </a:cubicBezTo>
                  <a:cubicBezTo>
                    <a:pt x="834" y="889"/>
                    <a:pt x="1034" y="689"/>
                    <a:pt x="1034" y="455"/>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13"/>
            <p:cNvSpPr/>
            <p:nvPr/>
          </p:nvSpPr>
          <p:spPr>
            <a:xfrm>
              <a:off x="578302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667" y="867"/>
                    <a:pt x="867" y="667"/>
                    <a:pt x="867" y="434"/>
                  </a:cubicBezTo>
                  <a:cubicBezTo>
                    <a:pt x="867" y="200"/>
                    <a:pt x="667"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13"/>
            <p:cNvSpPr/>
            <p:nvPr/>
          </p:nvSpPr>
          <p:spPr>
            <a:xfrm>
              <a:off x="5778850" y="2848800"/>
              <a:ext cx="25875" cy="22250"/>
            </a:xfrm>
            <a:custGeom>
              <a:avLst/>
              <a:gdLst/>
              <a:ahLst/>
              <a:cxnLst/>
              <a:rect l="l" t="t" r="r" b="b"/>
              <a:pathLst>
                <a:path w="1035" h="890" extrusionOk="0">
                  <a:moveTo>
                    <a:pt x="590" y="0"/>
                  </a:moveTo>
                  <a:cubicBezTo>
                    <a:pt x="488" y="0"/>
                    <a:pt x="384" y="38"/>
                    <a:pt x="301" y="122"/>
                  </a:cubicBezTo>
                  <a:cubicBezTo>
                    <a:pt x="0" y="422"/>
                    <a:pt x="201" y="889"/>
                    <a:pt x="601" y="889"/>
                  </a:cubicBezTo>
                  <a:cubicBezTo>
                    <a:pt x="834" y="889"/>
                    <a:pt x="1034" y="689"/>
                    <a:pt x="1034" y="456"/>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13"/>
            <p:cNvSpPr/>
            <p:nvPr/>
          </p:nvSpPr>
          <p:spPr>
            <a:xfrm>
              <a:off x="5778850" y="29224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13"/>
            <p:cNvSpPr/>
            <p:nvPr/>
          </p:nvSpPr>
          <p:spPr>
            <a:xfrm>
              <a:off x="578302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667" y="901"/>
                    <a:pt x="867" y="701"/>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13"/>
            <p:cNvSpPr/>
            <p:nvPr/>
          </p:nvSpPr>
          <p:spPr>
            <a:xfrm>
              <a:off x="5778850" y="30700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13"/>
            <p:cNvSpPr/>
            <p:nvPr/>
          </p:nvSpPr>
          <p:spPr>
            <a:xfrm>
              <a:off x="5778850" y="3143975"/>
              <a:ext cx="25875" cy="22275"/>
            </a:xfrm>
            <a:custGeom>
              <a:avLst/>
              <a:gdLst/>
              <a:ahLst/>
              <a:cxnLst/>
              <a:rect l="l" t="t" r="r" b="b"/>
              <a:pathLst>
                <a:path w="1035" h="891" extrusionOk="0">
                  <a:moveTo>
                    <a:pt x="595" y="1"/>
                  </a:moveTo>
                  <a:cubicBezTo>
                    <a:pt x="491" y="1"/>
                    <a:pt x="386" y="38"/>
                    <a:pt x="301" y="123"/>
                  </a:cubicBezTo>
                  <a:cubicBezTo>
                    <a:pt x="0" y="390"/>
                    <a:pt x="201" y="891"/>
                    <a:pt x="601" y="891"/>
                  </a:cubicBezTo>
                  <a:cubicBezTo>
                    <a:pt x="834" y="891"/>
                    <a:pt x="1034" y="690"/>
                    <a:pt x="1034" y="424"/>
                  </a:cubicBezTo>
                  <a:cubicBezTo>
                    <a:pt x="1034" y="173"/>
                    <a:pt x="817"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13"/>
            <p:cNvSpPr/>
            <p:nvPr/>
          </p:nvSpPr>
          <p:spPr>
            <a:xfrm>
              <a:off x="578302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667" y="868"/>
                    <a:pt x="867" y="668"/>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81" name="Google Shape;1681;p13"/>
          <p:cNvSpPr txBox="1">
            <a:spLocks noGrp="1"/>
          </p:cNvSpPr>
          <p:nvPr>
            <p:ph type="title"/>
          </p:nvPr>
        </p:nvSpPr>
        <p:spPr>
          <a:xfrm>
            <a:off x="711725" y="435639"/>
            <a:ext cx="7720500" cy="5295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36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sp>
        <p:nvSpPr>
          <p:cNvPr id="1682" name="Google Shape;1682;p13"/>
          <p:cNvSpPr txBox="1">
            <a:spLocks noGrp="1"/>
          </p:cNvSpPr>
          <p:nvPr>
            <p:ph type="title" idx="2"/>
          </p:nvPr>
        </p:nvSpPr>
        <p:spPr>
          <a:xfrm>
            <a:off x="1639625" y="1445325"/>
            <a:ext cx="2529900" cy="3753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sz="2400"/>
            </a:lvl1pPr>
            <a:lvl2pPr lvl="1">
              <a:spcBef>
                <a:spcPts val="0"/>
              </a:spcBef>
              <a:spcAft>
                <a:spcPts val="0"/>
              </a:spcAft>
              <a:buSzPts val="2800"/>
              <a:buNone/>
              <a:defRPr>
                <a:latin typeface="Anonymous Pro"/>
                <a:ea typeface="Anonymous Pro"/>
                <a:cs typeface="Anonymous Pro"/>
                <a:sym typeface="Anonymous Pro"/>
              </a:defRPr>
            </a:lvl2pPr>
            <a:lvl3pPr lvl="2">
              <a:spcBef>
                <a:spcPts val="0"/>
              </a:spcBef>
              <a:spcAft>
                <a:spcPts val="0"/>
              </a:spcAft>
              <a:buSzPts val="2800"/>
              <a:buNone/>
              <a:defRPr>
                <a:latin typeface="Anonymous Pro"/>
                <a:ea typeface="Anonymous Pro"/>
                <a:cs typeface="Anonymous Pro"/>
                <a:sym typeface="Anonymous Pro"/>
              </a:defRPr>
            </a:lvl3pPr>
            <a:lvl4pPr lvl="3">
              <a:spcBef>
                <a:spcPts val="0"/>
              </a:spcBef>
              <a:spcAft>
                <a:spcPts val="0"/>
              </a:spcAft>
              <a:buSzPts val="2800"/>
              <a:buNone/>
              <a:defRPr>
                <a:latin typeface="Anonymous Pro"/>
                <a:ea typeface="Anonymous Pro"/>
                <a:cs typeface="Anonymous Pro"/>
                <a:sym typeface="Anonymous Pro"/>
              </a:defRPr>
            </a:lvl4pPr>
            <a:lvl5pPr lvl="4">
              <a:spcBef>
                <a:spcPts val="0"/>
              </a:spcBef>
              <a:spcAft>
                <a:spcPts val="0"/>
              </a:spcAft>
              <a:buSzPts val="2800"/>
              <a:buNone/>
              <a:defRPr>
                <a:latin typeface="Anonymous Pro"/>
                <a:ea typeface="Anonymous Pro"/>
                <a:cs typeface="Anonymous Pro"/>
                <a:sym typeface="Anonymous Pro"/>
              </a:defRPr>
            </a:lvl5pPr>
            <a:lvl6pPr lvl="5">
              <a:spcBef>
                <a:spcPts val="0"/>
              </a:spcBef>
              <a:spcAft>
                <a:spcPts val="0"/>
              </a:spcAft>
              <a:buSzPts val="2800"/>
              <a:buNone/>
              <a:defRPr>
                <a:latin typeface="Anonymous Pro"/>
                <a:ea typeface="Anonymous Pro"/>
                <a:cs typeface="Anonymous Pro"/>
                <a:sym typeface="Anonymous Pro"/>
              </a:defRPr>
            </a:lvl6pPr>
            <a:lvl7pPr lvl="6">
              <a:spcBef>
                <a:spcPts val="0"/>
              </a:spcBef>
              <a:spcAft>
                <a:spcPts val="0"/>
              </a:spcAft>
              <a:buSzPts val="2800"/>
              <a:buNone/>
              <a:defRPr>
                <a:latin typeface="Anonymous Pro"/>
                <a:ea typeface="Anonymous Pro"/>
                <a:cs typeface="Anonymous Pro"/>
                <a:sym typeface="Anonymous Pro"/>
              </a:defRPr>
            </a:lvl7pPr>
            <a:lvl8pPr lvl="7">
              <a:spcBef>
                <a:spcPts val="0"/>
              </a:spcBef>
              <a:spcAft>
                <a:spcPts val="0"/>
              </a:spcAft>
              <a:buSzPts val="2800"/>
              <a:buNone/>
              <a:defRPr>
                <a:latin typeface="Anonymous Pro"/>
                <a:ea typeface="Anonymous Pro"/>
                <a:cs typeface="Anonymous Pro"/>
                <a:sym typeface="Anonymous Pro"/>
              </a:defRPr>
            </a:lvl8pPr>
            <a:lvl9pPr lvl="8">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3" name="Google Shape;1683;p13"/>
          <p:cNvSpPr txBox="1">
            <a:spLocks noGrp="1"/>
          </p:cNvSpPr>
          <p:nvPr>
            <p:ph type="subTitle" idx="1"/>
          </p:nvPr>
        </p:nvSpPr>
        <p:spPr>
          <a:xfrm>
            <a:off x="1639624" y="2010775"/>
            <a:ext cx="2592000" cy="7617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1800"/>
              <a:buNone/>
              <a:defRPr sz="1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84" name="Google Shape;1684;p13"/>
          <p:cNvSpPr txBox="1">
            <a:spLocks noGrp="1"/>
          </p:cNvSpPr>
          <p:nvPr>
            <p:ph type="title" idx="3" hasCustomPrompt="1"/>
          </p:nvPr>
        </p:nvSpPr>
        <p:spPr>
          <a:xfrm>
            <a:off x="814251" y="138924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85" name="Google Shape;1685;p13"/>
          <p:cNvSpPr txBox="1">
            <a:spLocks noGrp="1"/>
          </p:cNvSpPr>
          <p:nvPr>
            <p:ph type="title" idx="4"/>
          </p:nvPr>
        </p:nvSpPr>
        <p:spPr>
          <a:xfrm>
            <a:off x="5529850" y="144532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6" name="Google Shape;1686;p13"/>
          <p:cNvSpPr txBox="1">
            <a:spLocks noGrp="1"/>
          </p:cNvSpPr>
          <p:nvPr>
            <p:ph type="subTitle" idx="5"/>
          </p:nvPr>
        </p:nvSpPr>
        <p:spPr>
          <a:xfrm>
            <a:off x="5529849" y="201077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87" name="Google Shape;1687;p13"/>
          <p:cNvSpPr txBox="1">
            <a:spLocks noGrp="1"/>
          </p:cNvSpPr>
          <p:nvPr>
            <p:ph type="title" idx="6" hasCustomPrompt="1"/>
          </p:nvPr>
        </p:nvSpPr>
        <p:spPr>
          <a:xfrm>
            <a:off x="4704526" y="138924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88" name="Google Shape;1688;p13"/>
          <p:cNvSpPr txBox="1">
            <a:spLocks noGrp="1"/>
          </p:cNvSpPr>
          <p:nvPr>
            <p:ph type="title" idx="7"/>
          </p:nvPr>
        </p:nvSpPr>
        <p:spPr>
          <a:xfrm>
            <a:off x="1639626" y="301167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9" name="Google Shape;1689;p13"/>
          <p:cNvSpPr txBox="1">
            <a:spLocks noGrp="1"/>
          </p:cNvSpPr>
          <p:nvPr>
            <p:ph type="subTitle" idx="8"/>
          </p:nvPr>
        </p:nvSpPr>
        <p:spPr>
          <a:xfrm>
            <a:off x="1639624" y="357712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90" name="Google Shape;1690;p13"/>
          <p:cNvSpPr txBox="1">
            <a:spLocks noGrp="1"/>
          </p:cNvSpPr>
          <p:nvPr>
            <p:ph type="title" idx="9" hasCustomPrompt="1"/>
          </p:nvPr>
        </p:nvSpPr>
        <p:spPr>
          <a:xfrm>
            <a:off x="814251" y="295929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91" name="Google Shape;1691;p13"/>
          <p:cNvSpPr txBox="1">
            <a:spLocks noGrp="1"/>
          </p:cNvSpPr>
          <p:nvPr>
            <p:ph type="title" idx="13"/>
          </p:nvPr>
        </p:nvSpPr>
        <p:spPr>
          <a:xfrm>
            <a:off x="5529850" y="301167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92" name="Google Shape;1692;p13"/>
          <p:cNvSpPr txBox="1">
            <a:spLocks noGrp="1"/>
          </p:cNvSpPr>
          <p:nvPr>
            <p:ph type="subTitle" idx="14"/>
          </p:nvPr>
        </p:nvSpPr>
        <p:spPr>
          <a:xfrm>
            <a:off x="5529849" y="357712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93" name="Google Shape;1693;p13"/>
          <p:cNvSpPr txBox="1">
            <a:spLocks noGrp="1"/>
          </p:cNvSpPr>
          <p:nvPr>
            <p:ph type="title" idx="15" hasCustomPrompt="1"/>
          </p:nvPr>
        </p:nvSpPr>
        <p:spPr>
          <a:xfrm>
            <a:off x="4704526" y="295929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94" name="Google Shape;1694;p13"/>
          <p:cNvSpPr/>
          <p:nvPr/>
        </p:nvSpPr>
        <p:spPr>
          <a:xfrm rot="5400000">
            <a:off x="7361627" y="163952"/>
            <a:ext cx="662240" cy="1346829"/>
          </a:xfrm>
          <a:custGeom>
            <a:avLst/>
            <a:gdLst/>
            <a:ahLst/>
            <a:cxnLst/>
            <a:rect l="l" t="t" r="r" b="b"/>
            <a:pathLst>
              <a:path w="13778" h="28021" extrusionOk="0">
                <a:moveTo>
                  <a:pt x="1" y="1"/>
                </a:moveTo>
                <a:lnTo>
                  <a:pt x="1" y="28021"/>
                </a:lnTo>
                <a:cubicBezTo>
                  <a:pt x="7640" y="27887"/>
                  <a:pt x="13777" y="21649"/>
                  <a:pt x="13777" y="14011"/>
                </a:cubicBezTo>
                <a:cubicBezTo>
                  <a:pt x="13777" y="6372"/>
                  <a:pt x="7640" y="134"/>
                  <a:pt x="1" y="1"/>
                </a:cubicBezTo>
                <a:close/>
              </a:path>
            </a:pathLst>
          </a:custGeom>
          <a:solidFill>
            <a:schemeClr val="accen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13"/>
          <p:cNvSpPr/>
          <p:nvPr/>
        </p:nvSpPr>
        <p:spPr>
          <a:xfrm flipH="1">
            <a:off x="5453655" y="893480"/>
            <a:ext cx="1155867" cy="274994"/>
          </a:xfrm>
          <a:custGeom>
            <a:avLst/>
            <a:gdLst/>
            <a:ahLst/>
            <a:cxnLst/>
            <a:rect l="l" t="t" r="r" b="b"/>
            <a:pathLst>
              <a:path w="19915" h="4738" extrusionOk="0">
                <a:moveTo>
                  <a:pt x="5404" y="1"/>
                </a:moveTo>
                <a:cubicBezTo>
                  <a:pt x="3903" y="1"/>
                  <a:pt x="3136" y="1102"/>
                  <a:pt x="2569" y="1936"/>
                </a:cubicBezTo>
                <a:cubicBezTo>
                  <a:pt x="1968" y="2803"/>
                  <a:pt x="1602" y="3270"/>
                  <a:pt x="901" y="3270"/>
                </a:cubicBezTo>
                <a:cubicBezTo>
                  <a:pt x="0" y="3337"/>
                  <a:pt x="0" y="4671"/>
                  <a:pt x="901" y="4738"/>
                </a:cubicBezTo>
                <a:cubicBezTo>
                  <a:pt x="2402" y="4738"/>
                  <a:pt x="3169" y="3637"/>
                  <a:pt x="3736" y="2769"/>
                </a:cubicBezTo>
                <a:cubicBezTo>
                  <a:pt x="4337" y="1902"/>
                  <a:pt x="4704" y="1435"/>
                  <a:pt x="5404" y="1435"/>
                </a:cubicBezTo>
                <a:cubicBezTo>
                  <a:pt x="6138" y="1435"/>
                  <a:pt x="6472" y="1902"/>
                  <a:pt x="7072" y="2769"/>
                </a:cubicBezTo>
                <a:cubicBezTo>
                  <a:pt x="7706" y="3637"/>
                  <a:pt x="8440" y="4738"/>
                  <a:pt x="9941" y="4738"/>
                </a:cubicBezTo>
                <a:cubicBezTo>
                  <a:pt x="11475" y="4738"/>
                  <a:pt x="12242" y="3637"/>
                  <a:pt x="12810" y="2769"/>
                </a:cubicBezTo>
                <a:cubicBezTo>
                  <a:pt x="13410" y="1902"/>
                  <a:pt x="13777" y="1435"/>
                  <a:pt x="14477" y="1435"/>
                </a:cubicBezTo>
                <a:cubicBezTo>
                  <a:pt x="15178" y="1435"/>
                  <a:pt x="15545" y="1902"/>
                  <a:pt x="16145" y="2769"/>
                </a:cubicBezTo>
                <a:cubicBezTo>
                  <a:pt x="16746" y="3637"/>
                  <a:pt x="17480" y="4738"/>
                  <a:pt x="19014" y="4738"/>
                </a:cubicBezTo>
                <a:cubicBezTo>
                  <a:pt x="19915" y="4671"/>
                  <a:pt x="19915" y="3337"/>
                  <a:pt x="19014" y="3270"/>
                </a:cubicBezTo>
                <a:cubicBezTo>
                  <a:pt x="18280" y="3270"/>
                  <a:pt x="17947" y="2836"/>
                  <a:pt x="17346" y="1936"/>
                </a:cubicBezTo>
                <a:cubicBezTo>
                  <a:pt x="16746" y="1068"/>
                  <a:pt x="15978" y="1"/>
                  <a:pt x="14477" y="1"/>
                </a:cubicBezTo>
                <a:cubicBezTo>
                  <a:pt x="12976" y="1"/>
                  <a:pt x="12209" y="1102"/>
                  <a:pt x="11609" y="1936"/>
                </a:cubicBezTo>
                <a:cubicBezTo>
                  <a:pt x="11042" y="2803"/>
                  <a:pt x="10675" y="3270"/>
                  <a:pt x="9941" y="3270"/>
                </a:cubicBezTo>
                <a:cubicBezTo>
                  <a:pt x="9240" y="3270"/>
                  <a:pt x="8873" y="2836"/>
                  <a:pt x="8273" y="1936"/>
                </a:cubicBezTo>
                <a:cubicBezTo>
                  <a:pt x="7673" y="1068"/>
                  <a:pt x="6939" y="1"/>
                  <a:pt x="5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81052722"/>
      </p:ext>
    </p:extLst>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able of contents">
  <p:cSld name="1_Table of contents">
    <p:spTree>
      <p:nvGrpSpPr>
        <p:cNvPr id="1" name="Shape 1539"/>
        <p:cNvGrpSpPr/>
        <p:nvPr/>
      </p:nvGrpSpPr>
      <p:grpSpPr>
        <a:xfrm>
          <a:off x="0" y="0"/>
          <a:ext cx="0" cy="0"/>
          <a:chOff x="0" y="0"/>
          <a:chExt cx="0" cy="0"/>
        </a:xfrm>
      </p:grpSpPr>
      <p:grpSp>
        <p:nvGrpSpPr>
          <p:cNvPr id="1540" name="Google Shape;1540;p13"/>
          <p:cNvGrpSpPr/>
          <p:nvPr/>
        </p:nvGrpSpPr>
        <p:grpSpPr>
          <a:xfrm>
            <a:off x="382587" y="2683267"/>
            <a:ext cx="1877408" cy="2124431"/>
            <a:chOff x="5778850" y="2553575"/>
            <a:chExt cx="606300" cy="686075"/>
          </a:xfrm>
        </p:grpSpPr>
        <p:sp>
          <p:nvSpPr>
            <p:cNvPr id="1541" name="Google Shape;1541;p13"/>
            <p:cNvSpPr/>
            <p:nvPr/>
          </p:nvSpPr>
          <p:spPr>
            <a:xfrm>
              <a:off x="635842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68"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13"/>
            <p:cNvSpPr/>
            <p:nvPr/>
          </p:nvSpPr>
          <p:spPr>
            <a:xfrm>
              <a:off x="6358425"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13"/>
            <p:cNvSpPr/>
            <p:nvPr/>
          </p:nvSpPr>
          <p:spPr>
            <a:xfrm>
              <a:off x="635842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13"/>
            <p:cNvSpPr/>
            <p:nvPr/>
          </p:nvSpPr>
          <p:spPr>
            <a:xfrm>
              <a:off x="635842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13"/>
            <p:cNvSpPr/>
            <p:nvPr/>
          </p:nvSpPr>
          <p:spPr>
            <a:xfrm>
              <a:off x="635842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13"/>
            <p:cNvSpPr/>
            <p:nvPr/>
          </p:nvSpPr>
          <p:spPr>
            <a:xfrm>
              <a:off x="635842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21" y="881"/>
                    <a:pt x="640" y="882"/>
                    <a:pt x="659" y="882"/>
                  </a:cubicBezTo>
                  <a:cubicBezTo>
                    <a:pt x="896"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13"/>
            <p:cNvSpPr/>
            <p:nvPr/>
          </p:nvSpPr>
          <p:spPr>
            <a:xfrm>
              <a:off x="635842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13"/>
            <p:cNvSpPr/>
            <p:nvPr/>
          </p:nvSpPr>
          <p:spPr>
            <a:xfrm>
              <a:off x="635842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13"/>
            <p:cNvSpPr/>
            <p:nvPr/>
          </p:nvSpPr>
          <p:spPr>
            <a:xfrm>
              <a:off x="635842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13"/>
            <p:cNvSpPr/>
            <p:nvPr/>
          </p:nvSpPr>
          <p:spPr>
            <a:xfrm>
              <a:off x="635842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13"/>
            <p:cNvSpPr/>
            <p:nvPr/>
          </p:nvSpPr>
          <p:spPr>
            <a:xfrm>
              <a:off x="6314225" y="2553575"/>
              <a:ext cx="25875" cy="22250"/>
            </a:xfrm>
            <a:custGeom>
              <a:avLst/>
              <a:gdLst/>
              <a:ahLst/>
              <a:cxnLst/>
              <a:rect l="l" t="t" r="r" b="b"/>
              <a:pathLst>
                <a:path w="1035" h="890" extrusionOk="0">
                  <a:moveTo>
                    <a:pt x="580" y="1"/>
                  </a:moveTo>
                  <a:cubicBezTo>
                    <a:pt x="472" y="1"/>
                    <a:pt x="362" y="39"/>
                    <a:pt x="268" y="123"/>
                  </a:cubicBezTo>
                  <a:cubicBezTo>
                    <a:pt x="1" y="423"/>
                    <a:pt x="201" y="890"/>
                    <a:pt x="601" y="890"/>
                  </a:cubicBezTo>
                  <a:cubicBezTo>
                    <a:pt x="835"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13"/>
            <p:cNvSpPr/>
            <p:nvPr/>
          </p:nvSpPr>
          <p:spPr>
            <a:xfrm>
              <a:off x="6314225" y="2627600"/>
              <a:ext cx="25875" cy="22450"/>
            </a:xfrm>
            <a:custGeom>
              <a:avLst/>
              <a:gdLst/>
              <a:ahLst/>
              <a:cxnLst/>
              <a:rect l="l" t="t" r="r" b="b"/>
              <a:pathLst>
                <a:path w="1035" h="898" extrusionOk="0">
                  <a:moveTo>
                    <a:pt x="600" y="1"/>
                  </a:moveTo>
                  <a:cubicBezTo>
                    <a:pt x="486" y="1"/>
                    <a:pt x="368" y="41"/>
                    <a:pt x="268" y="130"/>
                  </a:cubicBezTo>
                  <a:cubicBezTo>
                    <a:pt x="1" y="397"/>
                    <a:pt x="201" y="898"/>
                    <a:pt x="601" y="898"/>
                  </a:cubicBezTo>
                  <a:cubicBezTo>
                    <a:pt x="835"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13"/>
            <p:cNvSpPr/>
            <p:nvPr/>
          </p:nvSpPr>
          <p:spPr>
            <a:xfrm>
              <a:off x="6314225" y="2701200"/>
              <a:ext cx="25875" cy="22225"/>
            </a:xfrm>
            <a:custGeom>
              <a:avLst/>
              <a:gdLst/>
              <a:ahLst/>
              <a:cxnLst/>
              <a:rect l="l" t="t" r="r" b="b"/>
              <a:pathLst>
                <a:path w="1035" h="889" extrusionOk="0">
                  <a:moveTo>
                    <a:pt x="580" y="0"/>
                  </a:moveTo>
                  <a:cubicBezTo>
                    <a:pt x="472" y="0"/>
                    <a:pt x="362" y="38"/>
                    <a:pt x="268" y="122"/>
                  </a:cubicBezTo>
                  <a:cubicBezTo>
                    <a:pt x="1" y="422"/>
                    <a:pt x="201" y="889"/>
                    <a:pt x="601" y="889"/>
                  </a:cubicBezTo>
                  <a:cubicBezTo>
                    <a:pt x="835"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13"/>
            <p:cNvSpPr/>
            <p:nvPr/>
          </p:nvSpPr>
          <p:spPr>
            <a:xfrm>
              <a:off x="6314225" y="2774825"/>
              <a:ext cx="25875" cy="22000"/>
            </a:xfrm>
            <a:custGeom>
              <a:avLst/>
              <a:gdLst/>
              <a:ahLst/>
              <a:cxnLst/>
              <a:rect l="l" t="t" r="r" b="b"/>
              <a:pathLst>
                <a:path w="1035" h="880" extrusionOk="0">
                  <a:moveTo>
                    <a:pt x="600" y="1"/>
                  </a:moveTo>
                  <a:cubicBezTo>
                    <a:pt x="486" y="1"/>
                    <a:pt x="368" y="45"/>
                    <a:pt x="268" y="146"/>
                  </a:cubicBezTo>
                  <a:cubicBezTo>
                    <a:pt x="1" y="412"/>
                    <a:pt x="201" y="879"/>
                    <a:pt x="601" y="879"/>
                  </a:cubicBezTo>
                  <a:cubicBezTo>
                    <a:pt x="835"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13"/>
            <p:cNvSpPr/>
            <p:nvPr/>
          </p:nvSpPr>
          <p:spPr>
            <a:xfrm>
              <a:off x="6314225" y="2848800"/>
              <a:ext cx="25875" cy="22250"/>
            </a:xfrm>
            <a:custGeom>
              <a:avLst/>
              <a:gdLst/>
              <a:ahLst/>
              <a:cxnLst/>
              <a:rect l="l" t="t" r="r" b="b"/>
              <a:pathLst>
                <a:path w="1035" h="890" extrusionOk="0">
                  <a:moveTo>
                    <a:pt x="580" y="0"/>
                  </a:moveTo>
                  <a:cubicBezTo>
                    <a:pt x="472" y="0"/>
                    <a:pt x="362" y="38"/>
                    <a:pt x="268" y="122"/>
                  </a:cubicBezTo>
                  <a:cubicBezTo>
                    <a:pt x="1" y="422"/>
                    <a:pt x="201" y="889"/>
                    <a:pt x="601" y="889"/>
                  </a:cubicBezTo>
                  <a:cubicBezTo>
                    <a:pt x="835"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13"/>
            <p:cNvSpPr/>
            <p:nvPr/>
          </p:nvSpPr>
          <p:spPr>
            <a:xfrm>
              <a:off x="6314225" y="29224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13"/>
            <p:cNvSpPr/>
            <p:nvPr/>
          </p:nvSpPr>
          <p:spPr>
            <a:xfrm>
              <a:off x="6314225" y="2996400"/>
              <a:ext cx="25875" cy="22250"/>
            </a:xfrm>
            <a:custGeom>
              <a:avLst/>
              <a:gdLst/>
              <a:ahLst/>
              <a:cxnLst/>
              <a:rect l="l" t="t" r="r" b="b"/>
              <a:pathLst>
                <a:path w="1035" h="890" extrusionOk="0">
                  <a:moveTo>
                    <a:pt x="580" y="1"/>
                  </a:moveTo>
                  <a:cubicBezTo>
                    <a:pt x="472" y="1"/>
                    <a:pt x="362" y="38"/>
                    <a:pt x="268" y="122"/>
                  </a:cubicBezTo>
                  <a:cubicBezTo>
                    <a:pt x="1" y="422"/>
                    <a:pt x="201" y="889"/>
                    <a:pt x="601" y="889"/>
                  </a:cubicBezTo>
                  <a:cubicBezTo>
                    <a:pt x="835"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13"/>
            <p:cNvSpPr/>
            <p:nvPr/>
          </p:nvSpPr>
          <p:spPr>
            <a:xfrm>
              <a:off x="6314225" y="30700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13"/>
            <p:cNvSpPr/>
            <p:nvPr/>
          </p:nvSpPr>
          <p:spPr>
            <a:xfrm>
              <a:off x="6314225" y="3143975"/>
              <a:ext cx="25875" cy="22275"/>
            </a:xfrm>
            <a:custGeom>
              <a:avLst/>
              <a:gdLst/>
              <a:ahLst/>
              <a:cxnLst/>
              <a:rect l="l" t="t" r="r" b="b"/>
              <a:pathLst>
                <a:path w="1035" h="891" extrusionOk="0">
                  <a:moveTo>
                    <a:pt x="584" y="1"/>
                  </a:moveTo>
                  <a:cubicBezTo>
                    <a:pt x="476" y="1"/>
                    <a:pt x="363" y="38"/>
                    <a:pt x="268" y="123"/>
                  </a:cubicBezTo>
                  <a:cubicBezTo>
                    <a:pt x="1" y="390"/>
                    <a:pt x="201" y="891"/>
                    <a:pt x="601" y="891"/>
                  </a:cubicBezTo>
                  <a:cubicBezTo>
                    <a:pt x="835"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13"/>
            <p:cNvSpPr/>
            <p:nvPr/>
          </p:nvSpPr>
          <p:spPr>
            <a:xfrm>
              <a:off x="6314225" y="3217650"/>
              <a:ext cx="25875" cy="22000"/>
            </a:xfrm>
            <a:custGeom>
              <a:avLst/>
              <a:gdLst/>
              <a:ahLst/>
              <a:cxnLst/>
              <a:rect l="l" t="t" r="r" b="b"/>
              <a:pathLst>
                <a:path w="1035" h="880" extrusionOk="0">
                  <a:moveTo>
                    <a:pt x="600" y="1"/>
                  </a:moveTo>
                  <a:cubicBezTo>
                    <a:pt x="486" y="1"/>
                    <a:pt x="368" y="45"/>
                    <a:pt x="268" y="145"/>
                  </a:cubicBezTo>
                  <a:cubicBezTo>
                    <a:pt x="1" y="412"/>
                    <a:pt x="201" y="879"/>
                    <a:pt x="601" y="879"/>
                  </a:cubicBezTo>
                  <a:cubicBezTo>
                    <a:pt x="835"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13"/>
            <p:cNvSpPr/>
            <p:nvPr/>
          </p:nvSpPr>
          <p:spPr>
            <a:xfrm>
              <a:off x="6270025" y="2553575"/>
              <a:ext cx="25875" cy="22250"/>
            </a:xfrm>
            <a:custGeom>
              <a:avLst/>
              <a:gdLst/>
              <a:ahLst/>
              <a:cxnLst/>
              <a:rect l="l" t="t" r="r" b="b"/>
              <a:pathLst>
                <a:path w="1035" h="890" extrusionOk="0">
                  <a:moveTo>
                    <a:pt x="565" y="1"/>
                  </a:moveTo>
                  <a:cubicBezTo>
                    <a:pt x="458" y="1"/>
                    <a:pt x="351" y="39"/>
                    <a:pt x="268" y="123"/>
                  </a:cubicBezTo>
                  <a:cubicBezTo>
                    <a:pt x="1" y="423"/>
                    <a:pt x="168"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13"/>
            <p:cNvSpPr/>
            <p:nvPr/>
          </p:nvSpPr>
          <p:spPr>
            <a:xfrm>
              <a:off x="6270025" y="2627500"/>
              <a:ext cx="29225" cy="22550"/>
            </a:xfrm>
            <a:custGeom>
              <a:avLst/>
              <a:gdLst/>
              <a:ahLst/>
              <a:cxnLst/>
              <a:rect l="l" t="t" r="r" b="b"/>
              <a:pathLst>
                <a:path w="1169" h="902" extrusionOk="0">
                  <a:moveTo>
                    <a:pt x="568" y="1"/>
                  </a:moveTo>
                  <a:cubicBezTo>
                    <a:pt x="1" y="1"/>
                    <a:pt x="1" y="902"/>
                    <a:pt x="568" y="902"/>
                  </a:cubicBezTo>
                  <a:cubicBezTo>
                    <a:pt x="1168" y="902"/>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13"/>
            <p:cNvSpPr/>
            <p:nvPr/>
          </p:nvSpPr>
          <p:spPr>
            <a:xfrm>
              <a:off x="6270025" y="2701200"/>
              <a:ext cx="25875" cy="22225"/>
            </a:xfrm>
            <a:custGeom>
              <a:avLst/>
              <a:gdLst/>
              <a:ahLst/>
              <a:cxnLst/>
              <a:rect l="l" t="t" r="r" b="b"/>
              <a:pathLst>
                <a:path w="1035" h="889" extrusionOk="0">
                  <a:moveTo>
                    <a:pt x="565" y="0"/>
                  </a:moveTo>
                  <a:cubicBezTo>
                    <a:pt x="458" y="0"/>
                    <a:pt x="351" y="38"/>
                    <a:pt x="268" y="122"/>
                  </a:cubicBezTo>
                  <a:cubicBezTo>
                    <a:pt x="1" y="422"/>
                    <a:pt x="168" y="889"/>
                    <a:pt x="568" y="889"/>
                  </a:cubicBezTo>
                  <a:cubicBezTo>
                    <a:pt x="835" y="889"/>
                    <a:pt x="1002"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13"/>
            <p:cNvSpPr/>
            <p:nvPr/>
          </p:nvSpPr>
          <p:spPr>
            <a:xfrm>
              <a:off x="627337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701" y="867"/>
                    <a:pt x="868" y="667"/>
                    <a:pt x="868" y="434"/>
                  </a:cubicBezTo>
                  <a:cubicBezTo>
                    <a:pt x="868"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13"/>
            <p:cNvSpPr/>
            <p:nvPr/>
          </p:nvSpPr>
          <p:spPr>
            <a:xfrm>
              <a:off x="6270025" y="2848800"/>
              <a:ext cx="25875" cy="22250"/>
            </a:xfrm>
            <a:custGeom>
              <a:avLst/>
              <a:gdLst/>
              <a:ahLst/>
              <a:cxnLst/>
              <a:rect l="l" t="t" r="r" b="b"/>
              <a:pathLst>
                <a:path w="1035" h="890" extrusionOk="0">
                  <a:moveTo>
                    <a:pt x="565" y="0"/>
                  </a:moveTo>
                  <a:cubicBezTo>
                    <a:pt x="458" y="0"/>
                    <a:pt x="351" y="38"/>
                    <a:pt x="268" y="122"/>
                  </a:cubicBezTo>
                  <a:cubicBezTo>
                    <a:pt x="1" y="422"/>
                    <a:pt x="168"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13"/>
            <p:cNvSpPr/>
            <p:nvPr/>
          </p:nvSpPr>
          <p:spPr>
            <a:xfrm>
              <a:off x="6270025" y="29224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13"/>
            <p:cNvSpPr/>
            <p:nvPr/>
          </p:nvSpPr>
          <p:spPr>
            <a:xfrm>
              <a:off x="627337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701" y="901"/>
                    <a:pt x="868" y="701"/>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13"/>
            <p:cNvSpPr/>
            <p:nvPr/>
          </p:nvSpPr>
          <p:spPr>
            <a:xfrm>
              <a:off x="6270025" y="30700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13"/>
            <p:cNvSpPr/>
            <p:nvPr/>
          </p:nvSpPr>
          <p:spPr>
            <a:xfrm>
              <a:off x="6270025" y="3143975"/>
              <a:ext cx="25875" cy="22275"/>
            </a:xfrm>
            <a:custGeom>
              <a:avLst/>
              <a:gdLst/>
              <a:ahLst/>
              <a:cxnLst/>
              <a:rect l="l" t="t" r="r" b="b"/>
              <a:pathLst>
                <a:path w="1035" h="891" extrusionOk="0">
                  <a:moveTo>
                    <a:pt x="570" y="1"/>
                  </a:moveTo>
                  <a:cubicBezTo>
                    <a:pt x="461" y="1"/>
                    <a:pt x="353" y="38"/>
                    <a:pt x="268" y="123"/>
                  </a:cubicBezTo>
                  <a:cubicBezTo>
                    <a:pt x="1" y="390"/>
                    <a:pt x="168"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13"/>
            <p:cNvSpPr/>
            <p:nvPr/>
          </p:nvSpPr>
          <p:spPr>
            <a:xfrm>
              <a:off x="627337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701" y="868"/>
                    <a:pt x="868" y="668"/>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13"/>
            <p:cNvSpPr/>
            <p:nvPr/>
          </p:nvSpPr>
          <p:spPr>
            <a:xfrm>
              <a:off x="6225000" y="2553575"/>
              <a:ext cx="25875" cy="22250"/>
            </a:xfrm>
            <a:custGeom>
              <a:avLst/>
              <a:gdLst/>
              <a:ahLst/>
              <a:cxnLst/>
              <a:rect l="l" t="t" r="r" b="b"/>
              <a:pathLst>
                <a:path w="1035" h="890" extrusionOk="0">
                  <a:moveTo>
                    <a:pt x="580" y="1"/>
                  </a:moveTo>
                  <a:cubicBezTo>
                    <a:pt x="472" y="1"/>
                    <a:pt x="362" y="39"/>
                    <a:pt x="267" y="123"/>
                  </a:cubicBezTo>
                  <a:cubicBezTo>
                    <a:pt x="0" y="423"/>
                    <a:pt x="201" y="890"/>
                    <a:pt x="601" y="890"/>
                  </a:cubicBezTo>
                  <a:cubicBezTo>
                    <a:pt x="834"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13"/>
            <p:cNvSpPr/>
            <p:nvPr/>
          </p:nvSpPr>
          <p:spPr>
            <a:xfrm>
              <a:off x="6225000" y="2627600"/>
              <a:ext cx="25875" cy="22450"/>
            </a:xfrm>
            <a:custGeom>
              <a:avLst/>
              <a:gdLst/>
              <a:ahLst/>
              <a:cxnLst/>
              <a:rect l="l" t="t" r="r" b="b"/>
              <a:pathLst>
                <a:path w="1035" h="898" extrusionOk="0">
                  <a:moveTo>
                    <a:pt x="600" y="1"/>
                  </a:moveTo>
                  <a:cubicBezTo>
                    <a:pt x="486" y="1"/>
                    <a:pt x="367" y="41"/>
                    <a:pt x="267" y="130"/>
                  </a:cubicBezTo>
                  <a:cubicBezTo>
                    <a:pt x="0" y="397"/>
                    <a:pt x="201" y="898"/>
                    <a:pt x="601" y="898"/>
                  </a:cubicBezTo>
                  <a:cubicBezTo>
                    <a:pt x="834"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13"/>
            <p:cNvSpPr/>
            <p:nvPr/>
          </p:nvSpPr>
          <p:spPr>
            <a:xfrm>
              <a:off x="6225000" y="2701200"/>
              <a:ext cx="25875" cy="22225"/>
            </a:xfrm>
            <a:custGeom>
              <a:avLst/>
              <a:gdLst/>
              <a:ahLst/>
              <a:cxnLst/>
              <a:rect l="l" t="t" r="r" b="b"/>
              <a:pathLst>
                <a:path w="1035" h="889" extrusionOk="0">
                  <a:moveTo>
                    <a:pt x="580" y="0"/>
                  </a:moveTo>
                  <a:cubicBezTo>
                    <a:pt x="472" y="0"/>
                    <a:pt x="362" y="38"/>
                    <a:pt x="267" y="122"/>
                  </a:cubicBezTo>
                  <a:cubicBezTo>
                    <a:pt x="0" y="422"/>
                    <a:pt x="201" y="889"/>
                    <a:pt x="601" y="889"/>
                  </a:cubicBezTo>
                  <a:cubicBezTo>
                    <a:pt x="834"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13"/>
            <p:cNvSpPr/>
            <p:nvPr/>
          </p:nvSpPr>
          <p:spPr>
            <a:xfrm>
              <a:off x="6225000" y="2774825"/>
              <a:ext cx="25875" cy="22000"/>
            </a:xfrm>
            <a:custGeom>
              <a:avLst/>
              <a:gdLst/>
              <a:ahLst/>
              <a:cxnLst/>
              <a:rect l="l" t="t" r="r" b="b"/>
              <a:pathLst>
                <a:path w="1035" h="880" extrusionOk="0">
                  <a:moveTo>
                    <a:pt x="600" y="1"/>
                  </a:moveTo>
                  <a:cubicBezTo>
                    <a:pt x="486" y="1"/>
                    <a:pt x="367" y="45"/>
                    <a:pt x="267" y="146"/>
                  </a:cubicBezTo>
                  <a:cubicBezTo>
                    <a:pt x="0" y="412"/>
                    <a:pt x="201" y="879"/>
                    <a:pt x="601" y="879"/>
                  </a:cubicBezTo>
                  <a:cubicBezTo>
                    <a:pt x="834"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13"/>
            <p:cNvSpPr/>
            <p:nvPr/>
          </p:nvSpPr>
          <p:spPr>
            <a:xfrm>
              <a:off x="6225000" y="2848800"/>
              <a:ext cx="25875" cy="22250"/>
            </a:xfrm>
            <a:custGeom>
              <a:avLst/>
              <a:gdLst/>
              <a:ahLst/>
              <a:cxnLst/>
              <a:rect l="l" t="t" r="r" b="b"/>
              <a:pathLst>
                <a:path w="1035" h="890" extrusionOk="0">
                  <a:moveTo>
                    <a:pt x="580" y="0"/>
                  </a:moveTo>
                  <a:cubicBezTo>
                    <a:pt x="472" y="0"/>
                    <a:pt x="362" y="38"/>
                    <a:pt x="267" y="122"/>
                  </a:cubicBezTo>
                  <a:cubicBezTo>
                    <a:pt x="0" y="422"/>
                    <a:pt x="201" y="889"/>
                    <a:pt x="601" y="889"/>
                  </a:cubicBezTo>
                  <a:cubicBezTo>
                    <a:pt x="834"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13"/>
            <p:cNvSpPr/>
            <p:nvPr/>
          </p:nvSpPr>
          <p:spPr>
            <a:xfrm>
              <a:off x="6225000" y="29224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13"/>
            <p:cNvSpPr/>
            <p:nvPr/>
          </p:nvSpPr>
          <p:spPr>
            <a:xfrm>
              <a:off x="6225000" y="2996400"/>
              <a:ext cx="25875" cy="22250"/>
            </a:xfrm>
            <a:custGeom>
              <a:avLst/>
              <a:gdLst/>
              <a:ahLst/>
              <a:cxnLst/>
              <a:rect l="l" t="t" r="r" b="b"/>
              <a:pathLst>
                <a:path w="1035" h="890" extrusionOk="0">
                  <a:moveTo>
                    <a:pt x="580" y="1"/>
                  </a:moveTo>
                  <a:cubicBezTo>
                    <a:pt x="472" y="1"/>
                    <a:pt x="362" y="38"/>
                    <a:pt x="267" y="122"/>
                  </a:cubicBezTo>
                  <a:cubicBezTo>
                    <a:pt x="0" y="389"/>
                    <a:pt x="201" y="889"/>
                    <a:pt x="601" y="889"/>
                  </a:cubicBezTo>
                  <a:cubicBezTo>
                    <a:pt x="834"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13"/>
            <p:cNvSpPr/>
            <p:nvPr/>
          </p:nvSpPr>
          <p:spPr>
            <a:xfrm>
              <a:off x="6225000" y="30700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13"/>
            <p:cNvSpPr/>
            <p:nvPr/>
          </p:nvSpPr>
          <p:spPr>
            <a:xfrm>
              <a:off x="6225000" y="3143975"/>
              <a:ext cx="25875" cy="22275"/>
            </a:xfrm>
            <a:custGeom>
              <a:avLst/>
              <a:gdLst/>
              <a:ahLst/>
              <a:cxnLst/>
              <a:rect l="l" t="t" r="r" b="b"/>
              <a:pathLst>
                <a:path w="1035" h="891" extrusionOk="0">
                  <a:moveTo>
                    <a:pt x="584" y="1"/>
                  </a:moveTo>
                  <a:cubicBezTo>
                    <a:pt x="475" y="1"/>
                    <a:pt x="363" y="38"/>
                    <a:pt x="267" y="123"/>
                  </a:cubicBezTo>
                  <a:cubicBezTo>
                    <a:pt x="0" y="390"/>
                    <a:pt x="201" y="891"/>
                    <a:pt x="601" y="891"/>
                  </a:cubicBezTo>
                  <a:cubicBezTo>
                    <a:pt x="834"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13"/>
            <p:cNvSpPr/>
            <p:nvPr/>
          </p:nvSpPr>
          <p:spPr>
            <a:xfrm>
              <a:off x="6225000" y="3217650"/>
              <a:ext cx="25875" cy="22000"/>
            </a:xfrm>
            <a:custGeom>
              <a:avLst/>
              <a:gdLst/>
              <a:ahLst/>
              <a:cxnLst/>
              <a:rect l="l" t="t" r="r" b="b"/>
              <a:pathLst>
                <a:path w="1035" h="880" extrusionOk="0">
                  <a:moveTo>
                    <a:pt x="600" y="1"/>
                  </a:moveTo>
                  <a:cubicBezTo>
                    <a:pt x="486" y="1"/>
                    <a:pt x="367" y="45"/>
                    <a:pt x="267" y="145"/>
                  </a:cubicBezTo>
                  <a:cubicBezTo>
                    <a:pt x="0" y="412"/>
                    <a:pt x="201" y="879"/>
                    <a:pt x="601" y="879"/>
                  </a:cubicBezTo>
                  <a:cubicBezTo>
                    <a:pt x="834"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13"/>
            <p:cNvSpPr/>
            <p:nvPr/>
          </p:nvSpPr>
          <p:spPr>
            <a:xfrm>
              <a:off x="6180800" y="2553575"/>
              <a:ext cx="25875" cy="22250"/>
            </a:xfrm>
            <a:custGeom>
              <a:avLst/>
              <a:gdLst/>
              <a:ahLst/>
              <a:cxnLst/>
              <a:rect l="l" t="t" r="r" b="b"/>
              <a:pathLst>
                <a:path w="1035" h="890" extrusionOk="0">
                  <a:moveTo>
                    <a:pt x="565" y="1"/>
                  </a:moveTo>
                  <a:cubicBezTo>
                    <a:pt x="458" y="1"/>
                    <a:pt x="351" y="39"/>
                    <a:pt x="267" y="123"/>
                  </a:cubicBezTo>
                  <a:cubicBezTo>
                    <a:pt x="1" y="423"/>
                    <a:pt x="167" y="890"/>
                    <a:pt x="568" y="890"/>
                  </a:cubicBezTo>
                  <a:cubicBezTo>
                    <a:pt x="834" y="890"/>
                    <a:pt x="1001"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13"/>
            <p:cNvSpPr/>
            <p:nvPr/>
          </p:nvSpPr>
          <p:spPr>
            <a:xfrm>
              <a:off x="6180800" y="2627600"/>
              <a:ext cx="25875" cy="22450"/>
            </a:xfrm>
            <a:custGeom>
              <a:avLst/>
              <a:gdLst/>
              <a:ahLst/>
              <a:cxnLst/>
              <a:rect l="l" t="t" r="r" b="b"/>
              <a:pathLst>
                <a:path w="1035" h="898" extrusionOk="0">
                  <a:moveTo>
                    <a:pt x="585" y="1"/>
                  </a:moveTo>
                  <a:cubicBezTo>
                    <a:pt x="471" y="1"/>
                    <a:pt x="356" y="41"/>
                    <a:pt x="267" y="130"/>
                  </a:cubicBezTo>
                  <a:cubicBezTo>
                    <a:pt x="1" y="397"/>
                    <a:pt x="167" y="898"/>
                    <a:pt x="568" y="898"/>
                  </a:cubicBezTo>
                  <a:cubicBezTo>
                    <a:pt x="834"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13"/>
            <p:cNvSpPr/>
            <p:nvPr/>
          </p:nvSpPr>
          <p:spPr>
            <a:xfrm>
              <a:off x="61808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13"/>
            <p:cNvSpPr/>
            <p:nvPr/>
          </p:nvSpPr>
          <p:spPr>
            <a:xfrm>
              <a:off x="6180800" y="2774825"/>
              <a:ext cx="25875" cy="22000"/>
            </a:xfrm>
            <a:custGeom>
              <a:avLst/>
              <a:gdLst/>
              <a:ahLst/>
              <a:cxnLst/>
              <a:rect l="l" t="t" r="r" b="b"/>
              <a:pathLst>
                <a:path w="1035" h="880" extrusionOk="0">
                  <a:moveTo>
                    <a:pt x="585" y="1"/>
                  </a:moveTo>
                  <a:cubicBezTo>
                    <a:pt x="471" y="1"/>
                    <a:pt x="356" y="45"/>
                    <a:pt x="267" y="146"/>
                  </a:cubicBezTo>
                  <a:cubicBezTo>
                    <a:pt x="1" y="412"/>
                    <a:pt x="167" y="879"/>
                    <a:pt x="568" y="879"/>
                  </a:cubicBezTo>
                  <a:cubicBezTo>
                    <a:pt x="834"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13"/>
            <p:cNvSpPr/>
            <p:nvPr/>
          </p:nvSpPr>
          <p:spPr>
            <a:xfrm>
              <a:off x="6180800" y="2848800"/>
              <a:ext cx="25875" cy="22250"/>
            </a:xfrm>
            <a:custGeom>
              <a:avLst/>
              <a:gdLst/>
              <a:ahLst/>
              <a:cxnLst/>
              <a:rect l="l" t="t" r="r" b="b"/>
              <a:pathLst>
                <a:path w="1035" h="890" extrusionOk="0">
                  <a:moveTo>
                    <a:pt x="565" y="0"/>
                  </a:moveTo>
                  <a:cubicBezTo>
                    <a:pt x="458" y="0"/>
                    <a:pt x="351" y="38"/>
                    <a:pt x="267" y="122"/>
                  </a:cubicBezTo>
                  <a:cubicBezTo>
                    <a:pt x="1" y="422"/>
                    <a:pt x="167" y="889"/>
                    <a:pt x="568" y="889"/>
                  </a:cubicBezTo>
                  <a:cubicBezTo>
                    <a:pt x="834" y="889"/>
                    <a:pt x="1001"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13"/>
            <p:cNvSpPr/>
            <p:nvPr/>
          </p:nvSpPr>
          <p:spPr>
            <a:xfrm>
              <a:off x="6180800" y="2922450"/>
              <a:ext cx="25875" cy="21975"/>
            </a:xfrm>
            <a:custGeom>
              <a:avLst/>
              <a:gdLst/>
              <a:ahLst/>
              <a:cxnLst/>
              <a:rect l="l" t="t" r="r" b="b"/>
              <a:pathLst>
                <a:path w="1035" h="879" extrusionOk="0">
                  <a:moveTo>
                    <a:pt x="585" y="0"/>
                  </a:moveTo>
                  <a:cubicBezTo>
                    <a:pt x="471" y="0"/>
                    <a:pt x="356" y="45"/>
                    <a:pt x="267" y="145"/>
                  </a:cubicBezTo>
                  <a:cubicBezTo>
                    <a:pt x="1" y="412"/>
                    <a:pt x="167" y="879"/>
                    <a:pt x="568" y="879"/>
                  </a:cubicBezTo>
                  <a:cubicBezTo>
                    <a:pt x="834" y="879"/>
                    <a:pt x="1001"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13"/>
            <p:cNvSpPr/>
            <p:nvPr/>
          </p:nvSpPr>
          <p:spPr>
            <a:xfrm>
              <a:off x="6180800" y="2996400"/>
              <a:ext cx="25875" cy="22250"/>
            </a:xfrm>
            <a:custGeom>
              <a:avLst/>
              <a:gdLst/>
              <a:ahLst/>
              <a:cxnLst/>
              <a:rect l="l" t="t" r="r" b="b"/>
              <a:pathLst>
                <a:path w="1035" h="890" extrusionOk="0">
                  <a:moveTo>
                    <a:pt x="565" y="1"/>
                  </a:moveTo>
                  <a:cubicBezTo>
                    <a:pt x="458" y="1"/>
                    <a:pt x="351" y="38"/>
                    <a:pt x="267" y="122"/>
                  </a:cubicBezTo>
                  <a:cubicBezTo>
                    <a:pt x="1" y="389"/>
                    <a:pt x="167" y="889"/>
                    <a:pt x="568" y="889"/>
                  </a:cubicBezTo>
                  <a:cubicBezTo>
                    <a:pt x="834"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13"/>
            <p:cNvSpPr/>
            <p:nvPr/>
          </p:nvSpPr>
          <p:spPr>
            <a:xfrm>
              <a:off x="61808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13"/>
            <p:cNvSpPr/>
            <p:nvPr/>
          </p:nvSpPr>
          <p:spPr>
            <a:xfrm>
              <a:off x="6180800" y="3143975"/>
              <a:ext cx="25875" cy="22275"/>
            </a:xfrm>
            <a:custGeom>
              <a:avLst/>
              <a:gdLst/>
              <a:ahLst/>
              <a:cxnLst/>
              <a:rect l="l" t="t" r="r" b="b"/>
              <a:pathLst>
                <a:path w="1035" h="891" extrusionOk="0">
                  <a:moveTo>
                    <a:pt x="570" y="1"/>
                  </a:moveTo>
                  <a:cubicBezTo>
                    <a:pt x="461" y="1"/>
                    <a:pt x="352" y="38"/>
                    <a:pt x="267" y="123"/>
                  </a:cubicBezTo>
                  <a:cubicBezTo>
                    <a:pt x="1" y="390"/>
                    <a:pt x="167" y="891"/>
                    <a:pt x="568" y="891"/>
                  </a:cubicBezTo>
                  <a:cubicBezTo>
                    <a:pt x="834"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13"/>
            <p:cNvSpPr/>
            <p:nvPr/>
          </p:nvSpPr>
          <p:spPr>
            <a:xfrm>
              <a:off x="6180800" y="3217650"/>
              <a:ext cx="25875" cy="22000"/>
            </a:xfrm>
            <a:custGeom>
              <a:avLst/>
              <a:gdLst/>
              <a:ahLst/>
              <a:cxnLst/>
              <a:rect l="l" t="t" r="r" b="b"/>
              <a:pathLst>
                <a:path w="1035" h="880" extrusionOk="0">
                  <a:moveTo>
                    <a:pt x="585" y="1"/>
                  </a:moveTo>
                  <a:cubicBezTo>
                    <a:pt x="471" y="1"/>
                    <a:pt x="356" y="45"/>
                    <a:pt x="267" y="145"/>
                  </a:cubicBezTo>
                  <a:cubicBezTo>
                    <a:pt x="1" y="412"/>
                    <a:pt x="167" y="879"/>
                    <a:pt x="568" y="879"/>
                  </a:cubicBezTo>
                  <a:cubicBezTo>
                    <a:pt x="834" y="879"/>
                    <a:pt x="1001"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13"/>
            <p:cNvSpPr/>
            <p:nvPr/>
          </p:nvSpPr>
          <p:spPr>
            <a:xfrm>
              <a:off x="6135775" y="2553575"/>
              <a:ext cx="25875" cy="22250"/>
            </a:xfrm>
            <a:custGeom>
              <a:avLst/>
              <a:gdLst/>
              <a:ahLst/>
              <a:cxnLst/>
              <a:rect l="l" t="t" r="r" b="b"/>
              <a:pathLst>
                <a:path w="1035" h="890" extrusionOk="0">
                  <a:moveTo>
                    <a:pt x="580" y="1"/>
                  </a:moveTo>
                  <a:cubicBezTo>
                    <a:pt x="472" y="1"/>
                    <a:pt x="361" y="39"/>
                    <a:pt x="267" y="123"/>
                  </a:cubicBezTo>
                  <a:cubicBezTo>
                    <a:pt x="0" y="423"/>
                    <a:pt x="200" y="890"/>
                    <a:pt x="601" y="890"/>
                  </a:cubicBezTo>
                  <a:cubicBezTo>
                    <a:pt x="834" y="890"/>
                    <a:pt x="1034" y="690"/>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13"/>
            <p:cNvSpPr/>
            <p:nvPr/>
          </p:nvSpPr>
          <p:spPr>
            <a:xfrm>
              <a:off x="6135775" y="2627600"/>
              <a:ext cx="25875" cy="22450"/>
            </a:xfrm>
            <a:custGeom>
              <a:avLst/>
              <a:gdLst/>
              <a:ahLst/>
              <a:cxnLst/>
              <a:rect l="l" t="t" r="r" b="b"/>
              <a:pathLst>
                <a:path w="1035" h="898" extrusionOk="0">
                  <a:moveTo>
                    <a:pt x="599" y="1"/>
                  </a:moveTo>
                  <a:cubicBezTo>
                    <a:pt x="486" y="1"/>
                    <a:pt x="367" y="41"/>
                    <a:pt x="267" y="130"/>
                  </a:cubicBezTo>
                  <a:cubicBezTo>
                    <a:pt x="0" y="397"/>
                    <a:pt x="200" y="864"/>
                    <a:pt x="601" y="898"/>
                  </a:cubicBezTo>
                  <a:cubicBezTo>
                    <a:pt x="834" y="898"/>
                    <a:pt x="1034" y="697"/>
                    <a:pt x="1034" y="431"/>
                  </a:cubicBezTo>
                  <a:cubicBezTo>
                    <a:pt x="1034" y="164"/>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13"/>
            <p:cNvSpPr/>
            <p:nvPr/>
          </p:nvSpPr>
          <p:spPr>
            <a:xfrm>
              <a:off x="6135775" y="2701200"/>
              <a:ext cx="25875" cy="22225"/>
            </a:xfrm>
            <a:custGeom>
              <a:avLst/>
              <a:gdLst/>
              <a:ahLst/>
              <a:cxnLst/>
              <a:rect l="l" t="t" r="r" b="b"/>
              <a:pathLst>
                <a:path w="1035" h="889" extrusionOk="0">
                  <a:moveTo>
                    <a:pt x="580" y="0"/>
                  </a:moveTo>
                  <a:cubicBezTo>
                    <a:pt x="472" y="0"/>
                    <a:pt x="361" y="38"/>
                    <a:pt x="267" y="122"/>
                  </a:cubicBezTo>
                  <a:cubicBezTo>
                    <a:pt x="0" y="422"/>
                    <a:pt x="200" y="889"/>
                    <a:pt x="601" y="889"/>
                  </a:cubicBezTo>
                  <a:cubicBezTo>
                    <a:pt x="834" y="889"/>
                    <a:pt x="1034" y="689"/>
                    <a:pt x="1034" y="455"/>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13"/>
            <p:cNvSpPr/>
            <p:nvPr/>
          </p:nvSpPr>
          <p:spPr>
            <a:xfrm>
              <a:off x="6135775" y="2774825"/>
              <a:ext cx="25875" cy="22000"/>
            </a:xfrm>
            <a:custGeom>
              <a:avLst/>
              <a:gdLst/>
              <a:ahLst/>
              <a:cxnLst/>
              <a:rect l="l" t="t" r="r" b="b"/>
              <a:pathLst>
                <a:path w="1035" h="880" extrusionOk="0">
                  <a:moveTo>
                    <a:pt x="599" y="1"/>
                  </a:moveTo>
                  <a:cubicBezTo>
                    <a:pt x="486" y="1"/>
                    <a:pt x="367" y="45"/>
                    <a:pt x="267" y="146"/>
                  </a:cubicBezTo>
                  <a:cubicBezTo>
                    <a:pt x="0" y="412"/>
                    <a:pt x="200" y="879"/>
                    <a:pt x="601" y="879"/>
                  </a:cubicBezTo>
                  <a:cubicBezTo>
                    <a:pt x="834" y="879"/>
                    <a:pt x="1034" y="679"/>
                    <a:pt x="1034" y="446"/>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13"/>
            <p:cNvSpPr/>
            <p:nvPr/>
          </p:nvSpPr>
          <p:spPr>
            <a:xfrm>
              <a:off x="6135775" y="2848800"/>
              <a:ext cx="25875" cy="22250"/>
            </a:xfrm>
            <a:custGeom>
              <a:avLst/>
              <a:gdLst/>
              <a:ahLst/>
              <a:cxnLst/>
              <a:rect l="l" t="t" r="r" b="b"/>
              <a:pathLst>
                <a:path w="1035" h="890" extrusionOk="0">
                  <a:moveTo>
                    <a:pt x="580" y="0"/>
                  </a:moveTo>
                  <a:cubicBezTo>
                    <a:pt x="472" y="0"/>
                    <a:pt x="361" y="38"/>
                    <a:pt x="267" y="122"/>
                  </a:cubicBezTo>
                  <a:cubicBezTo>
                    <a:pt x="0" y="422"/>
                    <a:pt x="200" y="889"/>
                    <a:pt x="601" y="889"/>
                  </a:cubicBezTo>
                  <a:cubicBezTo>
                    <a:pt x="834" y="889"/>
                    <a:pt x="1034" y="689"/>
                    <a:pt x="1034" y="456"/>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13"/>
            <p:cNvSpPr/>
            <p:nvPr/>
          </p:nvSpPr>
          <p:spPr>
            <a:xfrm>
              <a:off x="6135775" y="2922450"/>
              <a:ext cx="25875" cy="22075"/>
            </a:xfrm>
            <a:custGeom>
              <a:avLst/>
              <a:gdLst/>
              <a:ahLst/>
              <a:cxnLst/>
              <a:rect l="l" t="t" r="r" b="b"/>
              <a:pathLst>
                <a:path w="1035" h="883" extrusionOk="0">
                  <a:moveTo>
                    <a:pt x="599" y="0"/>
                  </a:moveTo>
                  <a:cubicBezTo>
                    <a:pt x="486" y="0"/>
                    <a:pt x="367" y="45"/>
                    <a:pt x="267" y="145"/>
                  </a:cubicBezTo>
                  <a:cubicBezTo>
                    <a:pt x="0" y="412"/>
                    <a:pt x="200" y="879"/>
                    <a:pt x="601" y="879"/>
                  </a:cubicBezTo>
                  <a:cubicBezTo>
                    <a:pt x="618" y="881"/>
                    <a:pt x="635" y="882"/>
                    <a:pt x="651" y="882"/>
                  </a:cubicBezTo>
                  <a:cubicBezTo>
                    <a:pt x="862" y="882"/>
                    <a:pt x="1034" y="692"/>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13"/>
            <p:cNvSpPr/>
            <p:nvPr/>
          </p:nvSpPr>
          <p:spPr>
            <a:xfrm>
              <a:off x="6135775" y="2996400"/>
              <a:ext cx="25875" cy="22250"/>
            </a:xfrm>
            <a:custGeom>
              <a:avLst/>
              <a:gdLst/>
              <a:ahLst/>
              <a:cxnLst/>
              <a:rect l="l" t="t" r="r" b="b"/>
              <a:pathLst>
                <a:path w="1035" h="890" extrusionOk="0">
                  <a:moveTo>
                    <a:pt x="580" y="1"/>
                  </a:moveTo>
                  <a:cubicBezTo>
                    <a:pt x="472" y="1"/>
                    <a:pt x="361" y="38"/>
                    <a:pt x="267" y="122"/>
                  </a:cubicBezTo>
                  <a:cubicBezTo>
                    <a:pt x="0" y="389"/>
                    <a:pt x="200" y="889"/>
                    <a:pt x="601" y="889"/>
                  </a:cubicBezTo>
                  <a:cubicBezTo>
                    <a:pt x="834" y="889"/>
                    <a:pt x="1034" y="689"/>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13"/>
            <p:cNvSpPr/>
            <p:nvPr/>
          </p:nvSpPr>
          <p:spPr>
            <a:xfrm>
              <a:off x="6135775" y="3070050"/>
              <a:ext cx="25875" cy="21975"/>
            </a:xfrm>
            <a:custGeom>
              <a:avLst/>
              <a:gdLst/>
              <a:ahLst/>
              <a:cxnLst/>
              <a:rect l="l" t="t" r="r" b="b"/>
              <a:pathLst>
                <a:path w="1035" h="879" extrusionOk="0">
                  <a:moveTo>
                    <a:pt x="599" y="0"/>
                  </a:moveTo>
                  <a:cubicBezTo>
                    <a:pt x="486" y="0"/>
                    <a:pt x="367" y="45"/>
                    <a:pt x="267" y="145"/>
                  </a:cubicBezTo>
                  <a:cubicBezTo>
                    <a:pt x="0" y="412"/>
                    <a:pt x="200" y="879"/>
                    <a:pt x="601" y="879"/>
                  </a:cubicBezTo>
                  <a:cubicBezTo>
                    <a:pt x="834" y="879"/>
                    <a:pt x="1034" y="679"/>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13"/>
            <p:cNvSpPr/>
            <p:nvPr/>
          </p:nvSpPr>
          <p:spPr>
            <a:xfrm>
              <a:off x="6135775" y="3143975"/>
              <a:ext cx="25875" cy="22275"/>
            </a:xfrm>
            <a:custGeom>
              <a:avLst/>
              <a:gdLst/>
              <a:ahLst/>
              <a:cxnLst/>
              <a:rect l="l" t="t" r="r" b="b"/>
              <a:pathLst>
                <a:path w="1035" h="891" extrusionOk="0">
                  <a:moveTo>
                    <a:pt x="584" y="1"/>
                  </a:moveTo>
                  <a:cubicBezTo>
                    <a:pt x="475" y="1"/>
                    <a:pt x="363" y="38"/>
                    <a:pt x="267" y="123"/>
                  </a:cubicBezTo>
                  <a:cubicBezTo>
                    <a:pt x="0" y="390"/>
                    <a:pt x="200" y="891"/>
                    <a:pt x="601" y="891"/>
                  </a:cubicBezTo>
                  <a:cubicBezTo>
                    <a:pt x="834" y="891"/>
                    <a:pt x="1034" y="690"/>
                    <a:pt x="1034" y="424"/>
                  </a:cubicBezTo>
                  <a:cubicBezTo>
                    <a:pt x="1034" y="173"/>
                    <a:pt x="817"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13"/>
            <p:cNvSpPr/>
            <p:nvPr/>
          </p:nvSpPr>
          <p:spPr>
            <a:xfrm>
              <a:off x="6135775" y="3217650"/>
              <a:ext cx="25875" cy="22000"/>
            </a:xfrm>
            <a:custGeom>
              <a:avLst/>
              <a:gdLst/>
              <a:ahLst/>
              <a:cxnLst/>
              <a:rect l="l" t="t" r="r" b="b"/>
              <a:pathLst>
                <a:path w="1035" h="880" extrusionOk="0">
                  <a:moveTo>
                    <a:pt x="599" y="1"/>
                  </a:moveTo>
                  <a:cubicBezTo>
                    <a:pt x="486" y="1"/>
                    <a:pt x="367" y="45"/>
                    <a:pt x="267" y="145"/>
                  </a:cubicBezTo>
                  <a:cubicBezTo>
                    <a:pt x="0" y="412"/>
                    <a:pt x="200" y="879"/>
                    <a:pt x="601" y="879"/>
                  </a:cubicBezTo>
                  <a:cubicBezTo>
                    <a:pt x="834" y="879"/>
                    <a:pt x="1034" y="679"/>
                    <a:pt x="1034" y="445"/>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13"/>
            <p:cNvSpPr/>
            <p:nvPr/>
          </p:nvSpPr>
          <p:spPr>
            <a:xfrm>
              <a:off x="6090725" y="2553575"/>
              <a:ext cx="26725" cy="22250"/>
            </a:xfrm>
            <a:custGeom>
              <a:avLst/>
              <a:gdLst/>
              <a:ahLst/>
              <a:cxnLst/>
              <a:rect l="l" t="t" r="r" b="b"/>
              <a:pathLst>
                <a:path w="1069" h="890" extrusionOk="0">
                  <a:moveTo>
                    <a:pt x="599" y="1"/>
                  </a:moveTo>
                  <a:cubicBezTo>
                    <a:pt x="492" y="1"/>
                    <a:pt x="385" y="39"/>
                    <a:pt x="301" y="123"/>
                  </a:cubicBezTo>
                  <a:cubicBezTo>
                    <a:pt x="1" y="423"/>
                    <a:pt x="234" y="890"/>
                    <a:pt x="601" y="890"/>
                  </a:cubicBezTo>
                  <a:cubicBezTo>
                    <a:pt x="868" y="890"/>
                    <a:pt x="1068" y="690"/>
                    <a:pt x="1068" y="456"/>
                  </a:cubicBezTo>
                  <a:cubicBezTo>
                    <a:pt x="1068" y="181"/>
                    <a:pt x="833"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13"/>
            <p:cNvSpPr/>
            <p:nvPr/>
          </p:nvSpPr>
          <p:spPr>
            <a:xfrm>
              <a:off x="6091575" y="2627600"/>
              <a:ext cx="25875" cy="22450"/>
            </a:xfrm>
            <a:custGeom>
              <a:avLst/>
              <a:gdLst/>
              <a:ahLst/>
              <a:cxnLst/>
              <a:rect l="l" t="t" r="r" b="b"/>
              <a:pathLst>
                <a:path w="1035" h="898" extrusionOk="0">
                  <a:moveTo>
                    <a:pt x="577" y="1"/>
                  </a:moveTo>
                  <a:cubicBezTo>
                    <a:pt x="467" y="1"/>
                    <a:pt x="356" y="41"/>
                    <a:pt x="267" y="130"/>
                  </a:cubicBezTo>
                  <a:cubicBezTo>
                    <a:pt x="0" y="397"/>
                    <a:pt x="200" y="898"/>
                    <a:pt x="567" y="898"/>
                  </a:cubicBezTo>
                  <a:cubicBezTo>
                    <a:pt x="834" y="898"/>
                    <a:pt x="1034" y="697"/>
                    <a:pt x="1034" y="431"/>
                  </a:cubicBezTo>
                  <a:cubicBezTo>
                    <a:pt x="1012" y="164"/>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13"/>
            <p:cNvSpPr/>
            <p:nvPr/>
          </p:nvSpPr>
          <p:spPr>
            <a:xfrm>
              <a:off x="6091575" y="2701200"/>
              <a:ext cx="25875" cy="22225"/>
            </a:xfrm>
            <a:custGeom>
              <a:avLst/>
              <a:gdLst/>
              <a:ahLst/>
              <a:cxnLst/>
              <a:rect l="l" t="t" r="r" b="b"/>
              <a:pathLst>
                <a:path w="1035" h="889" extrusionOk="0">
                  <a:moveTo>
                    <a:pt x="558" y="0"/>
                  </a:moveTo>
                  <a:cubicBezTo>
                    <a:pt x="454" y="0"/>
                    <a:pt x="351" y="38"/>
                    <a:pt x="267" y="122"/>
                  </a:cubicBezTo>
                  <a:cubicBezTo>
                    <a:pt x="0" y="422"/>
                    <a:pt x="200" y="889"/>
                    <a:pt x="567" y="889"/>
                  </a:cubicBezTo>
                  <a:cubicBezTo>
                    <a:pt x="834" y="889"/>
                    <a:pt x="1034" y="689"/>
                    <a:pt x="1034" y="455"/>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13"/>
            <p:cNvSpPr/>
            <p:nvPr/>
          </p:nvSpPr>
          <p:spPr>
            <a:xfrm>
              <a:off x="6091575" y="2774825"/>
              <a:ext cx="25875" cy="22000"/>
            </a:xfrm>
            <a:custGeom>
              <a:avLst/>
              <a:gdLst/>
              <a:ahLst/>
              <a:cxnLst/>
              <a:rect l="l" t="t" r="r" b="b"/>
              <a:pathLst>
                <a:path w="1035" h="880" extrusionOk="0">
                  <a:moveTo>
                    <a:pt x="577" y="1"/>
                  </a:moveTo>
                  <a:cubicBezTo>
                    <a:pt x="467" y="1"/>
                    <a:pt x="356" y="45"/>
                    <a:pt x="267" y="146"/>
                  </a:cubicBezTo>
                  <a:cubicBezTo>
                    <a:pt x="0" y="412"/>
                    <a:pt x="200" y="879"/>
                    <a:pt x="567" y="879"/>
                  </a:cubicBezTo>
                  <a:cubicBezTo>
                    <a:pt x="834" y="879"/>
                    <a:pt x="1034" y="679"/>
                    <a:pt x="1034" y="446"/>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13"/>
            <p:cNvSpPr/>
            <p:nvPr/>
          </p:nvSpPr>
          <p:spPr>
            <a:xfrm>
              <a:off x="6091575" y="2848800"/>
              <a:ext cx="25875" cy="22250"/>
            </a:xfrm>
            <a:custGeom>
              <a:avLst/>
              <a:gdLst/>
              <a:ahLst/>
              <a:cxnLst/>
              <a:rect l="l" t="t" r="r" b="b"/>
              <a:pathLst>
                <a:path w="1035" h="890" extrusionOk="0">
                  <a:moveTo>
                    <a:pt x="558" y="0"/>
                  </a:moveTo>
                  <a:cubicBezTo>
                    <a:pt x="454" y="0"/>
                    <a:pt x="351" y="38"/>
                    <a:pt x="267" y="122"/>
                  </a:cubicBezTo>
                  <a:cubicBezTo>
                    <a:pt x="0" y="422"/>
                    <a:pt x="200" y="889"/>
                    <a:pt x="567" y="889"/>
                  </a:cubicBezTo>
                  <a:cubicBezTo>
                    <a:pt x="834" y="889"/>
                    <a:pt x="1034" y="689"/>
                    <a:pt x="1034" y="456"/>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13"/>
            <p:cNvSpPr/>
            <p:nvPr/>
          </p:nvSpPr>
          <p:spPr>
            <a:xfrm>
              <a:off x="6090725" y="2922450"/>
              <a:ext cx="26725" cy="21975"/>
            </a:xfrm>
            <a:custGeom>
              <a:avLst/>
              <a:gdLst/>
              <a:ahLst/>
              <a:cxnLst/>
              <a:rect l="l" t="t" r="r" b="b"/>
              <a:pathLst>
                <a:path w="1069" h="879" extrusionOk="0">
                  <a:moveTo>
                    <a:pt x="619" y="0"/>
                  </a:moveTo>
                  <a:cubicBezTo>
                    <a:pt x="505" y="0"/>
                    <a:pt x="390" y="45"/>
                    <a:pt x="301" y="145"/>
                  </a:cubicBezTo>
                  <a:cubicBezTo>
                    <a:pt x="1" y="412"/>
                    <a:pt x="234" y="879"/>
                    <a:pt x="601" y="879"/>
                  </a:cubicBezTo>
                  <a:cubicBezTo>
                    <a:pt x="868" y="879"/>
                    <a:pt x="1068" y="678"/>
                    <a:pt x="1068" y="445"/>
                  </a:cubicBezTo>
                  <a:cubicBezTo>
                    <a:pt x="1068" y="178"/>
                    <a:pt x="846" y="0"/>
                    <a:pt x="61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13"/>
            <p:cNvSpPr/>
            <p:nvPr/>
          </p:nvSpPr>
          <p:spPr>
            <a:xfrm>
              <a:off x="6091575" y="2996400"/>
              <a:ext cx="25875" cy="22250"/>
            </a:xfrm>
            <a:custGeom>
              <a:avLst/>
              <a:gdLst/>
              <a:ahLst/>
              <a:cxnLst/>
              <a:rect l="l" t="t" r="r" b="b"/>
              <a:pathLst>
                <a:path w="1035" h="890" extrusionOk="0">
                  <a:moveTo>
                    <a:pt x="558" y="1"/>
                  </a:moveTo>
                  <a:cubicBezTo>
                    <a:pt x="454" y="1"/>
                    <a:pt x="351" y="38"/>
                    <a:pt x="267" y="122"/>
                  </a:cubicBezTo>
                  <a:cubicBezTo>
                    <a:pt x="0" y="422"/>
                    <a:pt x="200" y="889"/>
                    <a:pt x="567" y="889"/>
                  </a:cubicBezTo>
                  <a:cubicBezTo>
                    <a:pt x="834" y="889"/>
                    <a:pt x="1034" y="689"/>
                    <a:pt x="1034" y="456"/>
                  </a:cubicBezTo>
                  <a:cubicBezTo>
                    <a:pt x="1012" y="181"/>
                    <a:pt x="784" y="1"/>
                    <a:pt x="55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13"/>
            <p:cNvSpPr/>
            <p:nvPr/>
          </p:nvSpPr>
          <p:spPr>
            <a:xfrm>
              <a:off x="6091575" y="3070050"/>
              <a:ext cx="25875" cy="21975"/>
            </a:xfrm>
            <a:custGeom>
              <a:avLst/>
              <a:gdLst/>
              <a:ahLst/>
              <a:cxnLst/>
              <a:rect l="l" t="t" r="r" b="b"/>
              <a:pathLst>
                <a:path w="1035" h="879" extrusionOk="0">
                  <a:moveTo>
                    <a:pt x="577" y="0"/>
                  </a:moveTo>
                  <a:cubicBezTo>
                    <a:pt x="467" y="0"/>
                    <a:pt x="356" y="45"/>
                    <a:pt x="267" y="145"/>
                  </a:cubicBezTo>
                  <a:cubicBezTo>
                    <a:pt x="0" y="412"/>
                    <a:pt x="200" y="879"/>
                    <a:pt x="567" y="879"/>
                  </a:cubicBezTo>
                  <a:cubicBezTo>
                    <a:pt x="834" y="879"/>
                    <a:pt x="1034" y="679"/>
                    <a:pt x="1034" y="445"/>
                  </a:cubicBezTo>
                  <a:cubicBezTo>
                    <a:pt x="1012" y="178"/>
                    <a:pt x="797" y="0"/>
                    <a:pt x="577"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13"/>
            <p:cNvSpPr/>
            <p:nvPr/>
          </p:nvSpPr>
          <p:spPr>
            <a:xfrm>
              <a:off x="6091575" y="3143975"/>
              <a:ext cx="25875" cy="22275"/>
            </a:xfrm>
            <a:custGeom>
              <a:avLst/>
              <a:gdLst/>
              <a:ahLst/>
              <a:cxnLst/>
              <a:rect l="l" t="t" r="r" b="b"/>
              <a:pathLst>
                <a:path w="1035" h="891" extrusionOk="0">
                  <a:moveTo>
                    <a:pt x="562" y="1"/>
                  </a:moveTo>
                  <a:cubicBezTo>
                    <a:pt x="457" y="1"/>
                    <a:pt x="352" y="38"/>
                    <a:pt x="267" y="123"/>
                  </a:cubicBezTo>
                  <a:cubicBezTo>
                    <a:pt x="0" y="390"/>
                    <a:pt x="200" y="891"/>
                    <a:pt x="567" y="891"/>
                  </a:cubicBezTo>
                  <a:cubicBezTo>
                    <a:pt x="834" y="891"/>
                    <a:pt x="1034" y="690"/>
                    <a:pt x="1034" y="424"/>
                  </a:cubicBezTo>
                  <a:cubicBezTo>
                    <a:pt x="1012" y="173"/>
                    <a:pt x="787" y="1"/>
                    <a:pt x="562"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13"/>
            <p:cNvSpPr/>
            <p:nvPr/>
          </p:nvSpPr>
          <p:spPr>
            <a:xfrm>
              <a:off x="6091575" y="3217650"/>
              <a:ext cx="25875" cy="22000"/>
            </a:xfrm>
            <a:custGeom>
              <a:avLst/>
              <a:gdLst/>
              <a:ahLst/>
              <a:cxnLst/>
              <a:rect l="l" t="t" r="r" b="b"/>
              <a:pathLst>
                <a:path w="1035" h="880" extrusionOk="0">
                  <a:moveTo>
                    <a:pt x="577" y="1"/>
                  </a:moveTo>
                  <a:cubicBezTo>
                    <a:pt x="467" y="1"/>
                    <a:pt x="356" y="45"/>
                    <a:pt x="267" y="145"/>
                  </a:cubicBezTo>
                  <a:cubicBezTo>
                    <a:pt x="0" y="412"/>
                    <a:pt x="200" y="879"/>
                    <a:pt x="567" y="879"/>
                  </a:cubicBezTo>
                  <a:cubicBezTo>
                    <a:pt x="834" y="879"/>
                    <a:pt x="1034" y="679"/>
                    <a:pt x="1034" y="445"/>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13"/>
            <p:cNvSpPr/>
            <p:nvPr/>
          </p:nvSpPr>
          <p:spPr>
            <a:xfrm>
              <a:off x="6046550" y="2553575"/>
              <a:ext cx="25875" cy="22250"/>
            </a:xfrm>
            <a:custGeom>
              <a:avLst/>
              <a:gdLst/>
              <a:ahLst/>
              <a:cxnLst/>
              <a:rect l="l" t="t" r="r" b="b"/>
              <a:pathLst>
                <a:path w="1035" h="890" extrusionOk="0">
                  <a:moveTo>
                    <a:pt x="590" y="1"/>
                  </a:moveTo>
                  <a:cubicBezTo>
                    <a:pt x="488" y="1"/>
                    <a:pt x="384" y="39"/>
                    <a:pt x="300" y="123"/>
                  </a:cubicBezTo>
                  <a:cubicBezTo>
                    <a:pt x="0" y="423"/>
                    <a:pt x="200" y="890"/>
                    <a:pt x="600" y="890"/>
                  </a:cubicBezTo>
                  <a:cubicBezTo>
                    <a:pt x="834" y="890"/>
                    <a:pt x="1034" y="690"/>
                    <a:pt x="1034" y="456"/>
                  </a:cubicBezTo>
                  <a:cubicBezTo>
                    <a:pt x="1034" y="181"/>
                    <a:pt x="814"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13"/>
            <p:cNvSpPr/>
            <p:nvPr/>
          </p:nvSpPr>
          <p:spPr>
            <a:xfrm>
              <a:off x="6046550" y="2627500"/>
              <a:ext cx="30025" cy="22550"/>
            </a:xfrm>
            <a:custGeom>
              <a:avLst/>
              <a:gdLst/>
              <a:ahLst/>
              <a:cxnLst/>
              <a:rect l="l" t="t" r="r" b="b"/>
              <a:pathLst>
                <a:path w="1201" h="902" extrusionOk="0">
                  <a:moveTo>
                    <a:pt x="600" y="1"/>
                  </a:moveTo>
                  <a:cubicBezTo>
                    <a:pt x="0" y="1"/>
                    <a:pt x="0" y="902"/>
                    <a:pt x="600" y="902"/>
                  </a:cubicBezTo>
                  <a:cubicBezTo>
                    <a:pt x="1201" y="902"/>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13"/>
            <p:cNvSpPr/>
            <p:nvPr/>
          </p:nvSpPr>
          <p:spPr>
            <a:xfrm>
              <a:off x="6046550" y="2701200"/>
              <a:ext cx="25875" cy="22225"/>
            </a:xfrm>
            <a:custGeom>
              <a:avLst/>
              <a:gdLst/>
              <a:ahLst/>
              <a:cxnLst/>
              <a:rect l="l" t="t" r="r" b="b"/>
              <a:pathLst>
                <a:path w="1035" h="889" extrusionOk="0">
                  <a:moveTo>
                    <a:pt x="590" y="0"/>
                  </a:moveTo>
                  <a:cubicBezTo>
                    <a:pt x="488" y="0"/>
                    <a:pt x="384" y="38"/>
                    <a:pt x="300" y="122"/>
                  </a:cubicBezTo>
                  <a:cubicBezTo>
                    <a:pt x="0" y="422"/>
                    <a:pt x="200" y="889"/>
                    <a:pt x="600" y="889"/>
                  </a:cubicBezTo>
                  <a:cubicBezTo>
                    <a:pt x="834" y="889"/>
                    <a:pt x="1034" y="689"/>
                    <a:pt x="1034" y="455"/>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13"/>
            <p:cNvSpPr/>
            <p:nvPr/>
          </p:nvSpPr>
          <p:spPr>
            <a:xfrm>
              <a:off x="6046550" y="2774825"/>
              <a:ext cx="25875" cy="22000"/>
            </a:xfrm>
            <a:custGeom>
              <a:avLst/>
              <a:gdLst/>
              <a:ahLst/>
              <a:cxnLst/>
              <a:rect l="l" t="t" r="r" b="b"/>
              <a:pathLst>
                <a:path w="1035" h="880" extrusionOk="0">
                  <a:moveTo>
                    <a:pt x="609" y="1"/>
                  </a:moveTo>
                  <a:cubicBezTo>
                    <a:pt x="500" y="1"/>
                    <a:pt x="389" y="45"/>
                    <a:pt x="300" y="146"/>
                  </a:cubicBezTo>
                  <a:cubicBezTo>
                    <a:pt x="0" y="412"/>
                    <a:pt x="200" y="879"/>
                    <a:pt x="600" y="879"/>
                  </a:cubicBezTo>
                  <a:cubicBezTo>
                    <a:pt x="834" y="879"/>
                    <a:pt x="1034" y="679"/>
                    <a:pt x="1034" y="446"/>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13"/>
            <p:cNvSpPr/>
            <p:nvPr/>
          </p:nvSpPr>
          <p:spPr>
            <a:xfrm>
              <a:off x="6046550" y="2848800"/>
              <a:ext cx="25875" cy="22250"/>
            </a:xfrm>
            <a:custGeom>
              <a:avLst/>
              <a:gdLst/>
              <a:ahLst/>
              <a:cxnLst/>
              <a:rect l="l" t="t" r="r" b="b"/>
              <a:pathLst>
                <a:path w="1035" h="890" extrusionOk="0">
                  <a:moveTo>
                    <a:pt x="590" y="0"/>
                  </a:moveTo>
                  <a:cubicBezTo>
                    <a:pt x="488" y="0"/>
                    <a:pt x="384" y="38"/>
                    <a:pt x="300" y="122"/>
                  </a:cubicBezTo>
                  <a:cubicBezTo>
                    <a:pt x="0" y="422"/>
                    <a:pt x="200" y="889"/>
                    <a:pt x="600" y="889"/>
                  </a:cubicBezTo>
                  <a:cubicBezTo>
                    <a:pt x="834" y="889"/>
                    <a:pt x="1034" y="689"/>
                    <a:pt x="1034" y="456"/>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13"/>
            <p:cNvSpPr/>
            <p:nvPr/>
          </p:nvSpPr>
          <p:spPr>
            <a:xfrm>
              <a:off x="6046550" y="29224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13"/>
            <p:cNvSpPr/>
            <p:nvPr/>
          </p:nvSpPr>
          <p:spPr>
            <a:xfrm>
              <a:off x="6046550" y="2996100"/>
              <a:ext cx="30025" cy="22550"/>
            </a:xfrm>
            <a:custGeom>
              <a:avLst/>
              <a:gdLst/>
              <a:ahLst/>
              <a:cxnLst/>
              <a:rect l="l" t="t" r="r" b="b"/>
              <a:pathLst>
                <a:path w="1201" h="902" extrusionOk="0">
                  <a:moveTo>
                    <a:pt x="600" y="1"/>
                  </a:moveTo>
                  <a:cubicBezTo>
                    <a:pt x="0" y="1"/>
                    <a:pt x="0" y="901"/>
                    <a:pt x="600" y="901"/>
                  </a:cubicBezTo>
                  <a:cubicBezTo>
                    <a:pt x="1201" y="901"/>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13"/>
            <p:cNvSpPr/>
            <p:nvPr/>
          </p:nvSpPr>
          <p:spPr>
            <a:xfrm>
              <a:off x="6046550" y="30700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13"/>
            <p:cNvSpPr/>
            <p:nvPr/>
          </p:nvSpPr>
          <p:spPr>
            <a:xfrm>
              <a:off x="6046550" y="3143975"/>
              <a:ext cx="25875" cy="22275"/>
            </a:xfrm>
            <a:custGeom>
              <a:avLst/>
              <a:gdLst/>
              <a:ahLst/>
              <a:cxnLst/>
              <a:rect l="l" t="t" r="r" b="b"/>
              <a:pathLst>
                <a:path w="1035" h="891" extrusionOk="0">
                  <a:moveTo>
                    <a:pt x="594" y="1"/>
                  </a:moveTo>
                  <a:cubicBezTo>
                    <a:pt x="490" y="1"/>
                    <a:pt x="385" y="38"/>
                    <a:pt x="300" y="123"/>
                  </a:cubicBezTo>
                  <a:cubicBezTo>
                    <a:pt x="0" y="390"/>
                    <a:pt x="200" y="891"/>
                    <a:pt x="600" y="891"/>
                  </a:cubicBezTo>
                  <a:cubicBezTo>
                    <a:pt x="834" y="891"/>
                    <a:pt x="1034" y="690"/>
                    <a:pt x="1034" y="424"/>
                  </a:cubicBezTo>
                  <a:cubicBezTo>
                    <a:pt x="1034" y="173"/>
                    <a:pt x="817" y="1"/>
                    <a:pt x="59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13"/>
            <p:cNvSpPr/>
            <p:nvPr/>
          </p:nvSpPr>
          <p:spPr>
            <a:xfrm>
              <a:off x="6046550" y="3217650"/>
              <a:ext cx="25875" cy="22000"/>
            </a:xfrm>
            <a:custGeom>
              <a:avLst/>
              <a:gdLst/>
              <a:ahLst/>
              <a:cxnLst/>
              <a:rect l="l" t="t" r="r" b="b"/>
              <a:pathLst>
                <a:path w="1035" h="880" extrusionOk="0">
                  <a:moveTo>
                    <a:pt x="609" y="1"/>
                  </a:moveTo>
                  <a:cubicBezTo>
                    <a:pt x="500" y="1"/>
                    <a:pt x="389" y="45"/>
                    <a:pt x="300" y="145"/>
                  </a:cubicBezTo>
                  <a:cubicBezTo>
                    <a:pt x="0" y="412"/>
                    <a:pt x="200" y="879"/>
                    <a:pt x="600" y="879"/>
                  </a:cubicBezTo>
                  <a:cubicBezTo>
                    <a:pt x="834" y="879"/>
                    <a:pt x="1034" y="679"/>
                    <a:pt x="1034" y="445"/>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13"/>
            <p:cNvSpPr/>
            <p:nvPr/>
          </p:nvSpPr>
          <p:spPr>
            <a:xfrm>
              <a:off x="6002350" y="2553575"/>
              <a:ext cx="25875" cy="22250"/>
            </a:xfrm>
            <a:custGeom>
              <a:avLst/>
              <a:gdLst/>
              <a:ahLst/>
              <a:cxnLst/>
              <a:rect l="l" t="t" r="r" b="b"/>
              <a:pathLst>
                <a:path w="1035" h="890" extrusionOk="0">
                  <a:moveTo>
                    <a:pt x="565" y="1"/>
                  </a:moveTo>
                  <a:cubicBezTo>
                    <a:pt x="458" y="1"/>
                    <a:pt x="351" y="39"/>
                    <a:pt x="267" y="123"/>
                  </a:cubicBezTo>
                  <a:cubicBezTo>
                    <a:pt x="0" y="423"/>
                    <a:pt x="200" y="890"/>
                    <a:pt x="567" y="890"/>
                  </a:cubicBezTo>
                  <a:cubicBezTo>
                    <a:pt x="834" y="890"/>
                    <a:pt x="1034" y="690"/>
                    <a:pt x="1034" y="456"/>
                  </a:cubicBezTo>
                  <a:cubicBezTo>
                    <a:pt x="1034"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13"/>
            <p:cNvSpPr/>
            <p:nvPr/>
          </p:nvSpPr>
          <p:spPr>
            <a:xfrm>
              <a:off x="6002350" y="2627500"/>
              <a:ext cx="29200" cy="22550"/>
            </a:xfrm>
            <a:custGeom>
              <a:avLst/>
              <a:gdLst/>
              <a:ahLst/>
              <a:cxnLst/>
              <a:rect l="l" t="t" r="r" b="b"/>
              <a:pathLst>
                <a:path w="1168" h="902" extrusionOk="0">
                  <a:moveTo>
                    <a:pt x="567" y="1"/>
                  </a:moveTo>
                  <a:cubicBezTo>
                    <a:pt x="0" y="1"/>
                    <a:pt x="0" y="902"/>
                    <a:pt x="567" y="902"/>
                  </a:cubicBezTo>
                  <a:cubicBezTo>
                    <a:pt x="1168" y="902"/>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13"/>
            <p:cNvSpPr/>
            <p:nvPr/>
          </p:nvSpPr>
          <p:spPr>
            <a:xfrm>
              <a:off x="6002350" y="2701200"/>
              <a:ext cx="25875" cy="22225"/>
            </a:xfrm>
            <a:custGeom>
              <a:avLst/>
              <a:gdLst/>
              <a:ahLst/>
              <a:cxnLst/>
              <a:rect l="l" t="t" r="r" b="b"/>
              <a:pathLst>
                <a:path w="1035" h="889" extrusionOk="0">
                  <a:moveTo>
                    <a:pt x="565" y="0"/>
                  </a:moveTo>
                  <a:cubicBezTo>
                    <a:pt x="458" y="0"/>
                    <a:pt x="351" y="38"/>
                    <a:pt x="267" y="122"/>
                  </a:cubicBezTo>
                  <a:cubicBezTo>
                    <a:pt x="0" y="422"/>
                    <a:pt x="200" y="889"/>
                    <a:pt x="567" y="889"/>
                  </a:cubicBezTo>
                  <a:cubicBezTo>
                    <a:pt x="834" y="889"/>
                    <a:pt x="1034" y="689"/>
                    <a:pt x="1034" y="455"/>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13"/>
            <p:cNvSpPr/>
            <p:nvPr/>
          </p:nvSpPr>
          <p:spPr>
            <a:xfrm>
              <a:off x="6002350" y="2774825"/>
              <a:ext cx="25875" cy="22000"/>
            </a:xfrm>
            <a:custGeom>
              <a:avLst/>
              <a:gdLst/>
              <a:ahLst/>
              <a:cxnLst/>
              <a:rect l="l" t="t" r="r" b="b"/>
              <a:pathLst>
                <a:path w="1035" h="880" extrusionOk="0">
                  <a:moveTo>
                    <a:pt x="585" y="1"/>
                  </a:moveTo>
                  <a:cubicBezTo>
                    <a:pt x="471" y="1"/>
                    <a:pt x="356" y="45"/>
                    <a:pt x="267" y="146"/>
                  </a:cubicBezTo>
                  <a:cubicBezTo>
                    <a:pt x="0" y="412"/>
                    <a:pt x="200" y="879"/>
                    <a:pt x="567" y="879"/>
                  </a:cubicBezTo>
                  <a:cubicBezTo>
                    <a:pt x="834" y="879"/>
                    <a:pt x="1034" y="679"/>
                    <a:pt x="1034" y="446"/>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13"/>
            <p:cNvSpPr/>
            <p:nvPr/>
          </p:nvSpPr>
          <p:spPr>
            <a:xfrm>
              <a:off x="6002350" y="2848800"/>
              <a:ext cx="25875" cy="22250"/>
            </a:xfrm>
            <a:custGeom>
              <a:avLst/>
              <a:gdLst/>
              <a:ahLst/>
              <a:cxnLst/>
              <a:rect l="l" t="t" r="r" b="b"/>
              <a:pathLst>
                <a:path w="1035" h="890" extrusionOk="0">
                  <a:moveTo>
                    <a:pt x="565" y="0"/>
                  </a:moveTo>
                  <a:cubicBezTo>
                    <a:pt x="458" y="0"/>
                    <a:pt x="351" y="38"/>
                    <a:pt x="267" y="122"/>
                  </a:cubicBezTo>
                  <a:cubicBezTo>
                    <a:pt x="0" y="422"/>
                    <a:pt x="200" y="889"/>
                    <a:pt x="567" y="889"/>
                  </a:cubicBezTo>
                  <a:cubicBezTo>
                    <a:pt x="834" y="889"/>
                    <a:pt x="1034" y="689"/>
                    <a:pt x="1034" y="456"/>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13"/>
            <p:cNvSpPr/>
            <p:nvPr/>
          </p:nvSpPr>
          <p:spPr>
            <a:xfrm>
              <a:off x="6002350" y="29224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8"/>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13"/>
            <p:cNvSpPr/>
            <p:nvPr/>
          </p:nvSpPr>
          <p:spPr>
            <a:xfrm>
              <a:off x="6002350" y="2996100"/>
              <a:ext cx="29200" cy="22550"/>
            </a:xfrm>
            <a:custGeom>
              <a:avLst/>
              <a:gdLst/>
              <a:ahLst/>
              <a:cxnLst/>
              <a:rect l="l" t="t" r="r" b="b"/>
              <a:pathLst>
                <a:path w="1168" h="902" extrusionOk="0">
                  <a:moveTo>
                    <a:pt x="567" y="1"/>
                  </a:moveTo>
                  <a:cubicBezTo>
                    <a:pt x="0" y="1"/>
                    <a:pt x="0" y="901"/>
                    <a:pt x="567" y="901"/>
                  </a:cubicBezTo>
                  <a:cubicBezTo>
                    <a:pt x="1168" y="901"/>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13"/>
            <p:cNvSpPr/>
            <p:nvPr/>
          </p:nvSpPr>
          <p:spPr>
            <a:xfrm>
              <a:off x="6002350" y="30700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9"/>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13"/>
            <p:cNvSpPr/>
            <p:nvPr/>
          </p:nvSpPr>
          <p:spPr>
            <a:xfrm>
              <a:off x="6002350" y="3143975"/>
              <a:ext cx="25875" cy="22275"/>
            </a:xfrm>
            <a:custGeom>
              <a:avLst/>
              <a:gdLst/>
              <a:ahLst/>
              <a:cxnLst/>
              <a:rect l="l" t="t" r="r" b="b"/>
              <a:pathLst>
                <a:path w="1035" h="891" extrusionOk="0">
                  <a:moveTo>
                    <a:pt x="569" y="1"/>
                  </a:moveTo>
                  <a:cubicBezTo>
                    <a:pt x="461" y="1"/>
                    <a:pt x="352" y="38"/>
                    <a:pt x="267" y="123"/>
                  </a:cubicBezTo>
                  <a:cubicBezTo>
                    <a:pt x="0" y="390"/>
                    <a:pt x="200" y="891"/>
                    <a:pt x="567" y="891"/>
                  </a:cubicBezTo>
                  <a:cubicBezTo>
                    <a:pt x="834" y="891"/>
                    <a:pt x="1034" y="690"/>
                    <a:pt x="1034" y="424"/>
                  </a:cubicBezTo>
                  <a:cubicBezTo>
                    <a:pt x="1034" y="173"/>
                    <a:pt x="802" y="1"/>
                    <a:pt x="56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13"/>
            <p:cNvSpPr/>
            <p:nvPr/>
          </p:nvSpPr>
          <p:spPr>
            <a:xfrm>
              <a:off x="6002350" y="3217650"/>
              <a:ext cx="25875" cy="22000"/>
            </a:xfrm>
            <a:custGeom>
              <a:avLst/>
              <a:gdLst/>
              <a:ahLst/>
              <a:cxnLst/>
              <a:rect l="l" t="t" r="r" b="b"/>
              <a:pathLst>
                <a:path w="1035" h="880" extrusionOk="0">
                  <a:moveTo>
                    <a:pt x="585" y="1"/>
                  </a:moveTo>
                  <a:cubicBezTo>
                    <a:pt x="471" y="1"/>
                    <a:pt x="356" y="45"/>
                    <a:pt x="267" y="145"/>
                  </a:cubicBezTo>
                  <a:cubicBezTo>
                    <a:pt x="0" y="412"/>
                    <a:pt x="200" y="879"/>
                    <a:pt x="567" y="879"/>
                  </a:cubicBezTo>
                  <a:cubicBezTo>
                    <a:pt x="834" y="879"/>
                    <a:pt x="1034" y="679"/>
                    <a:pt x="1034" y="445"/>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13"/>
            <p:cNvSpPr/>
            <p:nvPr/>
          </p:nvSpPr>
          <p:spPr>
            <a:xfrm>
              <a:off x="5957300" y="2553575"/>
              <a:ext cx="25875" cy="22250"/>
            </a:xfrm>
            <a:custGeom>
              <a:avLst/>
              <a:gdLst/>
              <a:ahLst/>
              <a:cxnLst/>
              <a:rect l="l" t="t" r="r" b="b"/>
              <a:pathLst>
                <a:path w="1035" h="890" extrusionOk="0">
                  <a:moveTo>
                    <a:pt x="591" y="1"/>
                  </a:moveTo>
                  <a:cubicBezTo>
                    <a:pt x="488" y="1"/>
                    <a:pt x="385" y="39"/>
                    <a:pt x="301" y="123"/>
                  </a:cubicBezTo>
                  <a:cubicBezTo>
                    <a:pt x="1" y="423"/>
                    <a:pt x="201" y="890"/>
                    <a:pt x="601" y="890"/>
                  </a:cubicBezTo>
                  <a:cubicBezTo>
                    <a:pt x="835" y="890"/>
                    <a:pt x="1035"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13"/>
            <p:cNvSpPr/>
            <p:nvPr/>
          </p:nvSpPr>
          <p:spPr>
            <a:xfrm>
              <a:off x="5957300"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13"/>
            <p:cNvSpPr/>
            <p:nvPr/>
          </p:nvSpPr>
          <p:spPr>
            <a:xfrm>
              <a:off x="5957300" y="2700900"/>
              <a:ext cx="30050" cy="22525"/>
            </a:xfrm>
            <a:custGeom>
              <a:avLst/>
              <a:gdLst/>
              <a:ahLst/>
              <a:cxnLst/>
              <a:rect l="l" t="t" r="r" b="b"/>
              <a:pathLst>
                <a:path w="1202" h="901" extrusionOk="0">
                  <a:moveTo>
                    <a:pt x="601" y="0"/>
                  </a:moveTo>
                  <a:cubicBezTo>
                    <a:pt x="1" y="0"/>
                    <a:pt x="1" y="901"/>
                    <a:pt x="601" y="901"/>
                  </a:cubicBezTo>
                  <a:cubicBezTo>
                    <a:pt x="1202" y="901"/>
                    <a:pt x="1202" y="0"/>
                    <a:pt x="60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13"/>
            <p:cNvSpPr/>
            <p:nvPr/>
          </p:nvSpPr>
          <p:spPr>
            <a:xfrm>
              <a:off x="5961475" y="2775125"/>
              <a:ext cx="21700" cy="21700"/>
            </a:xfrm>
            <a:custGeom>
              <a:avLst/>
              <a:gdLst/>
              <a:ahLst/>
              <a:cxnLst/>
              <a:rect l="l" t="t" r="r" b="b"/>
              <a:pathLst>
                <a:path w="868" h="868" extrusionOk="0">
                  <a:moveTo>
                    <a:pt x="434" y="0"/>
                  </a:moveTo>
                  <a:cubicBezTo>
                    <a:pt x="201" y="0"/>
                    <a:pt x="1" y="200"/>
                    <a:pt x="1" y="434"/>
                  </a:cubicBezTo>
                  <a:cubicBezTo>
                    <a:pt x="1" y="667"/>
                    <a:pt x="201" y="867"/>
                    <a:pt x="434" y="867"/>
                  </a:cubicBezTo>
                  <a:cubicBezTo>
                    <a:pt x="668" y="867"/>
                    <a:pt x="868" y="667"/>
                    <a:pt x="868" y="434"/>
                  </a:cubicBezTo>
                  <a:cubicBezTo>
                    <a:pt x="868" y="200"/>
                    <a:pt x="668"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13"/>
            <p:cNvSpPr/>
            <p:nvPr/>
          </p:nvSpPr>
          <p:spPr>
            <a:xfrm>
              <a:off x="5957300"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13"/>
            <p:cNvSpPr/>
            <p:nvPr/>
          </p:nvSpPr>
          <p:spPr>
            <a:xfrm>
              <a:off x="5957300" y="29224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8"/>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13"/>
            <p:cNvSpPr/>
            <p:nvPr/>
          </p:nvSpPr>
          <p:spPr>
            <a:xfrm>
              <a:off x="5961475" y="2996100"/>
              <a:ext cx="21700" cy="22550"/>
            </a:xfrm>
            <a:custGeom>
              <a:avLst/>
              <a:gdLst/>
              <a:ahLst/>
              <a:cxnLst/>
              <a:rect l="l" t="t" r="r" b="b"/>
              <a:pathLst>
                <a:path w="868" h="902" extrusionOk="0">
                  <a:moveTo>
                    <a:pt x="434" y="1"/>
                  </a:moveTo>
                  <a:cubicBezTo>
                    <a:pt x="201" y="1"/>
                    <a:pt x="1" y="201"/>
                    <a:pt x="1" y="434"/>
                  </a:cubicBezTo>
                  <a:cubicBezTo>
                    <a:pt x="1" y="701"/>
                    <a:pt x="201" y="901"/>
                    <a:pt x="434" y="901"/>
                  </a:cubicBezTo>
                  <a:cubicBezTo>
                    <a:pt x="668" y="901"/>
                    <a:pt x="868" y="701"/>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13"/>
            <p:cNvSpPr/>
            <p:nvPr/>
          </p:nvSpPr>
          <p:spPr>
            <a:xfrm>
              <a:off x="5957300" y="3070325"/>
              <a:ext cx="30050" cy="21700"/>
            </a:xfrm>
            <a:custGeom>
              <a:avLst/>
              <a:gdLst/>
              <a:ahLst/>
              <a:cxnLst/>
              <a:rect l="l" t="t" r="r" b="b"/>
              <a:pathLst>
                <a:path w="1202" h="868" extrusionOk="0">
                  <a:moveTo>
                    <a:pt x="601" y="1"/>
                  </a:moveTo>
                  <a:cubicBezTo>
                    <a:pt x="1" y="1"/>
                    <a:pt x="1" y="868"/>
                    <a:pt x="601" y="868"/>
                  </a:cubicBezTo>
                  <a:cubicBezTo>
                    <a:pt x="1202" y="868"/>
                    <a:pt x="1202"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13"/>
            <p:cNvSpPr/>
            <p:nvPr/>
          </p:nvSpPr>
          <p:spPr>
            <a:xfrm>
              <a:off x="5957300"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13"/>
            <p:cNvSpPr/>
            <p:nvPr/>
          </p:nvSpPr>
          <p:spPr>
            <a:xfrm>
              <a:off x="5961475" y="3217925"/>
              <a:ext cx="21700" cy="21725"/>
            </a:xfrm>
            <a:custGeom>
              <a:avLst/>
              <a:gdLst/>
              <a:ahLst/>
              <a:cxnLst/>
              <a:rect l="l" t="t" r="r" b="b"/>
              <a:pathLst>
                <a:path w="868" h="869" extrusionOk="0">
                  <a:moveTo>
                    <a:pt x="434" y="1"/>
                  </a:moveTo>
                  <a:cubicBezTo>
                    <a:pt x="201" y="1"/>
                    <a:pt x="1" y="201"/>
                    <a:pt x="1" y="434"/>
                  </a:cubicBezTo>
                  <a:cubicBezTo>
                    <a:pt x="1" y="668"/>
                    <a:pt x="201" y="868"/>
                    <a:pt x="434" y="868"/>
                  </a:cubicBezTo>
                  <a:cubicBezTo>
                    <a:pt x="668" y="868"/>
                    <a:pt x="868" y="668"/>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13"/>
            <p:cNvSpPr/>
            <p:nvPr/>
          </p:nvSpPr>
          <p:spPr>
            <a:xfrm>
              <a:off x="5913100" y="2553575"/>
              <a:ext cx="25875" cy="22250"/>
            </a:xfrm>
            <a:custGeom>
              <a:avLst/>
              <a:gdLst/>
              <a:ahLst/>
              <a:cxnLst/>
              <a:rect l="l" t="t" r="r" b="b"/>
              <a:pathLst>
                <a:path w="1035" h="890" extrusionOk="0">
                  <a:moveTo>
                    <a:pt x="565" y="1"/>
                  </a:moveTo>
                  <a:cubicBezTo>
                    <a:pt x="458" y="1"/>
                    <a:pt x="352" y="39"/>
                    <a:pt x="268" y="123"/>
                  </a:cubicBezTo>
                  <a:cubicBezTo>
                    <a:pt x="1" y="423"/>
                    <a:pt x="201"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13"/>
            <p:cNvSpPr/>
            <p:nvPr/>
          </p:nvSpPr>
          <p:spPr>
            <a:xfrm>
              <a:off x="5913100" y="2627600"/>
              <a:ext cx="25875" cy="22450"/>
            </a:xfrm>
            <a:custGeom>
              <a:avLst/>
              <a:gdLst/>
              <a:ahLst/>
              <a:cxnLst/>
              <a:rect l="l" t="t" r="r" b="b"/>
              <a:pathLst>
                <a:path w="1035" h="898" extrusionOk="0">
                  <a:moveTo>
                    <a:pt x="585" y="1"/>
                  </a:moveTo>
                  <a:cubicBezTo>
                    <a:pt x="472" y="1"/>
                    <a:pt x="357" y="41"/>
                    <a:pt x="268" y="130"/>
                  </a:cubicBezTo>
                  <a:cubicBezTo>
                    <a:pt x="1" y="397"/>
                    <a:pt x="201" y="864"/>
                    <a:pt x="568" y="898"/>
                  </a:cubicBezTo>
                  <a:cubicBezTo>
                    <a:pt x="835" y="898"/>
                    <a:pt x="1035" y="697"/>
                    <a:pt x="1035" y="431"/>
                  </a:cubicBezTo>
                  <a:cubicBezTo>
                    <a:pt x="1035" y="164"/>
                    <a:pt x="813"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13"/>
            <p:cNvSpPr/>
            <p:nvPr/>
          </p:nvSpPr>
          <p:spPr>
            <a:xfrm>
              <a:off x="59131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13"/>
            <p:cNvSpPr/>
            <p:nvPr/>
          </p:nvSpPr>
          <p:spPr>
            <a:xfrm>
              <a:off x="5916450" y="2775125"/>
              <a:ext cx="22525" cy="21700"/>
            </a:xfrm>
            <a:custGeom>
              <a:avLst/>
              <a:gdLst/>
              <a:ahLst/>
              <a:cxnLst/>
              <a:rect l="l" t="t" r="r" b="b"/>
              <a:pathLst>
                <a:path w="901" h="868" extrusionOk="0">
                  <a:moveTo>
                    <a:pt x="434" y="0"/>
                  </a:moveTo>
                  <a:cubicBezTo>
                    <a:pt x="200" y="0"/>
                    <a:pt x="0" y="200"/>
                    <a:pt x="0" y="434"/>
                  </a:cubicBezTo>
                  <a:cubicBezTo>
                    <a:pt x="0" y="667"/>
                    <a:pt x="200" y="867"/>
                    <a:pt x="434" y="867"/>
                  </a:cubicBezTo>
                  <a:cubicBezTo>
                    <a:pt x="701" y="867"/>
                    <a:pt x="901" y="667"/>
                    <a:pt x="901" y="434"/>
                  </a:cubicBezTo>
                  <a:cubicBezTo>
                    <a:pt x="901"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13"/>
            <p:cNvSpPr/>
            <p:nvPr/>
          </p:nvSpPr>
          <p:spPr>
            <a:xfrm>
              <a:off x="5913100" y="2848800"/>
              <a:ext cx="25875" cy="22250"/>
            </a:xfrm>
            <a:custGeom>
              <a:avLst/>
              <a:gdLst/>
              <a:ahLst/>
              <a:cxnLst/>
              <a:rect l="l" t="t" r="r" b="b"/>
              <a:pathLst>
                <a:path w="1035" h="890" extrusionOk="0">
                  <a:moveTo>
                    <a:pt x="565" y="0"/>
                  </a:moveTo>
                  <a:cubicBezTo>
                    <a:pt x="458" y="0"/>
                    <a:pt x="352" y="38"/>
                    <a:pt x="268" y="122"/>
                  </a:cubicBezTo>
                  <a:cubicBezTo>
                    <a:pt x="1" y="422"/>
                    <a:pt x="201"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13"/>
            <p:cNvSpPr/>
            <p:nvPr/>
          </p:nvSpPr>
          <p:spPr>
            <a:xfrm>
              <a:off x="5913100" y="2922450"/>
              <a:ext cx="25875" cy="21975"/>
            </a:xfrm>
            <a:custGeom>
              <a:avLst/>
              <a:gdLst/>
              <a:ahLst/>
              <a:cxnLst/>
              <a:rect l="l" t="t" r="r" b="b"/>
              <a:pathLst>
                <a:path w="1035" h="879" extrusionOk="0">
                  <a:moveTo>
                    <a:pt x="585" y="0"/>
                  </a:moveTo>
                  <a:cubicBezTo>
                    <a:pt x="472" y="0"/>
                    <a:pt x="357" y="45"/>
                    <a:pt x="268" y="145"/>
                  </a:cubicBezTo>
                  <a:cubicBezTo>
                    <a:pt x="1" y="412"/>
                    <a:pt x="201" y="879"/>
                    <a:pt x="568" y="879"/>
                  </a:cubicBezTo>
                  <a:cubicBezTo>
                    <a:pt x="835" y="879"/>
                    <a:pt x="1035" y="678"/>
                    <a:pt x="1035" y="445"/>
                  </a:cubicBezTo>
                  <a:cubicBezTo>
                    <a:pt x="1035" y="178"/>
                    <a:pt x="813"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13"/>
            <p:cNvSpPr/>
            <p:nvPr/>
          </p:nvSpPr>
          <p:spPr>
            <a:xfrm>
              <a:off x="5916450" y="2996100"/>
              <a:ext cx="22525" cy="22550"/>
            </a:xfrm>
            <a:custGeom>
              <a:avLst/>
              <a:gdLst/>
              <a:ahLst/>
              <a:cxnLst/>
              <a:rect l="l" t="t" r="r" b="b"/>
              <a:pathLst>
                <a:path w="901" h="902" extrusionOk="0">
                  <a:moveTo>
                    <a:pt x="434" y="1"/>
                  </a:moveTo>
                  <a:cubicBezTo>
                    <a:pt x="200" y="1"/>
                    <a:pt x="0" y="201"/>
                    <a:pt x="0" y="434"/>
                  </a:cubicBezTo>
                  <a:cubicBezTo>
                    <a:pt x="0" y="701"/>
                    <a:pt x="200" y="901"/>
                    <a:pt x="434" y="901"/>
                  </a:cubicBezTo>
                  <a:cubicBezTo>
                    <a:pt x="701" y="901"/>
                    <a:pt x="901" y="701"/>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13"/>
            <p:cNvSpPr/>
            <p:nvPr/>
          </p:nvSpPr>
          <p:spPr>
            <a:xfrm>
              <a:off x="59131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13"/>
            <p:cNvSpPr/>
            <p:nvPr/>
          </p:nvSpPr>
          <p:spPr>
            <a:xfrm>
              <a:off x="5913100" y="3143975"/>
              <a:ext cx="25875" cy="22275"/>
            </a:xfrm>
            <a:custGeom>
              <a:avLst/>
              <a:gdLst/>
              <a:ahLst/>
              <a:cxnLst/>
              <a:rect l="l" t="t" r="r" b="b"/>
              <a:pathLst>
                <a:path w="1035" h="891" extrusionOk="0">
                  <a:moveTo>
                    <a:pt x="570" y="1"/>
                  </a:moveTo>
                  <a:cubicBezTo>
                    <a:pt x="461" y="1"/>
                    <a:pt x="353" y="38"/>
                    <a:pt x="268" y="123"/>
                  </a:cubicBezTo>
                  <a:cubicBezTo>
                    <a:pt x="1" y="390"/>
                    <a:pt x="201"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13"/>
            <p:cNvSpPr/>
            <p:nvPr/>
          </p:nvSpPr>
          <p:spPr>
            <a:xfrm>
              <a:off x="5916450" y="3217925"/>
              <a:ext cx="22525" cy="21725"/>
            </a:xfrm>
            <a:custGeom>
              <a:avLst/>
              <a:gdLst/>
              <a:ahLst/>
              <a:cxnLst/>
              <a:rect l="l" t="t" r="r" b="b"/>
              <a:pathLst>
                <a:path w="901" h="869" extrusionOk="0">
                  <a:moveTo>
                    <a:pt x="434" y="1"/>
                  </a:moveTo>
                  <a:cubicBezTo>
                    <a:pt x="200" y="1"/>
                    <a:pt x="0" y="201"/>
                    <a:pt x="0" y="434"/>
                  </a:cubicBezTo>
                  <a:cubicBezTo>
                    <a:pt x="0" y="668"/>
                    <a:pt x="200" y="868"/>
                    <a:pt x="434" y="868"/>
                  </a:cubicBezTo>
                  <a:cubicBezTo>
                    <a:pt x="701" y="868"/>
                    <a:pt x="901" y="668"/>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13"/>
            <p:cNvSpPr/>
            <p:nvPr/>
          </p:nvSpPr>
          <p:spPr>
            <a:xfrm>
              <a:off x="586807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35"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13"/>
            <p:cNvSpPr/>
            <p:nvPr/>
          </p:nvSpPr>
          <p:spPr>
            <a:xfrm>
              <a:off x="5868075" y="2627600"/>
              <a:ext cx="25875" cy="22450"/>
            </a:xfrm>
            <a:custGeom>
              <a:avLst/>
              <a:gdLst/>
              <a:ahLst/>
              <a:cxnLst/>
              <a:rect l="l" t="t" r="r" b="b"/>
              <a:pathLst>
                <a:path w="1035" h="898" extrusionOk="0">
                  <a:moveTo>
                    <a:pt x="610" y="1"/>
                  </a:moveTo>
                  <a:cubicBezTo>
                    <a:pt x="501" y="1"/>
                    <a:pt x="390" y="41"/>
                    <a:pt x="301" y="130"/>
                  </a:cubicBezTo>
                  <a:cubicBezTo>
                    <a:pt x="1" y="397"/>
                    <a:pt x="201" y="898"/>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13"/>
            <p:cNvSpPr/>
            <p:nvPr/>
          </p:nvSpPr>
          <p:spPr>
            <a:xfrm>
              <a:off x="586807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13"/>
            <p:cNvSpPr/>
            <p:nvPr/>
          </p:nvSpPr>
          <p:spPr>
            <a:xfrm>
              <a:off x="586807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13"/>
            <p:cNvSpPr/>
            <p:nvPr/>
          </p:nvSpPr>
          <p:spPr>
            <a:xfrm>
              <a:off x="586807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13"/>
            <p:cNvSpPr/>
            <p:nvPr/>
          </p:nvSpPr>
          <p:spPr>
            <a:xfrm>
              <a:off x="586807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18" y="881"/>
                    <a:pt x="635" y="882"/>
                    <a:pt x="652" y="882"/>
                  </a:cubicBezTo>
                  <a:cubicBezTo>
                    <a:pt x="867"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13"/>
            <p:cNvSpPr/>
            <p:nvPr/>
          </p:nvSpPr>
          <p:spPr>
            <a:xfrm>
              <a:off x="586807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13"/>
            <p:cNvSpPr/>
            <p:nvPr/>
          </p:nvSpPr>
          <p:spPr>
            <a:xfrm>
              <a:off x="586807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13"/>
            <p:cNvSpPr/>
            <p:nvPr/>
          </p:nvSpPr>
          <p:spPr>
            <a:xfrm>
              <a:off x="586807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13"/>
            <p:cNvSpPr/>
            <p:nvPr/>
          </p:nvSpPr>
          <p:spPr>
            <a:xfrm>
              <a:off x="586807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13"/>
            <p:cNvSpPr/>
            <p:nvPr/>
          </p:nvSpPr>
          <p:spPr>
            <a:xfrm>
              <a:off x="5823875" y="2553575"/>
              <a:ext cx="25875" cy="22250"/>
            </a:xfrm>
            <a:custGeom>
              <a:avLst/>
              <a:gdLst/>
              <a:ahLst/>
              <a:cxnLst/>
              <a:rect l="l" t="t" r="r" b="b"/>
              <a:pathLst>
                <a:path w="1035" h="890" extrusionOk="0">
                  <a:moveTo>
                    <a:pt x="565" y="1"/>
                  </a:moveTo>
                  <a:cubicBezTo>
                    <a:pt x="458" y="1"/>
                    <a:pt x="351" y="39"/>
                    <a:pt x="268" y="123"/>
                  </a:cubicBezTo>
                  <a:cubicBezTo>
                    <a:pt x="1" y="423"/>
                    <a:pt x="201" y="890"/>
                    <a:pt x="601"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13"/>
            <p:cNvSpPr/>
            <p:nvPr/>
          </p:nvSpPr>
          <p:spPr>
            <a:xfrm>
              <a:off x="5823875" y="2627600"/>
              <a:ext cx="25875" cy="22450"/>
            </a:xfrm>
            <a:custGeom>
              <a:avLst/>
              <a:gdLst/>
              <a:ahLst/>
              <a:cxnLst/>
              <a:rect l="l" t="t" r="r" b="b"/>
              <a:pathLst>
                <a:path w="1035" h="898" extrusionOk="0">
                  <a:moveTo>
                    <a:pt x="585" y="1"/>
                  </a:moveTo>
                  <a:cubicBezTo>
                    <a:pt x="471" y="1"/>
                    <a:pt x="357" y="41"/>
                    <a:pt x="268" y="130"/>
                  </a:cubicBezTo>
                  <a:cubicBezTo>
                    <a:pt x="1" y="397"/>
                    <a:pt x="201" y="898"/>
                    <a:pt x="601" y="898"/>
                  </a:cubicBezTo>
                  <a:cubicBezTo>
                    <a:pt x="835"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13"/>
            <p:cNvSpPr/>
            <p:nvPr/>
          </p:nvSpPr>
          <p:spPr>
            <a:xfrm>
              <a:off x="5823875" y="2701200"/>
              <a:ext cx="25875" cy="22225"/>
            </a:xfrm>
            <a:custGeom>
              <a:avLst/>
              <a:gdLst/>
              <a:ahLst/>
              <a:cxnLst/>
              <a:rect l="l" t="t" r="r" b="b"/>
              <a:pathLst>
                <a:path w="1035" h="889" extrusionOk="0">
                  <a:moveTo>
                    <a:pt x="565" y="0"/>
                  </a:moveTo>
                  <a:cubicBezTo>
                    <a:pt x="458" y="0"/>
                    <a:pt x="351" y="38"/>
                    <a:pt x="268" y="122"/>
                  </a:cubicBezTo>
                  <a:cubicBezTo>
                    <a:pt x="1" y="422"/>
                    <a:pt x="201" y="889"/>
                    <a:pt x="601" y="889"/>
                  </a:cubicBezTo>
                  <a:cubicBezTo>
                    <a:pt x="835" y="889"/>
                    <a:pt x="1035"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13"/>
            <p:cNvSpPr/>
            <p:nvPr/>
          </p:nvSpPr>
          <p:spPr>
            <a:xfrm>
              <a:off x="5823875" y="2774825"/>
              <a:ext cx="25875" cy="22000"/>
            </a:xfrm>
            <a:custGeom>
              <a:avLst/>
              <a:gdLst/>
              <a:ahLst/>
              <a:cxnLst/>
              <a:rect l="l" t="t" r="r" b="b"/>
              <a:pathLst>
                <a:path w="1035" h="880" extrusionOk="0">
                  <a:moveTo>
                    <a:pt x="585" y="1"/>
                  </a:moveTo>
                  <a:cubicBezTo>
                    <a:pt x="471" y="1"/>
                    <a:pt x="357" y="45"/>
                    <a:pt x="268" y="146"/>
                  </a:cubicBezTo>
                  <a:cubicBezTo>
                    <a:pt x="1" y="412"/>
                    <a:pt x="201" y="879"/>
                    <a:pt x="601" y="879"/>
                  </a:cubicBezTo>
                  <a:cubicBezTo>
                    <a:pt x="835"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13"/>
            <p:cNvSpPr/>
            <p:nvPr/>
          </p:nvSpPr>
          <p:spPr>
            <a:xfrm>
              <a:off x="5823875" y="2848800"/>
              <a:ext cx="25875" cy="22250"/>
            </a:xfrm>
            <a:custGeom>
              <a:avLst/>
              <a:gdLst/>
              <a:ahLst/>
              <a:cxnLst/>
              <a:rect l="l" t="t" r="r" b="b"/>
              <a:pathLst>
                <a:path w="1035" h="890" extrusionOk="0">
                  <a:moveTo>
                    <a:pt x="565" y="0"/>
                  </a:moveTo>
                  <a:cubicBezTo>
                    <a:pt x="458" y="0"/>
                    <a:pt x="351" y="38"/>
                    <a:pt x="268" y="122"/>
                  </a:cubicBezTo>
                  <a:cubicBezTo>
                    <a:pt x="1" y="422"/>
                    <a:pt x="201" y="889"/>
                    <a:pt x="601"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13"/>
            <p:cNvSpPr/>
            <p:nvPr/>
          </p:nvSpPr>
          <p:spPr>
            <a:xfrm>
              <a:off x="5823875" y="29224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13"/>
            <p:cNvSpPr/>
            <p:nvPr/>
          </p:nvSpPr>
          <p:spPr>
            <a:xfrm>
              <a:off x="5823875" y="2996400"/>
              <a:ext cx="25875" cy="22250"/>
            </a:xfrm>
            <a:custGeom>
              <a:avLst/>
              <a:gdLst/>
              <a:ahLst/>
              <a:cxnLst/>
              <a:rect l="l" t="t" r="r" b="b"/>
              <a:pathLst>
                <a:path w="1035" h="890" extrusionOk="0">
                  <a:moveTo>
                    <a:pt x="565" y="1"/>
                  </a:moveTo>
                  <a:cubicBezTo>
                    <a:pt x="458" y="1"/>
                    <a:pt x="351" y="38"/>
                    <a:pt x="268" y="122"/>
                  </a:cubicBezTo>
                  <a:cubicBezTo>
                    <a:pt x="1" y="422"/>
                    <a:pt x="201" y="889"/>
                    <a:pt x="601" y="889"/>
                  </a:cubicBezTo>
                  <a:cubicBezTo>
                    <a:pt x="835"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13"/>
            <p:cNvSpPr/>
            <p:nvPr/>
          </p:nvSpPr>
          <p:spPr>
            <a:xfrm>
              <a:off x="5823875" y="30700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13"/>
            <p:cNvSpPr/>
            <p:nvPr/>
          </p:nvSpPr>
          <p:spPr>
            <a:xfrm>
              <a:off x="5823875" y="3143975"/>
              <a:ext cx="25875" cy="22275"/>
            </a:xfrm>
            <a:custGeom>
              <a:avLst/>
              <a:gdLst/>
              <a:ahLst/>
              <a:cxnLst/>
              <a:rect l="l" t="t" r="r" b="b"/>
              <a:pathLst>
                <a:path w="1035" h="891" extrusionOk="0">
                  <a:moveTo>
                    <a:pt x="570" y="1"/>
                  </a:moveTo>
                  <a:cubicBezTo>
                    <a:pt x="461" y="1"/>
                    <a:pt x="352" y="38"/>
                    <a:pt x="268" y="123"/>
                  </a:cubicBezTo>
                  <a:cubicBezTo>
                    <a:pt x="1" y="390"/>
                    <a:pt x="201" y="891"/>
                    <a:pt x="601"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13"/>
            <p:cNvSpPr/>
            <p:nvPr/>
          </p:nvSpPr>
          <p:spPr>
            <a:xfrm>
              <a:off x="5823875" y="3217650"/>
              <a:ext cx="25875" cy="22000"/>
            </a:xfrm>
            <a:custGeom>
              <a:avLst/>
              <a:gdLst/>
              <a:ahLst/>
              <a:cxnLst/>
              <a:rect l="l" t="t" r="r" b="b"/>
              <a:pathLst>
                <a:path w="1035" h="880" extrusionOk="0">
                  <a:moveTo>
                    <a:pt x="585" y="1"/>
                  </a:moveTo>
                  <a:cubicBezTo>
                    <a:pt x="471" y="1"/>
                    <a:pt x="357" y="45"/>
                    <a:pt x="268" y="145"/>
                  </a:cubicBezTo>
                  <a:cubicBezTo>
                    <a:pt x="1" y="412"/>
                    <a:pt x="201" y="879"/>
                    <a:pt x="601" y="879"/>
                  </a:cubicBezTo>
                  <a:cubicBezTo>
                    <a:pt x="835" y="879"/>
                    <a:pt x="1035"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13"/>
            <p:cNvSpPr/>
            <p:nvPr/>
          </p:nvSpPr>
          <p:spPr>
            <a:xfrm>
              <a:off x="5778850" y="2553575"/>
              <a:ext cx="25875" cy="22250"/>
            </a:xfrm>
            <a:custGeom>
              <a:avLst/>
              <a:gdLst/>
              <a:ahLst/>
              <a:cxnLst/>
              <a:rect l="l" t="t" r="r" b="b"/>
              <a:pathLst>
                <a:path w="1035" h="890" extrusionOk="0">
                  <a:moveTo>
                    <a:pt x="590" y="1"/>
                  </a:moveTo>
                  <a:cubicBezTo>
                    <a:pt x="488" y="1"/>
                    <a:pt x="384" y="39"/>
                    <a:pt x="301" y="123"/>
                  </a:cubicBezTo>
                  <a:cubicBezTo>
                    <a:pt x="0" y="423"/>
                    <a:pt x="201" y="890"/>
                    <a:pt x="601" y="890"/>
                  </a:cubicBezTo>
                  <a:cubicBezTo>
                    <a:pt x="834" y="890"/>
                    <a:pt x="1034" y="690"/>
                    <a:pt x="1034" y="456"/>
                  </a:cubicBezTo>
                  <a:cubicBezTo>
                    <a:pt x="1034" y="181"/>
                    <a:pt x="815"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13"/>
            <p:cNvSpPr/>
            <p:nvPr/>
          </p:nvSpPr>
          <p:spPr>
            <a:xfrm>
              <a:off x="5778850" y="2627500"/>
              <a:ext cx="30050" cy="22550"/>
            </a:xfrm>
            <a:custGeom>
              <a:avLst/>
              <a:gdLst/>
              <a:ahLst/>
              <a:cxnLst/>
              <a:rect l="l" t="t" r="r" b="b"/>
              <a:pathLst>
                <a:path w="1202" h="902" extrusionOk="0">
                  <a:moveTo>
                    <a:pt x="601" y="1"/>
                  </a:moveTo>
                  <a:cubicBezTo>
                    <a:pt x="0" y="1"/>
                    <a:pt x="0" y="902"/>
                    <a:pt x="601" y="902"/>
                  </a:cubicBezTo>
                  <a:cubicBezTo>
                    <a:pt x="1201" y="902"/>
                    <a:pt x="1201"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13"/>
            <p:cNvSpPr/>
            <p:nvPr/>
          </p:nvSpPr>
          <p:spPr>
            <a:xfrm>
              <a:off x="5778850" y="2701200"/>
              <a:ext cx="25875" cy="22225"/>
            </a:xfrm>
            <a:custGeom>
              <a:avLst/>
              <a:gdLst/>
              <a:ahLst/>
              <a:cxnLst/>
              <a:rect l="l" t="t" r="r" b="b"/>
              <a:pathLst>
                <a:path w="1035" h="889" extrusionOk="0">
                  <a:moveTo>
                    <a:pt x="590" y="0"/>
                  </a:moveTo>
                  <a:cubicBezTo>
                    <a:pt x="488" y="0"/>
                    <a:pt x="384" y="38"/>
                    <a:pt x="301" y="122"/>
                  </a:cubicBezTo>
                  <a:cubicBezTo>
                    <a:pt x="0" y="422"/>
                    <a:pt x="201" y="889"/>
                    <a:pt x="601" y="889"/>
                  </a:cubicBezTo>
                  <a:cubicBezTo>
                    <a:pt x="834" y="889"/>
                    <a:pt x="1034" y="689"/>
                    <a:pt x="1034" y="455"/>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13"/>
            <p:cNvSpPr/>
            <p:nvPr/>
          </p:nvSpPr>
          <p:spPr>
            <a:xfrm>
              <a:off x="578302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667" y="867"/>
                    <a:pt x="867" y="667"/>
                    <a:pt x="867" y="434"/>
                  </a:cubicBezTo>
                  <a:cubicBezTo>
                    <a:pt x="867" y="200"/>
                    <a:pt x="667"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13"/>
            <p:cNvSpPr/>
            <p:nvPr/>
          </p:nvSpPr>
          <p:spPr>
            <a:xfrm>
              <a:off x="5778850" y="2848800"/>
              <a:ext cx="25875" cy="22250"/>
            </a:xfrm>
            <a:custGeom>
              <a:avLst/>
              <a:gdLst/>
              <a:ahLst/>
              <a:cxnLst/>
              <a:rect l="l" t="t" r="r" b="b"/>
              <a:pathLst>
                <a:path w="1035" h="890" extrusionOk="0">
                  <a:moveTo>
                    <a:pt x="590" y="0"/>
                  </a:moveTo>
                  <a:cubicBezTo>
                    <a:pt x="488" y="0"/>
                    <a:pt x="384" y="38"/>
                    <a:pt x="301" y="122"/>
                  </a:cubicBezTo>
                  <a:cubicBezTo>
                    <a:pt x="0" y="422"/>
                    <a:pt x="201" y="889"/>
                    <a:pt x="601" y="889"/>
                  </a:cubicBezTo>
                  <a:cubicBezTo>
                    <a:pt x="834" y="889"/>
                    <a:pt x="1034" y="689"/>
                    <a:pt x="1034" y="456"/>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13"/>
            <p:cNvSpPr/>
            <p:nvPr/>
          </p:nvSpPr>
          <p:spPr>
            <a:xfrm>
              <a:off x="5778850" y="29224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13"/>
            <p:cNvSpPr/>
            <p:nvPr/>
          </p:nvSpPr>
          <p:spPr>
            <a:xfrm>
              <a:off x="578302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667" y="901"/>
                    <a:pt x="867" y="701"/>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13"/>
            <p:cNvSpPr/>
            <p:nvPr/>
          </p:nvSpPr>
          <p:spPr>
            <a:xfrm>
              <a:off x="5778850" y="30700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13"/>
            <p:cNvSpPr/>
            <p:nvPr/>
          </p:nvSpPr>
          <p:spPr>
            <a:xfrm>
              <a:off x="5778850" y="3143975"/>
              <a:ext cx="25875" cy="22275"/>
            </a:xfrm>
            <a:custGeom>
              <a:avLst/>
              <a:gdLst/>
              <a:ahLst/>
              <a:cxnLst/>
              <a:rect l="l" t="t" r="r" b="b"/>
              <a:pathLst>
                <a:path w="1035" h="891" extrusionOk="0">
                  <a:moveTo>
                    <a:pt x="595" y="1"/>
                  </a:moveTo>
                  <a:cubicBezTo>
                    <a:pt x="491" y="1"/>
                    <a:pt x="386" y="38"/>
                    <a:pt x="301" y="123"/>
                  </a:cubicBezTo>
                  <a:cubicBezTo>
                    <a:pt x="0" y="390"/>
                    <a:pt x="201" y="891"/>
                    <a:pt x="601" y="891"/>
                  </a:cubicBezTo>
                  <a:cubicBezTo>
                    <a:pt x="834" y="891"/>
                    <a:pt x="1034" y="690"/>
                    <a:pt x="1034" y="424"/>
                  </a:cubicBezTo>
                  <a:cubicBezTo>
                    <a:pt x="1034" y="173"/>
                    <a:pt x="817"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13"/>
            <p:cNvSpPr/>
            <p:nvPr/>
          </p:nvSpPr>
          <p:spPr>
            <a:xfrm>
              <a:off x="578302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667" y="868"/>
                    <a:pt x="867" y="668"/>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81" name="Google Shape;1681;p13"/>
          <p:cNvSpPr txBox="1">
            <a:spLocks noGrp="1"/>
          </p:cNvSpPr>
          <p:nvPr>
            <p:ph type="title"/>
          </p:nvPr>
        </p:nvSpPr>
        <p:spPr>
          <a:xfrm>
            <a:off x="711725" y="435639"/>
            <a:ext cx="7720500" cy="5295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36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sp>
        <p:nvSpPr>
          <p:cNvPr id="1682" name="Google Shape;1682;p13"/>
          <p:cNvSpPr txBox="1">
            <a:spLocks noGrp="1"/>
          </p:cNvSpPr>
          <p:nvPr>
            <p:ph type="title" idx="2"/>
          </p:nvPr>
        </p:nvSpPr>
        <p:spPr>
          <a:xfrm>
            <a:off x="1639625" y="1445325"/>
            <a:ext cx="2529900" cy="3753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sz="2400"/>
            </a:lvl1pPr>
            <a:lvl2pPr lvl="1">
              <a:spcBef>
                <a:spcPts val="0"/>
              </a:spcBef>
              <a:spcAft>
                <a:spcPts val="0"/>
              </a:spcAft>
              <a:buSzPts val="2800"/>
              <a:buNone/>
              <a:defRPr>
                <a:latin typeface="Anonymous Pro"/>
                <a:ea typeface="Anonymous Pro"/>
                <a:cs typeface="Anonymous Pro"/>
                <a:sym typeface="Anonymous Pro"/>
              </a:defRPr>
            </a:lvl2pPr>
            <a:lvl3pPr lvl="2">
              <a:spcBef>
                <a:spcPts val="0"/>
              </a:spcBef>
              <a:spcAft>
                <a:spcPts val="0"/>
              </a:spcAft>
              <a:buSzPts val="2800"/>
              <a:buNone/>
              <a:defRPr>
                <a:latin typeface="Anonymous Pro"/>
                <a:ea typeface="Anonymous Pro"/>
                <a:cs typeface="Anonymous Pro"/>
                <a:sym typeface="Anonymous Pro"/>
              </a:defRPr>
            </a:lvl3pPr>
            <a:lvl4pPr lvl="3">
              <a:spcBef>
                <a:spcPts val="0"/>
              </a:spcBef>
              <a:spcAft>
                <a:spcPts val="0"/>
              </a:spcAft>
              <a:buSzPts val="2800"/>
              <a:buNone/>
              <a:defRPr>
                <a:latin typeface="Anonymous Pro"/>
                <a:ea typeface="Anonymous Pro"/>
                <a:cs typeface="Anonymous Pro"/>
                <a:sym typeface="Anonymous Pro"/>
              </a:defRPr>
            </a:lvl4pPr>
            <a:lvl5pPr lvl="4">
              <a:spcBef>
                <a:spcPts val="0"/>
              </a:spcBef>
              <a:spcAft>
                <a:spcPts val="0"/>
              </a:spcAft>
              <a:buSzPts val="2800"/>
              <a:buNone/>
              <a:defRPr>
                <a:latin typeface="Anonymous Pro"/>
                <a:ea typeface="Anonymous Pro"/>
                <a:cs typeface="Anonymous Pro"/>
                <a:sym typeface="Anonymous Pro"/>
              </a:defRPr>
            </a:lvl5pPr>
            <a:lvl6pPr lvl="5">
              <a:spcBef>
                <a:spcPts val="0"/>
              </a:spcBef>
              <a:spcAft>
                <a:spcPts val="0"/>
              </a:spcAft>
              <a:buSzPts val="2800"/>
              <a:buNone/>
              <a:defRPr>
                <a:latin typeface="Anonymous Pro"/>
                <a:ea typeface="Anonymous Pro"/>
                <a:cs typeface="Anonymous Pro"/>
                <a:sym typeface="Anonymous Pro"/>
              </a:defRPr>
            </a:lvl6pPr>
            <a:lvl7pPr lvl="6">
              <a:spcBef>
                <a:spcPts val="0"/>
              </a:spcBef>
              <a:spcAft>
                <a:spcPts val="0"/>
              </a:spcAft>
              <a:buSzPts val="2800"/>
              <a:buNone/>
              <a:defRPr>
                <a:latin typeface="Anonymous Pro"/>
                <a:ea typeface="Anonymous Pro"/>
                <a:cs typeface="Anonymous Pro"/>
                <a:sym typeface="Anonymous Pro"/>
              </a:defRPr>
            </a:lvl7pPr>
            <a:lvl8pPr lvl="7">
              <a:spcBef>
                <a:spcPts val="0"/>
              </a:spcBef>
              <a:spcAft>
                <a:spcPts val="0"/>
              </a:spcAft>
              <a:buSzPts val="2800"/>
              <a:buNone/>
              <a:defRPr>
                <a:latin typeface="Anonymous Pro"/>
                <a:ea typeface="Anonymous Pro"/>
                <a:cs typeface="Anonymous Pro"/>
                <a:sym typeface="Anonymous Pro"/>
              </a:defRPr>
            </a:lvl8pPr>
            <a:lvl9pPr lvl="8">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3" name="Google Shape;1683;p13"/>
          <p:cNvSpPr txBox="1">
            <a:spLocks noGrp="1"/>
          </p:cNvSpPr>
          <p:nvPr>
            <p:ph type="subTitle" idx="1"/>
          </p:nvPr>
        </p:nvSpPr>
        <p:spPr>
          <a:xfrm>
            <a:off x="1639624" y="2010775"/>
            <a:ext cx="2592000" cy="7617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1800"/>
              <a:buNone/>
              <a:defRPr sz="1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84" name="Google Shape;1684;p13"/>
          <p:cNvSpPr txBox="1">
            <a:spLocks noGrp="1"/>
          </p:cNvSpPr>
          <p:nvPr>
            <p:ph type="title" idx="3" hasCustomPrompt="1"/>
          </p:nvPr>
        </p:nvSpPr>
        <p:spPr>
          <a:xfrm>
            <a:off x="814251" y="138924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85" name="Google Shape;1685;p13"/>
          <p:cNvSpPr txBox="1">
            <a:spLocks noGrp="1"/>
          </p:cNvSpPr>
          <p:nvPr>
            <p:ph type="title" idx="4"/>
          </p:nvPr>
        </p:nvSpPr>
        <p:spPr>
          <a:xfrm>
            <a:off x="5529850" y="144532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6" name="Google Shape;1686;p13"/>
          <p:cNvSpPr txBox="1">
            <a:spLocks noGrp="1"/>
          </p:cNvSpPr>
          <p:nvPr>
            <p:ph type="subTitle" idx="5"/>
          </p:nvPr>
        </p:nvSpPr>
        <p:spPr>
          <a:xfrm>
            <a:off x="5529849" y="201077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87" name="Google Shape;1687;p13"/>
          <p:cNvSpPr txBox="1">
            <a:spLocks noGrp="1"/>
          </p:cNvSpPr>
          <p:nvPr>
            <p:ph type="title" idx="6" hasCustomPrompt="1"/>
          </p:nvPr>
        </p:nvSpPr>
        <p:spPr>
          <a:xfrm>
            <a:off x="4704526" y="138924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88" name="Google Shape;1688;p13"/>
          <p:cNvSpPr txBox="1">
            <a:spLocks noGrp="1"/>
          </p:cNvSpPr>
          <p:nvPr>
            <p:ph type="title" idx="7"/>
          </p:nvPr>
        </p:nvSpPr>
        <p:spPr>
          <a:xfrm>
            <a:off x="1639626" y="301167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9" name="Google Shape;1689;p13"/>
          <p:cNvSpPr txBox="1">
            <a:spLocks noGrp="1"/>
          </p:cNvSpPr>
          <p:nvPr>
            <p:ph type="subTitle" idx="8"/>
          </p:nvPr>
        </p:nvSpPr>
        <p:spPr>
          <a:xfrm>
            <a:off x="1639624" y="357712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90" name="Google Shape;1690;p13"/>
          <p:cNvSpPr txBox="1">
            <a:spLocks noGrp="1"/>
          </p:cNvSpPr>
          <p:nvPr>
            <p:ph type="title" idx="9" hasCustomPrompt="1"/>
          </p:nvPr>
        </p:nvSpPr>
        <p:spPr>
          <a:xfrm>
            <a:off x="814251" y="295929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91" name="Google Shape;1691;p13"/>
          <p:cNvSpPr txBox="1">
            <a:spLocks noGrp="1"/>
          </p:cNvSpPr>
          <p:nvPr>
            <p:ph type="title" idx="13"/>
          </p:nvPr>
        </p:nvSpPr>
        <p:spPr>
          <a:xfrm>
            <a:off x="5529850" y="301167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92" name="Google Shape;1692;p13"/>
          <p:cNvSpPr txBox="1">
            <a:spLocks noGrp="1"/>
          </p:cNvSpPr>
          <p:nvPr>
            <p:ph type="subTitle" idx="14"/>
          </p:nvPr>
        </p:nvSpPr>
        <p:spPr>
          <a:xfrm>
            <a:off x="5529849" y="357712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93" name="Google Shape;1693;p13"/>
          <p:cNvSpPr txBox="1">
            <a:spLocks noGrp="1"/>
          </p:cNvSpPr>
          <p:nvPr>
            <p:ph type="title" idx="15" hasCustomPrompt="1"/>
          </p:nvPr>
        </p:nvSpPr>
        <p:spPr>
          <a:xfrm>
            <a:off x="4704526" y="295929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94" name="Google Shape;1694;p13"/>
          <p:cNvSpPr/>
          <p:nvPr/>
        </p:nvSpPr>
        <p:spPr>
          <a:xfrm rot="5400000">
            <a:off x="7361627" y="163952"/>
            <a:ext cx="662240" cy="1346829"/>
          </a:xfrm>
          <a:custGeom>
            <a:avLst/>
            <a:gdLst/>
            <a:ahLst/>
            <a:cxnLst/>
            <a:rect l="l" t="t" r="r" b="b"/>
            <a:pathLst>
              <a:path w="13778" h="28021" extrusionOk="0">
                <a:moveTo>
                  <a:pt x="1" y="1"/>
                </a:moveTo>
                <a:lnTo>
                  <a:pt x="1" y="28021"/>
                </a:lnTo>
                <a:cubicBezTo>
                  <a:pt x="7640" y="27887"/>
                  <a:pt x="13777" y="21649"/>
                  <a:pt x="13777" y="14011"/>
                </a:cubicBezTo>
                <a:cubicBezTo>
                  <a:pt x="13777" y="6372"/>
                  <a:pt x="7640" y="134"/>
                  <a:pt x="1" y="1"/>
                </a:cubicBezTo>
                <a:close/>
              </a:path>
            </a:pathLst>
          </a:custGeom>
          <a:solidFill>
            <a:schemeClr val="accen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13"/>
          <p:cNvSpPr/>
          <p:nvPr/>
        </p:nvSpPr>
        <p:spPr>
          <a:xfrm flipH="1">
            <a:off x="5453655" y="893480"/>
            <a:ext cx="1155867" cy="274994"/>
          </a:xfrm>
          <a:custGeom>
            <a:avLst/>
            <a:gdLst/>
            <a:ahLst/>
            <a:cxnLst/>
            <a:rect l="l" t="t" r="r" b="b"/>
            <a:pathLst>
              <a:path w="19915" h="4738" extrusionOk="0">
                <a:moveTo>
                  <a:pt x="5404" y="1"/>
                </a:moveTo>
                <a:cubicBezTo>
                  <a:pt x="3903" y="1"/>
                  <a:pt x="3136" y="1102"/>
                  <a:pt x="2569" y="1936"/>
                </a:cubicBezTo>
                <a:cubicBezTo>
                  <a:pt x="1968" y="2803"/>
                  <a:pt x="1602" y="3270"/>
                  <a:pt x="901" y="3270"/>
                </a:cubicBezTo>
                <a:cubicBezTo>
                  <a:pt x="0" y="3337"/>
                  <a:pt x="0" y="4671"/>
                  <a:pt x="901" y="4738"/>
                </a:cubicBezTo>
                <a:cubicBezTo>
                  <a:pt x="2402" y="4738"/>
                  <a:pt x="3169" y="3637"/>
                  <a:pt x="3736" y="2769"/>
                </a:cubicBezTo>
                <a:cubicBezTo>
                  <a:pt x="4337" y="1902"/>
                  <a:pt x="4704" y="1435"/>
                  <a:pt x="5404" y="1435"/>
                </a:cubicBezTo>
                <a:cubicBezTo>
                  <a:pt x="6138" y="1435"/>
                  <a:pt x="6472" y="1902"/>
                  <a:pt x="7072" y="2769"/>
                </a:cubicBezTo>
                <a:cubicBezTo>
                  <a:pt x="7706" y="3637"/>
                  <a:pt x="8440" y="4738"/>
                  <a:pt x="9941" y="4738"/>
                </a:cubicBezTo>
                <a:cubicBezTo>
                  <a:pt x="11475" y="4738"/>
                  <a:pt x="12242" y="3637"/>
                  <a:pt x="12810" y="2769"/>
                </a:cubicBezTo>
                <a:cubicBezTo>
                  <a:pt x="13410" y="1902"/>
                  <a:pt x="13777" y="1435"/>
                  <a:pt x="14477" y="1435"/>
                </a:cubicBezTo>
                <a:cubicBezTo>
                  <a:pt x="15178" y="1435"/>
                  <a:pt x="15545" y="1902"/>
                  <a:pt x="16145" y="2769"/>
                </a:cubicBezTo>
                <a:cubicBezTo>
                  <a:pt x="16746" y="3637"/>
                  <a:pt x="17480" y="4738"/>
                  <a:pt x="19014" y="4738"/>
                </a:cubicBezTo>
                <a:cubicBezTo>
                  <a:pt x="19915" y="4671"/>
                  <a:pt x="19915" y="3337"/>
                  <a:pt x="19014" y="3270"/>
                </a:cubicBezTo>
                <a:cubicBezTo>
                  <a:pt x="18280" y="3270"/>
                  <a:pt x="17947" y="2836"/>
                  <a:pt x="17346" y="1936"/>
                </a:cubicBezTo>
                <a:cubicBezTo>
                  <a:pt x="16746" y="1068"/>
                  <a:pt x="15978" y="1"/>
                  <a:pt x="14477" y="1"/>
                </a:cubicBezTo>
                <a:cubicBezTo>
                  <a:pt x="12976" y="1"/>
                  <a:pt x="12209" y="1102"/>
                  <a:pt x="11609" y="1936"/>
                </a:cubicBezTo>
                <a:cubicBezTo>
                  <a:pt x="11042" y="2803"/>
                  <a:pt x="10675" y="3270"/>
                  <a:pt x="9941" y="3270"/>
                </a:cubicBezTo>
                <a:cubicBezTo>
                  <a:pt x="9240" y="3270"/>
                  <a:pt x="8873" y="2836"/>
                  <a:pt x="8273" y="1936"/>
                </a:cubicBezTo>
                <a:cubicBezTo>
                  <a:pt x="7673" y="1068"/>
                  <a:pt x="6939" y="1"/>
                  <a:pt x="5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45287675"/>
      </p:ext>
    </p:extLst>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able of contents">
  <p:cSld name="1_Table of contents">
    <p:spTree>
      <p:nvGrpSpPr>
        <p:cNvPr id="1" name="Shape 1539"/>
        <p:cNvGrpSpPr/>
        <p:nvPr/>
      </p:nvGrpSpPr>
      <p:grpSpPr>
        <a:xfrm>
          <a:off x="0" y="0"/>
          <a:ext cx="0" cy="0"/>
          <a:chOff x="0" y="0"/>
          <a:chExt cx="0" cy="0"/>
        </a:xfrm>
      </p:grpSpPr>
      <p:grpSp>
        <p:nvGrpSpPr>
          <p:cNvPr id="1540" name="Google Shape;1540;p13"/>
          <p:cNvGrpSpPr/>
          <p:nvPr/>
        </p:nvGrpSpPr>
        <p:grpSpPr>
          <a:xfrm>
            <a:off x="382587" y="2683267"/>
            <a:ext cx="1877408" cy="2124431"/>
            <a:chOff x="5778850" y="2553575"/>
            <a:chExt cx="606300" cy="686075"/>
          </a:xfrm>
        </p:grpSpPr>
        <p:sp>
          <p:nvSpPr>
            <p:cNvPr id="1541" name="Google Shape;1541;p13"/>
            <p:cNvSpPr/>
            <p:nvPr/>
          </p:nvSpPr>
          <p:spPr>
            <a:xfrm>
              <a:off x="635842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68"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13"/>
            <p:cNvSpPr/>
            <p:nvPr/>
          </p:nvSpPr>
          <p:spPr>
            <a:xfrm>
              <a:off x="6358425"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13"/>
            <p:cNvSpPr/>
            <p:nvPr/>
          </p:nvSpPr>
          <p:spPr>
            <a:xfrm>
              <a:off x="635842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13"/>
            <p:cNvSpPr/>
            <p:nvPr/>
          </p:nvSpPr>
          <p:spPr>
            <a:xfrm>
              <a:off x="635842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13"/>
            <p:cNvSpPr/>
            <p:nvPr/>
          </p:nvSpPr>
          <p:spPr>
            <a:xfrm>
              <a:off x="635842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13"/>
            <p:cNvSpPr/>
            <p:nvPr/>
          </p:nvSpPr>
          <p:spPr>
            <a:xfrm>
              <a:off x="635842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21" y="881"/>
                    <a:pt x="640" y="882"/>
                    <a:pt x="659" y="882"/>
                  </a:cubicBezTo>
                  <a:cubicBezTo>
                    <a:pt x="896"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13"/>
            <p:cNvSpPr/>
            <p:nvPr/>
          </p:nvSpPr>
          <p:spPr>
            <a:xfrm>
              <a:off x="635842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13"/>
            <p:cNvSpPr/>
            <p:nvPr/>
          </p:nvSpPr>
          <p:spPr>
            <a:xfrm>
              <a:off x="635842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13"/>
            <p:cNvSpPr/>
            <p:nvPr/>
          </p:nvSpPr>
          <p:spPr>
            <a:xfrm>
              <a:off x="635842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13"/>
            <p:cNvSpPr/>
            <p:nvPr/>
          </p:nvSpPr>
          <p:spPr>
            <a:xfrm>
              <a:off x="635842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13"/>
            <p:cNvSpPr/>
            <p:nvPr/>
          </p:nvSpPr>
          <p:spPr>
            <a:xfrm>
              <a:off x="6314225" y="2553575"/>
              <a:ext cx="25875" cy="22250"/>
            </a:xfrm>
            <a:custGeom>
              <a:avLst/>
              <a:gdLst/>
              <a:ahLst/>
              <a:cxnLst/>
              <a:rect l="l" t="t" r="r" b="b"/>
              <a:pathLst>
                <a:path w="1035" h="890" extrusionOk="0">
                  <a:moveTo>
                    <a:pt x="580" y="1"/>
                  </a:moveTo>
                  <a:cubicBezTo>
                    <a:pt x="472" y="1"/>
                    <a:pt x="362" y="39"/>
                    <a:pt x="268" y="123"/>
                  </a:cubicBezTo>
                  <a:cubicBezTo>
                    <a:pt x="1" y="423"/>
                    <a:pt x="201" y="890"/>
                    <a:pt x="601" y="890"/>
                  </a:cubicBezTo>
                  <a:cubicBezTo>
                    <a:pt x="835"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13"/>
            <p:cNvSpPr/>
            <p:nvPr/>
          </p:nvSpPr>
          <p:spPr>
            <a:xfrm>
              <a:off x="6314225" y="2627600"/>
              <a:ext cx="25875" cy="22450"/>
            </a:xfrm>
            <a:custGeom>
              <a:avLst/>
              <a:gdLst/>
              <a:ahLst/>
              <a:cxnLst/>
              <a:rect l="l" t="t" r="r" b="b"/>
              <a:pathLst>
                <a:path w="1035" h="898" extrusionOk="0">
                  <a:moveTo>
                    <a:pt x="600" y="1"/>
                  </a:moveTo>
                  <a:cubicBezTo>
                    <a:pt x="486" y="1"/>
                    <a:pt x="368" y="41"/>
                    <a:pt x="268" y="130"/>
                  </a:cubicBezTo>
                  <a:cubicBezTo>
                    <a:pt x="1" y="397"/>
                    <a:pt x="201" y="898"/>
                    <a:pt x="601" y="898"/>
                  </a:cubicBezTo>
                  <a:cubicBezTo>
                    <a:pt x="835"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13"/>
            <p:cNvSpPr/>
            <p:nvPr/>
          </p:nvSpPr>
          <p:spPr>
            <a:xfrm>
              <a:off x="6314225" y="2701200"/>
              <a:ext cx="25875" cy="22225"/>
            </a:xfrm>
            <a:custGeom>
              <a:avLst/>
              <a:gdLst/>
              <a:ahLst/>
              <a:cxnLst/>
              <a:rect l="l" t="t" r="r" b="b"/>
              <a:pathLst>
                <a:path w="1035" h="889" extrusionOk="0">
                  <a:moveTo>
                    <a:pt x="580" y="0"/>
                  </a:moveTo>
                  <a:cubicBezTo>
                    <a:pt x="472" y="0"/>
                    <a:pt x="362" y="38"/>
                    <a:pt x="268" y="122"/>
                  </a:cubicBezTo>
                  <a:cubicBezTo>
                    <a:pt x="1" y="422"/>
                    <a:pt x="201" y="889"/>
                    <a:pt x="601" y="889"/>
                  </a:cubicBezTo>
                  <a:cubicBezTo>
                    <a:pt x="835"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13"/>
            <p:cNvSpPr/>
            <p:nvPr/>
          </p:nvSpPr>
          <p:spPr>
            <a:xfrm>
              <a:off x="6314225" y="2774825"/>
              <a:ext cx="25875" cy="22000"/>
            </a:xfrm>
            <a:custGeom>
              <a:avLst/>
              <a:gdLst/>
              <a:ahLst/>
              <a:cxnLst/>
              <a:rect l="l" t="t" r="r" b="b"/>
              <a:pathLst>
                <a:path w="1035" h="880" extrusionOk="0">
                  <a:moveTo>
                    <a:pt x="600" y="1"/>
                  </a:moveTo>
                  <a:cubicBezTo>
                    <a:pt x="486" y="1"/>
                    <a:pt x="368" y="45"/>
                    <a:pt x="268" y="146"/>
                  </a:cubicBezTo>
                  <a:cubicBezTo>
                    <a:pt x="1" y="412"/>
                    <a:pt x="201" y="879"/>
                    <a:pt x="601" y="879"/>
                  </a:cubicBezTo>
                  <a:cubicBezTo>
                    <a:pt x="835"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13"/>
            <p:cNvSpPr/>
            <p:nvPr/>
          </p:nvSpPr>
          <p:spPr>
            <a:xfrm>
              <a:off x="6314225" y="2848800"/>
              <a:ext cx="25875" cy="22250"/>
            </a:xfrm>
            <a:custGeom>
              <a:avLst/>
              <a:gdLst/>
              <a:ahLst/>
              <a:cxnLst/>
              <a:rect l="l" t="t" r="r" b="b"/>
              <a:pathLst>
                <a:path w="1035" h="890" extrusionOk="0">
                  <a:moveTo>
                    <a:pt x="580" y="0"/>
                  </a:moveTo>
                  <a:cubicBezTo>
                    <a:pt x="472" y="0"/>
                    <a:pt x="362" y="38"/>
                    <a:pt x="268" y="122"/>
                  </a:cubicBezTo>
                  <a:cubicBezTo>
                    <a:pt x="1" y="422"/>
                    <a:pt x="201" y="889"/>
                    <a:pt x="601" y="889"/>
                  </a:cubicBezTo>
                  <a:cubicBezTo>
                    <a:pt x="835"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13"/>
            <p:cNvSpPr/>
            <p:nvPr/>
          </p:nvSpPr>
          <p:spPr>
            <a:xfrm>
              <a:off x="6314225" y="29224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13"/>
            <p:cNvSpPr/>
            <p:nvPr/>
          </p:nvSpPr>
          <p:spPr>
            <a:xfrm>
              <a:off x="6314225" y="2996400"/>
              <a:ext cx="25875" cy="22250"/>
            </a:xfrm>
            <a:custGeom>
              <a:avLst/>
              <a:gdLst/>
              <a:ahLst/>
              <a:cxnLst/>
              <a:rect l="l" t="t" r="r" b="b"/>
              <a:pathLst>
                <a:path w="1035" h="890" extrusionOk="0">
                  <a:moveTo>
                    <a:pt x="580" y="1"/>
                  </a:moveTo>
                  <a:cubicBezTo>
                    <a:pt x="472" y="1"/>
                    <a:pt x="362" y="38"/>
                    <a:pt x="268" y="122"/>
                  </a:cubicBezTo>
                  <a:cubicBezTo>
                    <a:pt x="1" y="422"/>
                    <a:pt x="201" y="889"/>
                    <a:pt x="601" y="889"/>
                  </a:cubicBezTo>
                  <a:cubicBezTo>
                    <a:pt x="835"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13"/>
            <p:cNvSpPr/>
            <p:nvPr/>
          </p:nvSpPr>
          <p:spPr>
            <a:xfrm>
              <a:off x="6314225" y="30700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13"/>
            <p:cNvSpPr/>
            <p:nvPr/>
          </p:nvSpPr>
          <p:spPr>
            <a:xfrm>
              <a:off x="6314225" y="3143975"/>
              <a:ext cx="25875" cy="22275"/>
            </a:xfrm>
            <a:custGeom>
              <a:avLst/>
              <a:gdLst/>
              <a:ahLst/>
              <a:cxnLst/>
              <a:rect l="l" t="t" r="r" b="b"/>
              <a:pathLst>
                <a:path w="1035" h="891" extrusionOk="0">
                  <a:moveTo>
                    <a:pt x="584" y="1"/>
                  </a:moveTo>
                  <a:cubicBezTo>
                    <a:pt x="476" y="1"/>
                    <a:pt x="363" y="38"/>
                    <a:pt x="268" y="123"/>
                  </a:cubicBezTo>
                  <a:cubicBezTo>
                    <a:pt x="1" y="390"/>
                    <a:pt x="201" y="891"/>
                    <a:pt x="601" y="891"/>
                  </a:cubicBezTo>
                  <a:cubicBezTo>
                    <a:pt x="835"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13"/>
            <p:cNvSpPr/>
            <p:nvPr/>
          </p:nvSpPr>
          <p:spPr>
            <a:xfrm>
              <a:off x="6314225" y="3217650"/>
              <a:ext cx="25875" cy="22000"/>
            </a:xfrm>
            <a:custGeom>
              <a:avLst/>
              <a:gdLst/>
              <a:ahLst/>
              <a:cxnLst/>
              <a:rect l="l" t="t" r="r" b="b"/>
              <a:pathLst>
                <a:path w="1035" h="880" extrusionOk="0">
                  <a:moveTo>
                    <a:pt x="600" y="1"/>
                  </a:moveTo>
                  <a:cubicBezTo>
                    <a:pt x="486" y="1"/>
                    <a:pt x="368" y="45"/>
                    <a:pt x="268" y="145"/>
                  </a:cubicBezTo>
                  <a:cubicBezTo>
                    <a:pt x="1" y="412"/>
                    <a:pt x="201" y="879"/>
                    <a:pt x="601" y="879"/>
                  </a:cubicBezTo>
                  <a:cubicBezTo>
                    <a:pt x="835"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13"/>
            <p:cNvSpPr/>
            <p:nvPr/>
          </p:nvSpPr>
          <p:spPr>
            <a:xfrm>
              <a:off x="6270025" y="2553575"/>
              <a:ext cx="25875" cy="22250"/>
            </a:xfrm>
            <a:custGeom>
              <a:avLst/>
              <a:gdLst/>
              <a:ahLst/>
              <a:cxnLst/>
              <a:rect l="l" t="t" r="r" b="b"/>
              <a:pathLst>
                <a:path w="1035" h="890" extrusionOk="0">
                  <a:moveTo>
                    <a:pt x="565" y="1"/>
                  </a:moveTo>
                  <a:cubicBezTo>
                    <a:pt x="458" y="1"/>
                    <a:pt x="351" y="39"/>
                    <a:pt x="268" y="123"/>
                  </a:cubicBezTo>
                  <a:cubicBezTo>
                    <a:pt x="1" y="423"/>
                    <a:pt x="168"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13"/>
            <p:cNvSpPr/>
            <p:nvPr/>
          </p:nvSpPr>
          <p:spPr>
            <a:xfrm>
              <a:off x="6270025" y="2627500"/>
              <a:ext cx="29225" cy="22550"/>
            </a:xfrm>
            <a:custGeom>
              <a:avLst/>
              <a:gdLst/>
              <a:ahLst/>
              <a:cxnLst/>
              <a:rect l="l" t="t" r="r" b="b"/>
              <a:pathLst>
                <a:path w="1169" h="902" extrusionOk="0">
                  <a:moveTo>
                    <a:pt x="568" y="1"/>
                  </a:moveTo>
                  <a:cubicBezTo>
                    <a:pt x="1" y="1"/>
                    <a:pt x="1" y="902"/>
                    <a:pt x="568" y="902"/>
                  </a:cubicBezTo>
                  <a:cubicBezTo>
                    <a:pt x="1168" y="902"/>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13"/>
            <p:cNvSpPr/>
            <p:nvPr/>
          </p:nvSpPr>
          <p:spPr>
            <a:xfrm>
              <a:off x="6270025" y="2701200"/>
              <a:ext cx="25875" cy="22225"/>
            </a:xfrm>
            <a:custGeom>
              <a:avLst/>
              <a:gdLst/>
              <a:ahLst/>
              <a:cxnLst/>
              <a:rect l="l" t="t" r="r" b="b"/>
              <a:pathLst>
                <a:path w="1035" h="889" extrusionOk="0">
                  <a:moveTo>
                    <a:pt x="565" y="0"/>
                  </a:moveTo>
                  <a:cubicBezTo>
                    <a:pt x="458" y="0"/>
                    <a:pt x="351" y="38"/>
                    <a:pt x="268" y="122"/>
                  </a:cubicBezTo>
                  <a:cubicBezTo>
                    <a:pt x="1" y="422"/>
                    <a:pt x="168" y="889"/>
                    <a:pt x="568" y="889"/>
                  </a:cubicBezTo>
                  <a:cubicBezTo>
                    <a:pt x="835" y="889"/>
                    <a:pt x="1002"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13"/>
            <p:cNvSpPr/>
            <p:nvPr/>
          </p:nvSpPr>
          <p:spPr>
            <a:xfrm>
              <a:off x="627337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701" y="867"/>
                    <a:pt x="868" y="667"/>
                    <a:pt x="868" y="434"/>
                  </a:cubicBezTo>
                  <a:cubicBezTo>
                    <a:pt x="868"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13"/>
            <p:cNvSpPr/>
            <p:nvPr/>
          </p:nvSpPr>
          <p:spPr>
            <a:xfrm>
              <a:off x="6270025" y="2848800"/>
              <a:ext cx="25875" cy="22250"/>
            </a:xfrm>
            <a:custGeom>
              <a:avLst/>
              <a:gdLst/>
              <a:ahLst/>
              <a:cxnLst/>
              <a:rect l="l" t="t" r="r" b="b"/>
              <a:pathLst>
                <a:path w="1035" h="890" extrusionOk="0">
                  <a:moveTo>
                    <a:pt x="565" y="0"/>
                  </a:moveTo>
                  <a:cubicBezTo>
                    <a:pt x="458" y="0"/>
                    <a:pt x="351" y="38"/>
                    <a:pt x="268" y="122"/>
                  </a:cubicBezTo>
                  <a:cubicBezTo>
                    <a:pt x="1" y="422"/>
                    <a:pt x="168"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13"/>
            <p:cNvSpPr/>
            <p:nvPr/>
          </p:nvSpPr>
          <p:spPr>
            <a:xfrm>
              <a:off x="6270025" y="29224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13"/>
            <p:cNvSpPr/>
            <p:nvPr/>
          </p:nvSpPr>
          <p:spPr>
            <a:xfrm>
              <a:off x="627337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701" y="901"/>
                    <a:pt x="868" y="701"/>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13"/>
            <p:cNvSpPr/>
            <p:nvPr/>
          </p:nvSpPr>
          <p:spPr>
            <a:xfrm>
              <a:off x="6270025" y="30700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13"/>
            <p:cNvSpPr/>
            <p:nvPr/>
          </p:nvSpPr>
          <p:spPr>
            <a:xfrm>
              <a:off x="6270025" y="3143975"/>
              <a:ext cx="25875" cy="22275"/>
            </a:xfrm>
            <a:custGeom>
              <a:avLst/>
              <a:gdLst/>
              <a:ahLst/>
              <a:cxnLst/>
              <a:rect l="l" t="t" r="r" b="b"/>
              <a:pathLst>
                <a:path w="1035" h="891" extrusionOk="0">
                  <a:moveTo>
                    <a:pt x="570" y="1"/>
                  </a:moveTo>
                  <a:cubicBezTo>
                    <a:pt x="461" y="1"/>
                    <a:pt x="353" y="38"/>
                    <a:pt x="268" y="123"/>
                  </a:cubicBezTo>
                  <a:cubicBezTo>
                    <a:pt x="1" y="390"/>
                    <a:pt x="168"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13"/>
            <p:cNvSpPr/>
            <p:nvPr/>
          </p:nvSpPr>
          <p:spPr>
            <a:xfrm>
              <a:off x="627337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701" y="868"/>
                    <a:pt x="868" y="668"/>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13"/>
            <p:cNvSpPr/>
            <p:nvPr/>
          </p:nvSpPr>
          <p:spPr>
            <a:xfrm>
              <a:off x="6225000" y="2553575"/>
              <a:ext cx="25875" cy="22250"/>
            </a:xfrm>
            <a:custGeom>
              <a:avLst/>
              <a:gdLst/>
              <a:ahLst/>
              <a:cxnLst/>
              <a:rect l="l" t="t" r="r" b="b"/>
              <a:pathLst>
                <a:path w="1035" h="890" extrusionOk="0">
                  <a:moveTo>
                    <a:pt x="580" y="1"/>
                  </a:moveTo>
                  <a:cubicBezTo>
                    <a:pt x="472" y="1"/>
                    <a:pt x="362" y="39"/>
                    <a:pt x="267" y="123"/>
                  </a:cubicBezTo>
                  <a:cubicBezTo>
                    <a:pt x="0" y="423"/>
                    <a:pt x="201" y="890"/>
                    <a:pt x="601" y="890"/>
                  </a:cubicBezTo>
                  <a:cubicBezTo>
                    <a:pt x="834"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13"/>
            <p:cNvSpPr/>
            <p:nvPr/>
          </p:nvSpPr>
          <p:spPr>
            <a:xfrm>
              <a:off x="6225000" y="2627600"/>
              <a:ext cx="25875" cy="22450"/>
            </a:xfrm>
            <a:custGeom>
              <a:avLst/>
              <a:gdLst/>
              <a:ahLst/>
              <a:cxnLst/>
              <a:rect l="l" t="t" r="r" b="b"/>
              <a:pathLst>
                <a:path w="1035" h="898" extrusionOk="0">
                  <a:moveTo>
                    <a:pt x="600" y="1"/>
                  </a:moveTo>
                  <a:cubicBezTo>
                    <a:pt x="486" y="1"/>
                    <a:pt x="367" y="41"/>
                    <a:pt x="267" y="130"/>
                  </a:cubicBezTo>
                  <a:cubicBezTo>
                    <a:pt x="0" y="397"/>
                    <a:pt x="201" y="898"/>
                    <a:pt x="601" y="898"/>
                  </a:cubicBezTo>
                  <a:cubicBezTo>
                    <a:pt x="834"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13"/>
            <p:cNvSpPr/>
            <p:nvPr/>
          </p:nvSpPr>
          <p:spPr>
            <a:xfrm>
              <a:off x="6225000" y="2701200"/>
              <a:ext cx="25875" cy="22225"/>
            </a:xfrm>
            <a:custGeom>
              <a:avLst/>
              <a:gdLst/>
              <a:ahLst/>
              <a:cxnLst/>
              <a:rect l="l" t="t" r="r" b="b"/>
              <a:pathLst>
                <a:path w="1035" h="889" extrusionOk="0">
                  <a:moveTo>
                    <a:pt x="580" y="0"/>
                  </a:moveTo>
                  <a:cubicBezTo>
                    <a:pt x="472" y="0"/>
                    <a:pt x="362" y="38"/>
                    <a:pt x="267" y="122"/>
                  </a:cubicBezTo>
                  <a:cubicBezTo>
                    <a:pt x="0" y="422"/>
                    <a:pt x="201" y="889"/>
                    <a:pt x="601" y="889"/>
                  </a:cubicBezTo>
                  <a:cubicBezTo>
                    <a:pt x="834"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13"/>
            <p:cNvSpPr/>
            <p:nvPr/>
          </p:nvSpPr>
          <p:spPr>
            <a:xfrm>
              <a:off x="6225000" y="2774825"/>
              <a:ext cx="25875" cy="22000"/>
            </a:xfrm>
            <a:custGeom>
              <a:avLst/>
              <a:gdLst/>
              <a:ahLst/>
              <a:cxnLst/>
              <a:rect l="l" t="t" r="r" b="b"/>
              <a:pathLst>
                <a:path w="1035" h="880" extrusionOk="0">
                  <a:moveTo>
                    <a:pt x="600" y="1"/>
                  </a:moveTo>
                  <a:cubicBezTo>
                    <a:pt x="486" y="1"/>
                    <a:pt x="367" y="45"/>
                    <a:pt x="267" y="146"/>
                  </a:cubicBezTo>
                  <a:cubicBezTo>
                    <a:pt x="0" y="412"/>
                    <a:pt x="201" y="879"/>
                    <a:pt x="601" y="879"/>
                  </a:cubicBezTo>
                  <a:cubicBezTo>
                    <a:pt x="834"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13"/>
            <p:cNvSpPr/>
            <p:nvPr/>
          </p:nvSpPr>
          <p:spPr>
            <a:xfrm>
              <a:off x="6225000" y="2848800"/>
              <a:ext cx="25875" cy="22250"/>
            </a:xfrm>
            <a:custGeom>
              <a:avLst/>
              <a:gdLst/>
              <a:ahLst/>
              <a:cxnLst/>
              <a:rect l="l" t="t" r="r" b="b"/>
              <a:pathLst>
                <a:path w="1035" h="890" extrusionOk="0">
                  <a:moveTo>
                    <a:pt x="580" y="0"/>
                  </a:moveTo>
                  <a:cubicBezTo>
                    <a:pt x="472" y="0"/>
                    <a:pt x="362" y="38"/>
                    <a:pt x="267" y="122"/>
                  </a:cubicBezTo>
                  <a:cubicBezTo>
                    <a:pt x="0" y="422"/>
                    <a:pt x="201" y="889"/>
                    <a:pt x="601" y="889"/>
                  </a:cubicBezTo>
                  <a:cubicBezTo>
                    <a:pt x="834"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13"/>
            <p:cNvSpPr/>
            <p:nvPr/>
          </p:nvSpPr>
          <p:spPr>
            <a:xfrm>
              <a:off x="6225000" y="29224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13"/>
            <p:cNvSpPr/>
            <p:nvPr/>
          </p:nvSpPr>
          <p:spPr>
            <a:xfrm>
              <a:off x="6225000" y="2996400"/>
              <a:ext cx="25875" cy="22250"/>
            </a:xfrm>
            <a:custGeom>
              <a:avLst/>
              <a:gdLst/>
              <a:ahLst/>
              <a:cxnLst/>
              <a:rect l="l" t="t" r="r" b="b"/>
              <a:pathLst>
                <a:path w="1035" h="890" extrusionOk="0">
                  <a:moveTo>
                    <a:pt x="580" y="1"/>
                  </a:moveTo>
                  <a:cubicBezTo>
                    <a:pt x="472" y="1"/>
                    <a:pt x="362" y="38"/>
                    <a:pt x="267" y="122"/>
                  </a:cubicBezTo>
                  <a:cubicBezTo>
                    <a:pt x="0" y="389"/>
                    <a:pt x="201" y="889"/>
                    <a:pt x="601" y="889"/>
                  </a:cubicBezTo>
                  <a:cubicBezTo>
                    <a:pt x="834"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13"/>
            <p:cNvSpPr/>
            <p:nvPr/>
          </p:nvSpPr>
          <p:spPr>
            <a:xfrm>
              <a:off x="6225000" y="30700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13"/>
            <p:cNvSpPr/>
            <p:nvPr/>
          </p:nvSpPr>
          <p:spPr>
            <a:xfrm>
              <a:off x="6225000" y="3143975"/>
              <a:ext cx="25875" cy="22275"/>
            </a:xfrm>
            <a:custGeom>
              <a:avLst/>
              <a:gdLst/>
              <a:ahLst/>
              <a:cxnLst/>
              <a:rect l="l" t="t" r="r" b="b"/>
              <a:pathLst>
                <a:path w="1035" h="891" extrusionOk="0">
                  <a:moveTo>
                    <a:pt x="584" y="1"/>
                  </a:moveTo>
                  <a:cubicBezTo>
                    <a:pt x="475" y="1"/>
                    <a:pt x="363" y="38"/>
                    <a:pt x="267" y="123"/>
                  </a:cubicBezTo>
                  <a:cubicBezTo>
                    <a:pt x="0" y="390"/>
                    <a:pt x="201" y="891"/>
                    <a:pt x="601" y="891"/>
                  </a:cubicBezTo>
                  <a:cubicBezTo>
                    <a:pt x="834"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13"/>
            <p:cNvSpPr/>
            <p:nvPr/>
          </p:nvSpPr>
          <p:spPr>
            <a:xfrm>
              <a:off x="6225000" y="3217650"/>
              <a:ext cx="25875" cy="22000"/>
            </a:xfrm>
            <a:custGeom>
              <a:avLst/>
              <a:gdLst/>
              <a:ahLst/>
              <a:cxnLst/>
              <a:rect l="l" t="t" r="r" b="b"/>
              <a:pathLst>
                <a:path w="1035" h="880" extrusionOk="0">
                  <a:moveTo>
                    <a:pt x="600" y="1"/>
                  </a:moveTo>
                  <a:cubicBezTo>
                    <a:pt x="486" y="1"/>
                    <a:pt x="367" y="45"/>
                    <a:pt x="267" y="145"/>
                  </a:cubicBezTo>
                  <a:cubicBezTo>
                    <a:pt x="0" y="412"/>
                    <a:pt x="201" y="879"/>
                    <a:pt x="601" y="879"/>
                  </a:cubicBezTo>
                  <a:cubicBezTo>
                    <a:pt x="834"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13"/>
            <p:cNvSpPr/>
            <p:nvPr/>
          </p:nvSpPr>
          <p:spPr>
            <a:xfrm>
              <a:off x="6180800" y="2553575"/>
              <a:ext cx="25875" cy="22250"/>
            </a:xfrm>
            <a:custGeom>
              <a:avLst/>
              <a:gdLst/>
              <a:ahLst/>
              <a:cxnLst/>
              <a:rect l="l" t="t" r="r" b="b"/>
              <a:pathLst>
                <a:path w="1035" h="890" extrusionOk="0">
                  <a:moveTo>
                    <a:pt x="565" y="1"/>
                  </a:moveTo>
                  <a:cubicBezTo>
                    <a:pt x="458" y="1"/>
                    <a:pt x="351" y="39"/>
                    <a:pt x="267" y="123"/>
                  </a:cubicBezTo>
                  <a:cubicBezTo>
                    <a:pt x="1" y="423"/>
                    <a:pt x="167" y="890"/>
                    <a:pt x="568" y="890"/>
                  </a:cubicBezTo>
                  <a:cubicBezTo>
                    <a:pt x="834" y="890"/>
                    <a:pt x="1001"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13"/>
            <p:cNvSpPr/>
            <p:nvPr/>
          </p:nvSpPr>
          <p:spPr>
            <a:xfrm>
              <a:off x="6180800" y="2627600"/>
              <a:ext cx="25875" cy="22450"/>
            </a:xfrm>
            <a:custGeom>
              <a:avLst/>
              <a:gdLst/>
              <a:ahLst/>
              <a:cxnLst/>
              <a:rect l="l" t="t" r="r" b="b"/>
              <a:pathLst>
                <a:path w="1035" h="898" extrusionOk="0">
                  <a:moveTo>
                    <a:pt x="585" y="1"/>
                  </a:moveTo>
                  <a:cubicBezTo>
                    <a:pt x="471" y="1"/>
                    <a:pt x="356" y="41"/>
                    <a:pt x="267" y="130"/>
                  </a:cubicBezTo>
                  <a:cubicBezTo>
                    <a:pt x="1" y="397"/>
                    <a:pt x="167" y="898"/>
                    <a:pt x="568" y="898"/>
                  </a:cubicBezTo>
                  <a:cubicBezTo>
                    <a:pt x="834"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13"/>
            <p:cNvSpPr/>
            <p:nvPr/>
          </p:nvSpPr>
          <p:spPr>
            <a:xfrm>
              <a:off x="61808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13"/>
            <p:cNvSpPr/>
            <p:nvPr/>
          </p:nvSpPr>
          <p:spPr>
            <a:xfrm>
              <a:off x="6180800" y="2774825"/>
              <a:ext cx="25875" cy="22000"/>
            </a:xfrm>
            <a:custGeom>
              <a:avLst/>
              <a:gdLst/>
              <a:ahLst/>
              <a:cxnLst/>
              <a:rect l="l" t="t" r="r" b="b"/>
              <a:pathLst>
                <a:path w="1035" h="880" extrusionOk="0">
                  <a:moveTo>
                    <a:pt x="585" y="1"/>
                  </a:moveTo>
                  <a:cubicBezTo>
                    <a:pt x="471" y="1"/>
                    <a:pt x="356" y="45"/>
                    <a:pt x="267" y="146"/>
                  </a:cubicBezTo>
                  <a:cubicBezTo>
                    <a:pt x="1" y="412"/>
                    <a:pt x="167" y="879"/>
                    <a:pt x="568" y="879"/>
                  </a:cubicBezTo>
                  <a:cubicBezTo>
                    <a:pt x="834"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13"/>
            <p:cNvSpPr/>
            <p:nvPr/>
          </p:nvSpPr>
          <p:spPr>
            <a:xfrm>
              <a:off x="6180800" y="2848800"/>
              <a:ext cx="25875" cy="22250"/>
            </a:xfrm>
            <a:custGeom>
              <a:avLst/>
              <a:gdLst/>
              <a:ahLst/>
              <a:cxnLst/>
              <a:rect l="l" t="t" r="r" b="b"/>
              <a:pathLst>
                <a:path w="1035" h="890" extrusionOk="0">
                  <a:moveTo>
                    <a:pt x="565" y="0"/>
                  </a:moveTo>
                  <a:cubicBezTo>
                    <a:pt x="458" y="0"/>
                    <a:pt x="351" y="38"/>
                    <a:pt x="267" y="122"/>
                  </a:cubicBezTo>
                  <a:cubicBezTo>
                    <a:pt x="1" y="422"/>
                    <a:pt x="167" y="889"/>
                    <a:pt x="568" y="889"/>
                  </a:cubicBezTo>
                  <a:cubicBezTo>
                    <a:pt x="834" y="889"/>
                    <a:pt x="1001"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13"/>
            <p:cNvSpPr/>
            <p:nvPr/>
          </p:nvSpPr>
          <p:spPr>
            <a:xfrm>
              <a:off x="6180800" y="2922450"/>
              <a:ext cx="25875" cy="21975"/>
            </a:xfrm>
            <a:custGeom>
              <a:avLst/>
              <a:gdLst/>
              <a:ahLst/>
              <a:cxnLst/>
              <a:rect l="l" t="t" r="r" b="b"/>
              <a:pathLst>
                <a:path w="1035" h="879" extrusionOk="0">
                  <a:moveTo>
                    <a:pt x="585" y="0"/>
                  </a:moveTo>
                  <a:cubicBezTo>
                    <a:pt x="471" y="0"/>
                    <a:pt x="356" y="45"/>
                    <a:pt x="267" y="145"/>
                  </a:cubicBezTo>
                  <a:cubicBezTo>
                    <a:pt x="1" y="412"/>
                    <a:pt x="167" y="879"/>
                    <a:pt x="568" y="879"/>
                  </a:cubicBezTo>
                  <a:cubicBezTo>
                    <a:pt x="834" y="879"/>
                    <a:pt x="1001"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13"/>
            <p:cNvSpPr/>
            <p:nvPr/>
          </p:nvSpPr>
          <p:spPr>
            <a:xfrm>
              <a:off x="6180800" y="2996400"/>
              <a:ext cx="25875" cy="22250"/>
            </a:xfrm>
            <a:custGeom>
              <a:avLst/>
              <a:gdLst/>
              <a:ahLst/>
              <a:cxnLst/>
              <a:rect l="l" t="t" r="r" b="b"/>
              <a:pathLst>
                <a:path w="1035" h="890" extrusionOk="0">
                  <a:moveTo>
                    <a:pt x="565" y="1"/>
                  </a:moveTo>
                  <a:cubicBezTo>
                    <a:pt x="458" y="1"/>
                    <a:pt x="351" y="38"/>
                    <a:pt x="267" y="122"/>
                  </a:cubicBezTo>
                  <a:cubicBezTo>
                    <a:pt x="1" y="389"/>
                    <a:pt x="167" y="889"/>
                    <a:pt x="568" y="889"/>
                  </a:cubicBezTo>
                  <a:cubicBezTo>
                    <a:pt x="834"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13"/>
            <p:cNvSpPr/>
            <p:nvPr/>
          </p:nvSpPr>
          <p:spPr>
            <a:xfrm>
              <a:off x="61808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13"/>
            <p:cNvSpPr/>
            <p:nvPr/>
          </p:nvSpPr>
          <p:spPr>
            <a:xfrm>
              <a:off x="6180800" y="3143975"/>
              <a:ext cx="25875" cy="22275"/>
            </a:xfrm>
            <a:custGeom>
              <a:avLst/>
              <a:gdLst/>
              <a:ahLst/>
              <a:cxnLst/>
              <a:rect l="l" t="t" r="r" b="b"/>
              <a:pathLst>
                <a:path w="1035" h="891" extrusionOk="0">
                  <a:moveTo>
                    <a:pt x="570" y="1"/>
                  </a:moveTo>
                  <a:cubicBezTo>
                    <a:pt x="461" y="1"/>
                    <a:pt x="352" y="38"/>
                    <a:pt x="267" y="123"/>
                  </a:cubicBezTo>
                  <a:cubicBezTo>
                    <a:pt x="1" y="390"/>
                    <a:pt x="167" y="891"/>
                    <a:pt x="568" y="891"/>
                  </a:cubicBezTo>
                  <a:cubicBezTo>
                    <a:pt x="834"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13"/>
            <p:cNvSpPr/>
            <p:nvPr/>
          </p:nvSpPr>
          <p:spPr>
            <a:xfrm>
              <a:off x="6180800" y="3217650"/>
              <a:ext cx="25875" cy="22000"/>
            </a:xfrm>
            <a:custGeom>
              <a:avLst/>
              <a:gdLst/>
              <a:ahLst/>
              <a:cxnLst/>
              <a:rect l="l" t="t" r="r" b="b"/>
              <a:pathLst>
                <a:path w="1035" h="880" extrusionOk="0">
                  <a:moveTo>
                    <a:pt x="585" y="1"/>
                  </a:moveTo>
                  <a:cubicBezTo>
                    <a:pt x="471" y="1"/>
                    <a:pt x="356" y="45"/>
                    <a:pt x="267" y="145"/>
                  </a:cubicBezTo>
                  <a:cubicBezTo>
                    <a:pt x="1" y="412"/>
                    <a:pt x="167" y="879"/>
                    <a:pt x="568" y="879"/>
                  </a:cubicBezTo>
                  <a:cubicBezTo>
                    <a:pt x="834" y="879"/>
                    <a:pt x="1001"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13"/>
            <p:cNvSpPr/>
            <p:nvPr/>
          </p:nvSpPr>
          <p:spPr>
            <a:xfrm>
              <a:off x="6135775" y="2553575"/>
              <a:ext cx="25875" cy="22250"/>
            </a:xfrm>
            <a:custGeom>
              <a:avLst/>
              <a:gdLst/>
              <a:ahLst/>
              <a:cxnLst/>
              <a:rect l="l" t="t" r="r" b="b"/>
              <a:pathLst>
                <a:path w="1035" h="890" extrusionOk="0">
                  <a:moveTo>
                    <a:pt x="580" y="1"/>
                  </a:moveTo>
                  <a:cubicBezTo>
                    <a:pt x="472" y="1"/>
                    <a:pt x="361" y="39"/>
                    <a:pt x="267" y="123"/>
                  </a:cubicBezTo>
                  <a:cubicBezTo>
                    <a:pt x="0" y="423"/>
                    <a:pt x="200" y="890"/>
                    <a:pt x="601" y="890"/>
                  </a:cubicBezTo>
                  <a:cubicBezTo>
                    <a:pt x="834" y="890"/>
                    <a:pt x="1034" y="690"/>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13"/>
            <p:cNvSpPr/>
            <p:nvPr/>
          </p:nvSpPr>
          <p:spPr>
            <a:xfrm>
              <a:off x="6135775" y="2627600"/>
              <a:ext cx="25875" cy="22450"/>
            </a:xfrm>
            <a:custGeom>
              <a:avLst/>
              <a:gdLst/>
              <a:ahLst/>
              <a:cxnLst/>
              <a:rect l="l" t="t" r="r" b="b"/>
              <a:pathLst>
                <a:path w="1035" h="898" extrusionOk="0">
                  <a:moveTo>
                    <a:pt x="599" y="1"/>
                  </a:moveTo>
                  <a:cubicBezTo>
                    <a:pt x="486" y="1"/>
                    <a:pt x="367" y="41"/>
                    <a:pt x="267" y="130"/>
                  </a:cubicBezTo>
                  <a:cubicBezTo>
                    <a:pt x="0" y="397"/>
                    <a:pt x="200" y="864"/>
                    <a:pt x="601" y="898"/>
                  </a:cubicBezTo>
                  <a:cubicBezTo>
                    <a:pt x="834" y="898"/>
                    <a:pt x="1034" y="697"/>
                    <a:pt x="1034" y="431"/>
                  </a:cubicBezTo>
                  <a:cubicBezTo>
                    <a:pt x="1034" y="164"/>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13"/>
            <p:cNvSpPr/>
            <p:nvPr/>
          </p:nvSpPr>
          <p:spPr>
            <a:xfrm>
              <a:off x="6135775" y="2701200"/>
              <a:ext cx="25875" cy="22225"/>
            </a:xfrm>
            <a:custGeom>
              <a:avLst/>
              <a:gdLst/>
              <a:ahLst/>
              <a:cxnLst/>
              <a:rect l="l" t="t" r="r" b="b"/>
              <a:pathLst>
                <a:path w="1035" h="889" extrusionOk="0">
                  <a:moveTo>
                    <a:pt x="580" y="0"/>
                  </a:moveTo>
                  <a:cubicBezTo>
                    <a:pt x="472" y="0"/>
                    <a:pt x="361" y="38"/>
                    <a:pt x="267" y="122"/>
                  </a:cubicBezTo>
                  <a:cubicBezTo>
                    <a:pt x="0" y="422"/>
                    <a:pt x="200" y="889"/>
                    <a:pt x="601" y="889"/>
                  </a:cubicBezTo>
                  <a:cubicBezTo>
                    <a:pt x="834" y="889"/>
                    <a:pt x="1034" y="689"/>
                    <a:pt x="1034" y="455"/>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13"/>
            <p:cNvSpPr/>
            <p:nvPr/>
          </p:nvSpPr>
          <p:spPr>
            <a:xfrm>
              <a:off x="6135775" y="2774825"/>
              <a:ext cx="25875" cy="22000"/>
            </a:xfrm>
            <a:custGeom>
              <a:avLst/>
              <a:gdLst/>
              <a:ahLst/>
              <a:cxnLst/>
              <a:rect l="l" t="t" r="r" b="b"/>
              <a:pathLst>
                <a:path w="1035" h="880" extrusionOk="0">
                  <a:moveTo>
                    <a:pt x="599" y="1"/>
                  </a:moveTo>
                  <a:cubicBezTo>
                    <a:pt x="486" y="1"/>
                    <a:pt x="367" y="45"/>
                    <a:pt x="267" y="146"/>
                  </a:cubicBezTo>
                  <a:cubicBezTo>
                    <a:pt x="0" y="412"/>
                    <a:pt x="200" y="879"/>
                    <a:pt x="601" y="879"/>
                  </a:cubicBezTo>
                  <a:cubicBezTo>
                    <a:pt x="834" y="879"/>
                    <a:pt x="1034" y="679"/>
                    <a:pt x="1034" y="446"/>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13"/>
            <p:cNvSpPr/>
            <p:nvPr/>
          </p:nvSpPr>
          <p:spPr>
            <a:xfrm>
              <a:off x="6135775" y="2848800"/>
              <a:ext cx="25875" cy="22250"/>
            </a:xfrm>
            <a:custGeom>
              <a:avLst/>
              <a:gdLst/>
              <a:ahLst/>
              <a:cxnLst/>
              <a:rect l="l" t="t" r="r" b="b"/>
              <a:pathLst>
                <a:path w="1035" h="890" extrusionOk="0">
                  <a:moveTo>
                    <a:pt x="580" y="0"/>
                  </a:moveTo>
                  <a:cubicBezTo>
                    <a:pt x="472" y="0"/>
                    <a:pt x="361" y="38"/>
                    <a:pt x="267" y="122"/>
                  </a:cubicBezTo>
                  <a:cubicBezTo>
                    <a:pt x="0" y="422"/>
                    <a:pt x="200" y="889"/>
                    <a:pt x="601" y="889"/>
                  </a:cubicBezTo>
                  <a:cubicBezTo>
                    <a:pt x="834" y="889"/>
                    <a:pt x="1034" y="689"/>
                    <a:pt x="1034" y="456"/>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13"/>
            <p:cNvSpPr/>
            <p:nvPr/>
          </p:nvSpPr>
          <p:spPr>
            <a:xfrm>
              <a:off x="6135775" y="2922450"/>
              <a:ext cx="25875" cy="22075"/>
            </a:xfrm>
            <a:custGeom>
              <a:avLst/>
              <a:gdLst/>
              <a:ahLst/>
              <a:cxnLst/>
              <a:rect l="l" t="t" r="r" b="b"/>
              <a:pathLst>
                <a:path w="1035" h="883" extrusionOk="0">
                  <a:moveTo>
                    <a:pt x="599" y="0"/>
                  </a:moveTo>
                  <a:cubicBezTo>
                    <a:pt x="486" y="0"/>
                    <a:pt x="367" y="45"/>
                    <a:pt x="267" y="145"/>
                  </a:cubicBezTo>
                  <a:cubicBezTo>
                    <a:pt x="0" y="412"/>
                    <a:pt x="200" y="879"/>
                    <a:pt x="601" y="879"/>
                  </a:cubicBezTo>
                  <a:cubicBezTo>
                    <a:pt x="618" y="881"/>
                    <a:pt x="635" y="882"/>
                    <a:pt x="651" y="882"/>
                  </a:cubicBezTo>
                  <a:cubicBezTo>
                    <a:pt x="862" y="882"/>
                    <a:pt x="1034" y="692"/>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13"/>
            <p:cNvSpPr/>
            <p:nvPr/>
          </p:nvSpPr>
          <p:spPr>
            <a:xfrm>
              <a:off x="6135775" y="2996400"/>
              <a:ext cx="25875" cy="22250"/>
            </a:xfrm>
            <a:custGeom>
              <a:avLst/>
              <a:gdLst/>
              <a:ahLst/>
              <a:cxnLst/>
              <a:rect l="l" t="t" r="r" b="b"/>
              <a:pathLst>
                <a:path w="1035" h="890" extrusionOk="0">
                  <a:moveTo>
                    <a:pt x="580" y="1"/>
                  </a:moveTo>
                  <a:cubicBezTo>
                    <a:pt x="472" y="1"/>
                    <a:pt x="361" y="38"/>
                    <a:pt x="267" y="122"/>
                  </a:cubicBezTo>
                  <a:cubicBezTo>
                    <a:pt x="0" y="389"/>
                    <a:pt x="200" y="889"/>
                    <a:pt x="601" y="889"/>
                  </a:cubicBezTo>
                  <a:cubicBezTo>
                    <a:pt x="834" y="889"/>
                    <a:pt x="1034" y="689"/>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13"/>
            <p:cNvSpPr/>
            <p:nvPr/>
          </p:nvSpPr>
          <p:spPr>
            <a:xfrm>
              <a:off x="6135775" y="3070050"/>
              <a:ext cx="25875" cy="21975"/>
            </a:xfrm>
            <a:custGeom>
              <a:avLst/>
              <a:gdLst/>
              <a:ahLst/>
              <a:cxnLst/>
              <a:rect l="l" t="t" r="r" b="b"/>
              <a:pathLst>
                <a:path w="1035" h="879" extrusionOk="0">
                  <a:moveTo>
                    <a:pt x="599" y="0"/>
                  </a:moveTo>
                  <a:cubicBezTo>
                    <a:pt x="486" y="0"/>
                    <a:pt x="367" y="45"/>
                    <a:pt x="267" y="145"/>
                  </a:cubicBezTo>
                  <a:cubicBezTo>
                    <a:pt x="0" y="412"/>
                    <a:pt x="200" y="879"/>
                    <a:pt x="601" y="879"/>
                  </a:cubicBezTo>
                  <a:cubicBezTo>
                    <a:pt x="834" y="879"/>
                    <a:pt x="1034" y="679"/>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13"/>
            <p:cNvSpPr/>
            <p:nvPr/>
          </p:nvSpPr>
          <p:spPr>
            <a:xfrm>
              <a:off x="6135775" y="3143975"/>
              <a:ext cx="25875" cy="22275"/>
            </a:xfrm>
            <a:custGeom>
              <a:avLst/>
              <a:gdLst/>
              <a:ahLst/>
              <a:cxnLst/>
              <a:rect l="l" t="t" r="r" b="b"/>
              <a:pathLst>
                <a:path w="1035" h="891" extrusionOk="0">
                  <a:moveTo>
                    <a:pt x="584" y="1"/>
                  </a:moveTo>
                  <a:cubicBezTo>
                    <a:pt x="475" y="1"/>
                    <a:pt x="363" y="38"/>
                    <a:pt x="267" y="123"/>
                  </a:cubicBezTo>
                  <a:cubicBezTo>
                    <a:pt x="0" y="390"/>
                    <a:pt x="200" y="891"/>
                    <a:pt x="601" y="891"/>
                  </a:cubicBezTo>
                  <a:cubicBezTo>
                    <a:pt x="834" y="891"/>
                    <a:pt x="1034" y="690"/>
                    <a:pt x="1034" y="424"/>
                  </a:cubicBezTo>
                  <a:cubicBezTo>
                    <a:pt x="1034" y="173"/>
                    <a:pt x="817"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13"/>
            <p:cNvSpPr/>
            <p:nvPr/>
          </p:nvSpPr>
          <p:spPr>
            <a:xfrm>
              <a:off x="6135775" y="3217650"/>
              <a:ext cx="25875" cy="22000"/>
            </a:xfrm>
            <a:custGeom>
              <a:avLst/>
              <a:gdLst/>
              <a:ahLst/>
              <a:cxnLst/>
              <a:rect l="l" t="t" r="r" b="b"/>
              <a:pathLst>
                <a:path w="1035" h="880" extrusionOk="0">
                  <a:moveTo>
                    <a:pt x="599" y="1"/>
                  </a:moveTo>
                  <a:cubicBezTo>
                    <a:pt x="486" y="1"/>
                    <a:pt x="367" y="45"/>
                    <a:pt x="267" y="145"/>
                  </a:cubicBezTo>
                  <a:cubicBezTo>
                    <a:pt x="0" y="412"/>
                    <a:pt x="200" y="879"/>
                    <a:pt x="601" y="879"/>
                  </a:cubicBezTo>
                  <a:cubicBezTo>
                    <a:pt x="834" y="879"/>
                    <a:pt x="1034" y="679"/>
                    <a:pt x="1034" y="445"/>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13"/>
            <p:cNvSpPr/>
            <p:nvPr/>
          </p:nvSpPr>
          <p:spPr>
            <a:xfrm>
              <a:off x="6090725" y="2553575"/>
              <a:ext cx="26725" cy="22250"/>
            </a:xfrm>
            <a:custGeom>
              <a:avLst/>
              <a:gdLst/>
              <a:ahLst/>
              <a:cxnLst/>
              <a:rect l="l" t="t" r="r" b="b"/>
              <a:pathLst>
                <a:path w="1069" h="890" extrusionOk="0">
                  <a:moveTo>
                    <a:pt x="599" y="1"/>
                  </a:moveTo>
                  <a:cubicBezTo>
                    <a:pt x="492" y="1"/>
                    <a:pt x="385" y="39"/>
                    <a:pt x="301" y="123"/>
                  </a:cubicBezTo>
                  <a:cubicBezTo>
                    <a:pt x="1" y="423"/>
                    <a:pt x="234" y="890"/>
                    <a:pt x="601" y="890"/>
                  </a:cubicBezTo>
                  <a:cubicBezTo>
                    <a:pt x="868" y="890"/>
                    <a:pt x="1068" y="690"/>
                    <a:pt x="1068" y="456"/>
                  </a:cubicBezTo>
                  <a:cubicBezTo>
                    <a:pt x="1068" y="181"/>
                    <a:pt x="833"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13"/>
            <p:cNvSpPr/>
            <p:nvPr/>
          </p:nvSpPr>
          <p:spPr>
            <a:xfrm>
              <a:off x="6091575" y="2627600"/>
              <a:ext cx="25875" cy="22450"/>
            </a:xfrm>
            <a:custGeom>
              <a:avLst/>
              <a:gdLst/>
              <a:ahLst/>
              <a:cxnLst/>
              <a:rect l="l" t="t" r="r" b="b"/>
              <a:pathLst>
                <a:path w="1035" h="898" extrusionOk="0">
                  <a:moveTo>
                    <a:pt x="577" y="1"/>
                  </a:moveTo>
                  <a:cubicBezTo>
                    <a:pt x="467" y="1"/>
                    <a:pt x="356" y="41"/>
                    <a:pt x="267" y="130"/>
                  </a:cubicBezTo>
                  <a:cubicBezTo>
                    <a:pt x="0" y="397"/>
                    <a:pt x="200" y="898"/>
                    <a:pt x="567" y="898"/>
                  </a:cubicBezTo>
                  <a:cubicBezTo>
                    <a:pt x="834" y="898"/>
                    <a:pt x="1034" y="697"/>
                    <a:pt x="1034" y="431"/>
                  </a:cubicBezTo>
                  <a:cubicBezTo>
                    <a:pt x="1012" y="164"/>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13"/>
            <p:cNvSpPr/>
            <p:nvPr/>
          </p:nvSpPr>
          <p:spPr>
            <a:xfrm>
              <a:off x="6091575" y="2701200"/>
              <a:ext cx="25875" cy="22225"/>
            </a:xfrm>
            <a:custGeom>
              <a:avLst/>
              <a:gdLst/>
              <a:ahLst/>
              <a:cxnLst/>
              <a:rect l="l" t="t" r="r" b="b"/>
              <a:pathLst>
                <a:path w="1035" h="889" extrusionOk="0">
                  <a:moveTo>
                    <a:pt x="558" y="0"/>
                  </a:moveTo>
                  <a:cubicBezTo>
                    <a:pt x="454" y="0"/>
                    <a:pt x="351" y="38"/>
                    <a:pt x="267" y="122"/>
                  </a:cubicBezTo>
                  <a:cubicBezTo>
                    <a:pt x="0" y="422"/>
                    <a:pt x="200" y="889"/>
                    <a:pt x="567" y="889"/>
                  </a:cubicBezTo>
                  <a:cubicBezTo>
                    <a:pt x="834" y="889"/>
                    <a:pt x="1034" y="689"/>
                    <a:pt x="1034" y="455"/>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13"/>
            <p:cNvSpPr/>
            <p:nvPr/>
          </p:nvSpPr>
          <p:spPr>
            <a:xfrm>
              <a:off x="6091575" y="2774825"/>
              <a:ext cx="25875" cy="22000"/>
            </a:xfrm>
            <a:custGeom>
              <a:avLst/>
              <a:gdLst/>
              <a:ahLst/>
              <a:cxnLst/>
              <a:rect l="l" t="t" r="r" b="b"/>
              <a:pathLst>
                <a:path w="1035" h="880" extrusionOk="0">
                  <a:moveTo>
                    <a:pt x="577" y="1"/>
                  </a:moveTo>
                  <a:cubicBezTo>
                    <a:pt x="467" y="1"/>
                    <a:pt x="356" y="45"/>
                    <a:pt x="267" y="146"/>
                  </a:cubicBezTo>
                  <a:cubicBezTo>
                    <a:pt x="0" y="412"/>
                    <a:pt x="200" y="879"/>
                    <a:pt x="567" y="879"/>
                  </a:cubicBezTo>
                  <a:cubicBezTo>
                    <a:pt x="834" y="879"/>
                    <a:pt x="1034" y="679"/>
                    <a:pt x="1034" y="446"/>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13"/>
            <p:cNvSpPr/>
            <p:nvPr/>
          </p:nvSpPr>
          <p:spPr>
            <a:xfrm>
              <a:off x="6091575" y="2848800"/>
              <a:ext cx="25875" cy="22250"/>
            </a:xfrm>
            <a:custGeom>
              <a:avLst/>
              <a:gdLst/>
              <a:ahLst/>
              <a:cxnLst/>
              <a:rect l="l" t="t" r="r" b="b"/>
              <a:pathLst>
                <a:path w="1035" h="890" extrusionOk="0">
                  <a:moveTo>
                    <a:pt x="558" y="0"/>
                  </a:moveTo>
                  <a:cubicBezTo>
                    <a:pt x="454" y="0"/>
                    <a:pt x="351" y="38"/>
                    <a:pt x="267" y="122"/>
                  </a:cubicBezTo>
                  <a:cubicBezTo>
                    <a:pt x="0" y="422"/>
                    <a:pt x="200" y="889"/>
                    <a:pt x="567" y="889"/>
                  </a:cubicBezTo>
                  <a:cubicBezTo>
                    <a:pt x="834" y="889"/>
                    <a:pt x="1034" y="689"/>
                    <a:pt x="1034" y="456"/>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13"/>
            <p:cNvSpPr/>
            <p:nvPr/>
          </p:nvSpPr>
          <p:spPr>
            <a:xfrm>
              <a:off x="6090725" y="2922450"/>
              <a:ext cx="26725" cy="21975"/>
            </a:xfrm>
            <a:custGeom>
              <a:avLst/>
              <a:gdLst/>
              <a:ahLst/>
              <a:cxnLst/>
              <a:rect l="l" t="t" r="r" b="b"/>
              <a:pathLst>
                <a:path w="1069" h="879" extrusionOk="0">
                  <a:moveTo>
                    <a:pt x="619" y="0"/>
                  </a:moveTo>
                  <a:cubicBezTo>
                    <a:pt x="505" y="0"/>
                    <a:pt x="390" y="45"/>
                    <a:pt x="301" y="145"/>
                  </a:cubicBezTo>
                  <a:cubicBezTo>
                    <a:pt x="1" y="412"/>
                    <a:pt x="234" y="879"/>
                    <a:pt x="601" y="879"/>
                  </a:cubicBezTo>
                  <a:cubicBezTo>
                    <a:pt x="868" y="879"/>
                    <a:pt x="1068" y="678"/>
                    <a:pt x="1068" y="445"/>
                  </a:cubicBezTo>
                  <a:cubicBezTo>
                    <a:pt x="1068" y="178"/>
                    <a:pt x="846" y="0"/>
                    <a:pt x="61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13"/>
            <p:cNvSpPr/>
            <p:nvPr/>
          </p:nvSpPr>
          <p:spPr>
            <a:xfrm>
              <a:off x="6091575" y="2996400"/>
              <a:ext cx="25875" cy="22250"/>
            </a:xfrm>
            <a:custGeom>
              <a:avLst/>
              <a:gdLst/>
              <a:ahLst/>
              <a:cxnLst/>
              <a:rect l="l" t="t" r="r" b="b"/>
              <a:pathLst>
                <a:path w="1035" h="890" extrusionOk="0">
                  <a:moveTo>
                    <a:pt x="558" y="1"/>
                  </a:moveTo>
                  <a:cubicBezTo>
                    <a:pt x="454" y="1"/>
                    <a:pt x="351" y="38"/>
                    <a:pt x="267" y="122"/>
                  </a:cubicBezTo>
                  <a:cubicBezTo>
                    <a:pt x="0" y="422"/>
                    <a:pt x="200" y="889"/>
                    <a:pt x="567" y="889"/>
                  </a:cubicBezTo>
                  <a:cubicBezTo>
                    <a:pt x="834" y="889"/>
                    <a:pt x="1034" y="689"/>
                    <a:pt x="1034" y="456"/>
                  </a:cubicBezTo>
                  <a:cubicBezTo>
                    <a:pt x="1012" y="181"/>
                    <a:pt x="784" y="1"/>
                    <a:pt x="55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13"/>
            <p:cNvSpPr/>
            <p:nvPr/>
          </p:nvSpPr>
          <p:spPr>
            <a:xfrm>
              <a:off x="6091575" y="3070050"/>
              <a:ext cx="25875" cy="21975"/>
            </a:xfrm>
            <a:custGeom>
              <a:avLst/>
              <a:gdLst/>
              <a:ahLst/>
              <a:cxnLst/>
              <a:rect l="l" t="t" r="r" b="b"/>
              <a:pathLst>
                <a:path w="1035" h="879" extrusionOk="0">
                  <a:moveTo>
                    <a:pt x="577" y="0"/>
                  </a:moveTo>
                  <a:cubicBezTo>
                    <a:pt x="467" y="0"/>
                    <a:pt x="356" y="45"/>
                    <a:pt x="267" y="145"/>
                  </a:cubicBezTo>
                  <a:cubicBezTo>
                    <a:pt x="0" y="412"/>
                    <a:pt x="200" y="879"/>
                    <a:pt x="567" y="879"/>
                  </a:cubicBezTo>
                  <a:cubicBezTo>
                    <a:pt x="834" y="879"/>
                    <a:pt x="1034" y="679"/>
                    <a:pt x="1034" y="445"/>
                  </a:cubicBezTo>
                  <a:cubicBezTo>
                    <a:pt x="1012" y="178"/>
                    <a:pt x="797" y="0"/>
                    <a:pt x="577"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13"/>
            <p:cNvSpPr/>
            <p:nvPr/>
          </p:nvSpPr>
          <p:spPr>
            <a:xfrm>
              <a:off x="6091575" y="3143975"/>
              <a:ext cx="25875" cy="22275"/>
            </a:xfrm>
            <a:custGeom>
              <a:avLst/>
              <a:gdLst/>
              <a:ahLst/>
              <a:cxnLst/>
              <a:rect l="l" t="t" r="r" b="b"/>
              <a:pathLst>
                <a:path w="1035" h="891" extrusionOk="0">
                  <a:moveTo>
                    <a:pt x="562" y="1"/>
                  </a:moveTo>
                  <a:cubicBezTo>
                    <a:pt x="457" y="1"/>
                    <a:pt x="352" y="38"/>
                    <a:pt x="267" y="123"/>
                  </a:cubicBezTo>
                  <a:cubicBezTo>
                    <a:pt x="0" y="390"/>
                    <a:pt x="200" y="891"/>
                    <a:pt x="567" y="891"/>
                  </a:cubicBezTo>
                  <a:cubicBezTo>
                    <a:pt x="834" y="891"/>
                    <a:pt x="1034" y="690"/>
                    <a:pt x="1034" y="424"/>
                  </a:cubicBezTo>
                  <a:cubicBezTo>
                    <a:pt x="1012" y="173"/>
                    <a:pt x="787" y="1"/>
                    <a:pt x="562"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13"/>
            <p:cNvSpPr/>
            <p:nvPr/>
          </p:nvSpPr>
          <p:spPr>
            <a:xfrm>
              <a:off x="6091575" y="3217650"/>
              <a:ext cx="25875" cy="22000"/>
            </a:xfrm>
            <a:custGeom>
              <a:avLst/>
              <a:gdLst/>
              <a:ahLst/>
              <a:cxnLst/>
              <a:rect l="l" t="t" r="r" b="b"/>
              <a:pathLst>
                <a:path w="1035" h="880" extrusionOk="0">
                  <a:moveTo>
                    <a:pt x="577" y="1"/>
                  </a:moveTo>
                  <a:cubicBezTo>
                    <a:pt x="467" y="1"/>
                    <a:pt x="356" y="45"/>
                    <a:pt x="267" y="145"/>
                  </a:cubicBezTo>
                  <a:cubicBezTo>
                    <a:pt x="0" y="412"/>
                    <a:pt x="200" y="879"/>
                    <a:pt x="567" y="879"/>
                  </a:cubicBezTo>
                  <a:cubicBezTo>
                    <a:pt x="834" y="879"/>
                    <a:pt x="1034" y="679"/>
                    <a:pt x="1034" y="445"/>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13"/>
            <p:cNvSpPr/>
            <p:nvPr/>
          </p:nvSpPr>
          <p:spPr>
            <a:xfrm>
              <a:off x="6046550" y="2553575"/>
              <a:ext cx="25875" cy="22250"/>
            </a:xfrm>
            <a:custGeom>
              <a:avLst/>
              <a:gdLst/>
              <a:ahLst/>
              <a:cxnLst/>
              <a:rect l="l" t="t" r="r" b="b"/>
              <a:pathLst>
                <a:path w="1035" h="890" extrusionOk="0">
                  <a:moveTo>
                    <a:pt x="590" y="1"/>
                  </a:moveTo>
                  <a:cubicBezTo>
                    <a:pt x="488" y="1"/>
                    <a:pt x="384" y="39"/>
                    <a:pt x="300" y="123"/>
                  </a:cubicBezTo>
                  <a:cubicBezTo>
                    <a:pt x="0" y="423"/>
                    <a:pt x="200" y="890"/>
                    <a:pt x="600" y="890"/>
                  </a:cubicBezTo>
                  <a:cubicBezTo>
                    <a:pt x="834" y="890"/>
                    <a:pt x="1034" y="690"/>
                    <a:pt x="1034" y="456"/>
                  </a:cubicBezTo>
                  <a:cubicBezTo>
                    <a:pt x="1034" y="181"/>
                    <a:pt x="814"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13"/>
            <p:cNvSpPr/>
            <p:nvPr/>
          </p:nvSpPr>
          <p:spPr>
            <a:xfrm>
              <a:off x="6046550" y="2627500"/>
              <a:ext cx="30025" cy="22550"/>
            </a:xfrm>
            <a:custGeom>
              <a:avLst/>
              <a:gdLst/>
              <a:ahLst/>
              <a:cxnLst/>
              <a:rect l="l" t="t" r="r" b="b"/>
              <a:pathLst>
                <a:path w="1201" h="902" extrusionOk="0">
                  <a:moveTo>
                    <a:pt x="600" y="1"/>
                  </a:moveTo>
                  <a:cubicBezTo>
                    <a:pt x="0" y="1"/>
                    <a:pt x="0" y="902"/>
                    <a:pt x="600" y="902"/>
                  </a:cubicBezTo>
                  <a:cubicBezTo>
                    <a:pt x="1201" y="902"/>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13"/>
            <p:cNvSpPr/>
            <p:nvPr/>
          </p:nvSpPr>
          <p:spPr>
            <a:xfrm>
              <a:off x="6046550" y="2701200"/>
              <a:ext cx="25875" cy="22225"/>
            </a:xfrm>
            <a:custGeom>
              <a:avLst/>
              <a:gdLst/>
              <a:ahLst/>
              <a:cxnLst/>
              <a:rect l="l" t="t" r="r" b="b"/>
              <a:pathLst>
                <a:path w="1035" h="889" extrusionOk="0">
                  <a:moveTo>
                    <a:pt x="590" y="0"/>
                  </a:moveTo>
                  <a:cubicBezTo>
                    <a:pt x="488" y="0"/>
                    <a:pt x="384" y="38"/>
                    <a:pt x="300" y="122"/>
                  </a:cubicBezTo>
                  <a:cubicBezTo>
                    <a:pt x="0" y="422"/>
                    <a:pt x="200" y="889"/>
                    <a:pt x="600" y="889"/>
                  </a:cubicBezTo>
                  <a:cubicBezTo>
                    <a:pt x="834" y="889"/>
                    <a:pt x="1034" y="689"/>
                    <a:pt x="1034" y="455"/>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13"/>
            <p:cNvSpPr/>
            <p:nvPr/>
          </p:nvSpPr>
          <p:spPr>
            <a:xfrm>
              <a:off x="6046550" y="2774825"/>
              <a:ext cx="25875" cy="22000"/>
            </a:xfrm>
            <a:custGeom>
              <a:avLst/>
              <a:gdLst/>
              <a:ahLst/>
              <a:cxnLst/>
              <a:rect l="l" t="t" r="r" b="b"/>
              <a:pathLst>
                <a:path w="1035" h="880" extrusionOk="0">
                  <a:moveTo>
                    <a:pt x="609" y="1"/>
                  </a:moveTo>
                  <a:cubicBezTo>
                    <a:pt x="500" y="1"/>
                    <a:pt x="389" y="45"/>
                    <a:pt x="300" y="146"/>
                  </a:cubicBezTo>
                  <a:cubicBezTo>
                    <a:pt x="0" y="412"/>
                    <a:pt x="200" y="879"/>
                    <a:pt x="600" y="879"/>
                  </a:cubicBezTo>
                  <a:cubicBezTo>
                    <a:pt x="834" y="879"/>
                    <a:pt x="1034" y="679"/>
                    <a:pt x="1034" y="446"/>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13"/>
            <p:cNvSpPr/>
            <p:nvPr/>
          </p:nvSpPr>
          <p:spPr>
            <a:xfrm>
              <a:off x="6046550" y="2848800"/>
              <a:ext cx="25875" cy="22250"/>
            </a:xfrm>
            <a:custGeom>
              <a:avLst/>
              <a:gdLst/>
              <a:ahLst/>
              <a:cxnLst/>
              <a:rect l="l" t="t" r="r" b="b"/>
              <a:pathLst>
                <a:path w="1035" h="890" extrusionOk="0">
                  <a:moveTo>
                    <a:pt x="590" y="0"/>
                  </a:moveTo>
                  <a:cubicBezTo>
                    <a:pt x="488" y="0"/>
                    <a:pt x="384" y="38"/>
                    <a:pt x="300" y="122"/>
                  </a:cubicBezTo>
                  <a:cubicBezTo>
                    <a:pt x="0" y="422"/>
                    <a:pt x="200" y="889"/>
                    <a:pt x="600" y="889"/>
                  </a:cubicBezTo>
                  <a:cubicBezTo>
                    <a:pt x="834" y="889"/>
                    <a:pt x="1034" y="689"/>
                    <a:pt x="1034" y="456"/>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13"/>
            <p:cNvSpPr/>
            <p:nvPr/>
          </p:nvSpPr>
          <p:spPr>
            <a:xfrm>
              <a:off x="6046550" y="29224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13"/>
            <p:cNvSpPr/>
            <p:nvPr/>
          </p:nvSpPr>
          <p:spPr>
            <a:xfrm>
              <a:off x="6046550" y="2996100"/>
              <a:ext cx="30025" cy="22550"/>
            </a:xfrm>
            <a:custGeom>
              <a:avLst/>
              <a:gdLst/>
              <a:ahLst/>
              <a:cxnLst/>
              <a:rect l="l" t="t" r="r" b="b"/>
              <a:pathLst>
                <a:path w="1201" h="902" extrusionOk="0">
                  <a:moveTo>
                    <a:pt x="600" y="1"/>
                  </a:moveTo>
                  <a:cubicBezTo>
                    <a:pt x="0" y="1"/>
                    <a:pt x="0" y="901"/>
                    <a:pt x="600" y="901"/>
                  </a:cubicBezTo>
                  <a:cubicBezTo>
                    <a:pt x="1201" y="901"/>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13"/>
            <p:cNvSpPr/>
            <p:nvPr/>
          </p:nvSpPr>
          <p:spPr>
            <a:xfrm>
              <a:off x="6046550" y="30700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13"/>
            <p:cNvSpPr/>
            <p:nvPr/>
          </p:nvSpPr>
          <p:spPr>
            <a:xfrm>
              <a:off x="6046550" y="3143975"/>
              <a:ext cx="25875" cy="22275"/>
            </a:xfrm>
            <a:custGeom>
              <a:avLst/>
              <a:gdLst/>
              <a:ahLst/>
              <a:cxnLst/>
              <a:rect l="l" t="t" r="r" b="b"/>
              <a:pathLst>
                <a:path w="1035" h="891" extrusionOk="0">
                  <a:moveTo>
                    <a:pt x="594" y="1"/>
                  </a:moveTo>
                  <a:cubicBezTo>
                    <a:pt x="490" y="1"/>
                    <a:pt x="385" y="38"/>
                    <a:pt x="300" y="123"/>
                  </a:cubicBezTo>
                  <a:cubicBezTo>
                    <a:pt x="0" y="390"/>
                    <a:pt x="200" y="891"/>
                    <a:pt x="600" y="891"/>
                  </a:cubicBezTo>
                  <a:cubicBezTo>
                    <a:pt x="834" y="891"/>
                    <a:pt x="1034" y="690"/>
                    <a:pt x="1034" y="424"/>
                  </a:cubicBezTo>
                  <a:cubicBezTo>
                    <a:pt x="1034" y="173"/>
                    <a:pt x="817" y="1"/>
                    <a:pt x="59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13"/>
            <p:cNvSpPr/>
            <p:nvPr/>
          </p:nvSpPr>
          <p:spPr>
            <a:xfrm>
              <a:off x="6046550" y="3217650"/>
              <a:ext cx="25875" cy="22000"/>
            </a:xfrm>
            <a:custGeom>
              <a:avLst/>
              <a:gdLst/>
              <a:ahLst/>
              <a:cxnLst/>
              <a:rect l="l" t="t" r="r" b="b"/>
              <a:pathLst>
                <a:path w="1035" h="880" extrusionOk="0">
                  <a:moveTo>
                    <a:pt x="609" y="1"/>
                  </a:moveTo>
                  <a:cubicBezTo>
                    <a:pt x="500" y="1"/>
                    <a:pt x="389" y="45"/>
                    <a:pt x="300" y="145"/>
                  </a:cubicBezTo>
                  <a:cubicBezTo>
                    <a:pt x="0" y="412"/>
                    <a:pt x="200" y="879"/>
                    <a:pt x="600" y="879"/>
                  </a:cubicBezTo>
                  <a:cubicBezTo>
                    <a:pt x="834" y="879"/>
                    <a:pt x="1034" y="679"/>
                    <a:pt x="1034" y="445"/>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13"/>
            <p:cNvSpPr/>
            <p:nvPr/>
          </p:nvSpPr>
          <p:spPr>
            <a:xfrm>
              <a:off x="6002350" y="2553575"/>
              <a:ext cx="25875" cy="22250"/>
            </a:xfrm>
            <a:custGeom>
              <a:avLst/>
              <a:gdLst/>
              <a:ahLst/>
              <a:cxnLst/>
              <a:rect l="l" t="t" r="r" b="b"/>
              <a:pathLst>
                <a:path w="1035" h="890" extrusionOk="0">
                  <a:moveTo>
                    <a:pt x="565" y="1"/>
                  </a:moveTo>
                  <a:cubicBezTo>
                    <a:pt x="458" y="1"/>
                    <a:pt x="351" y="39"/>
                    <a:pt x="267" y="123"/>
                  </a:cubicBezTo>
                  <a:cubicBezTo>
                    <a:pt x="0" y="423"/>
                    <a:pt x="200" y="890"/>
                    <a:pt x="567" y="890"/>
                  </a:cubicBezTo>
                  <a:cubicBezTo>
                    <a:pt x="834" y="890"/>
                    <a:pt x="1034" y="690"/>
                    <a:pt x="1034" y="456"/>
                  </a:cubicBezTo>
                  <a:cubicBezTo>
                    <a:pt x="1034"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13"/>
            <p:cNvSpPr/>
            <p:nvPr/>
          </p:nvSpPr>
          <p:spPr>
            <a:xfrm>
              <a:off x="6002350" y="2627500"/>
              <a:ext cx="29200" cy="22550"/>
            </a:xfrm>
            <a:custGeom>
              <a:avLst/>
              <a:gdLst/>
              <a:ahLst/>
              <a:cxnLst/>
              <a:rect l="l" t="t" r="r" b="b"/>
              <a:pathLst>
                <a:path w="1168" h="902" extrusionOk="0">
                  <a:moveTo>
                    <a:pt x="567" y="1"/>
                  </a:moveTo>
                  <a:cubicBezTo>
                    <a:pt x="0" y="1"/>
                    <a:pt x="0" y="902"/>
                    <a:pt x="567" y="902"/>
                  </a:cubicBezTo>
                  <a:cubicBezTo>
                    <a:pt x="1168" y="902"/>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13"/>
            <p:cNvSpPr/>
            <p:nvPr/>
          </p:nvSpPr>
          <p:spPr>
            <a:xfrm>
              <a:off x="6002350" y="2701200"/>
              <a:ext cx="25875" cy="22225"/>
            </a:xfrm>
            <a:custGeom>
              <a:avLst/>
              <a:gdLst/>
              <a:ahLst/>
              <a:cxnLst/>
              <a:rect l="l" t="t" r="r" b="b"/>
              <a:pathLst>
                <a:path w="1035" h="889" extrusionOk="0">
                  <a:moveTo>
                    <a:pt x="565" y="0"/>
                  </a:moveTo>
                  <a:cubicBezTo>
                    <a:pt x="458" y="0"/>
                    <a:pt x="351" y="38"/>
                    <a:pt x="267" y="122"/>
                  </a:cubicBezTo>
                  <a:cubicBezTo>
                    <a:pt x="0" y="422"/>
                    <a:pt x="200" y="889"/>
                    <a:pt x="567" y="889"/>
                  </a:cubicBezTo>
                  <a:cubicBezTo>
                    <a:pt x="834" y="889"/>
                    <a:pt x="1034" y="689"/>
                    <a:pt x="1034" y="455"/>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13"/>
            <p:cNvSpPr/>
            <p:nvPr/>
          </p:nvSpPr>
          <p:spPr>
            <a:xfrm>
              <a:off x="6002350" y="2774825"/>
              <a:ext cx="25875" cy="22000"/>
            </a:xfrm>
            <a:custGeom>
              <a:avLst/>
              <a:gdLst/>
              <a:ahLst/>
              <a:cxnLst/>
              <a:rect l="l" t="t" r="r" b="b"/>
              <a:pathLst>
                <a:path w="1035" h="880" extrusionOk="0">
                  <a:moveTo>
                    <a:pt x="585" y="1"/>
                  </a:moveTo>
                  <a:cubicBezTo>
                    <a:pt x="471" y="1"/>
                    <a:pt x="356" y="45"/>
                    <a:pt x="267" y="146"/>
                  </a:cubicBezTo>
                  <a:cubicBezTo>
                    <a:pt x="0" y="412"/>
                    <a:pt x="200" y="879"/>
                    <a:pt x="567" y="879"/>
                  </a:cubicBezTo>
                  <a:cubicBezTo>
                    <a:pt x="834" y="879"/>
                    <a:pt x="1034" y="679"/>
                    <a:pt x="1034" y="446"/>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13"/>
            <p:cNvSpPr/>
            <p:nvPr/>
          </p:nvSpPr>
          <p:spPr>
            <a:xfrm>
              <a:off x="6002350" y="2848800"/>
              <a:ext cx="25875" cy="22250"/>
            </a:xfrm>
            <a:custGeom>
              <a:avLst/>
              <a:gdLst/>
              <a:ahLst/>
              <a:cxnLst/>
              <a:rect l="l" t="t" r="r" b="b"/>
              <a:pathLst>
                <a:path w="1035" h="890" extrusionOk="0">
                  <a:moveTo>
                    <a:pt x="565" y="0"/>
                  </a:moveTo>
                  <a:cubicBezTo>
                    <a:pt x="458" y="0"/>
                    <a:pt x="351" y="38"/>
                    <a:pt x="267" y="122"/>
                  </a:cubicBezTo>
                  <a:cubicBezTo>
                    <a:pt x="0" y="422"/>
                    <a:pt x="200" y="889"/>
                    <a:pt x="567" y="889"/>
                  </a:cubicBezTo>
                  <a:cubicBezTo>
                    <a:pt x="834" y="889"/>
                    <a:pt x="1034" y="689"/>
                    <a:pt x="1034" y="456"/>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13"/>
            <p:cNvSpPr/>
            <p:nvPr/>
          </p:nvSpPr>
          <p:spPr>
            <a:xfrm>
              <a:off x="6002350" y="29224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8"/>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13"/>
            <p:cNvSpPr/>
            <p:nvPr/>
          </p:nvSpPr>
          <p:spPr>
            <a:xfrm>
              <a:off x="6002350" y="2996100"/>
              <a:ext cx="29200" cy="22550"/>
            </a:xfrm>
            <a:custGeom>
              <a:avLst/>
              <a:gdLst/>
              <a:ahLst/>
              <a:cxnLst/>
              <a:rect l="l" t="t" r="r" b="b"/>
              <a:pathLst>
                <a:path w="1168" h="902" extrusionOk="0">
                  <a:moveTo>
                    <a:pt x="567" y="1"/>
                  </a:moveTo>
                  <a:cubicBezTo>
                    <a:pt x="0" y="1"/>
                    <a:pt x="0" y="901"/>
                    <a:pt x="567" y="901"/>
                  </a:cubicBezTo>
                  <a:cubicBezTo>
                    <a:pt x="1168" y="901"/>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13"/>
            <p:cNvSpPr/>
            <p:nvPr/>
          </p:nvSpPr>
          <p:spPr>
            <a:xfrm>
              <a:off x="6002350" y="30700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9"/>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13"/>
            <p:cNvSpPr/>
            <p:nvPr/>
          </p:nvSpPr>
          <p:spPr>
            <a:xfrm>
              <a:off x="6002350" y="3143975"/>
              <a:ext cx="25875" cy="22275"/>
            </a:xfrm>
            <a:custGeom>
              <a:avLst/>
              <a:gdLst/>
              <a:ahLst/>
              <a:cxnLst/>
              <a:rect l="l" t="t" r="r" b="b"/>
              <a:pathLst>
                <a:path w="1035" h="891" extrusionOk="0">
                  <a:moveTo>
                    <a:pt x="569" y="1"/>
                  </a:moveTo>
                  <a:cubicBezTo>
                    <a:pt x="461" y="1"/>
                    <a:pt x="352" y="38"/>
                    <a:pt x="267" y="123"/>
                  </a:cubicBezTo>
                  <a:cubicBezTo>
                    <a:pt x="0" y="390"/>
                    <a:pt x="200" y="891"/>
                    <a:pt x="567" y="891"/>
                  </a:cubicBezTo>
                  <a:cubicBezTo>
                    <a:pt x="834" y="891"/>
                    <a:pt x="1034" y="690"/>
                    <a:pt x="1034" y="424"/>
                  </a:cubicBezTo>
                  <a:cubicBezTo>
                    <a:pt x="1034" y="173"/>
                    <a:pt x="802" y="1"/>
                    <a:pt x="56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13"/>
            <p:cNvSpPr/>
            <p:nvPr/>
          </p:nvSpPr>
          <p:spPr>
            <a:xfrm>
              <a:off x="6002350" y="3217650"/>
              <a:ext cx="25875" cy="22000"/>
            </a:xfrm>
            <a:custGeom>
              <a:avLst/>
              <a:gdLst/>
              <a:ahLst/>
              <a:cxnLst/>
              <a:rect l="l" t="t" r="r" b="b"/>
              <a:pathLst>
                <a:path w="1035" h="880" extrusionOk="0">
                  <a:moveTo>
                    <a:pt x="585" y="1"/>
                  </a:moveTo>
                  <a:cubicBezTo>
                    <a:pt x="471" y="1"/>
                    <a:pt x="356" y="45"/>
                    <a:pt x="267" y="145"/>
                  </a:cubicBezTo>
                  <a:cubicBezTo>
                    <a:pt x="0" y="412"/>
                    <a:pt x="200" y="879"/>
                    <a:pt x="567" y="879"/>
                  </a:cubicBezTo>
                  <a:cubicBezTo>
                    <a:pt x="834" y="879"/>
                    <a:pt x="1034" y="679"/>
                    <a:pt x="1034" y="445"/>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13"/>
            <p:cNvSpPr/>
            <p:nvPr/>
          </p:nvSpPr>
          <p:spPr>
            <a:xfrm>
              <a:off x="5957300" y="2553575"/>
              <a:ext cx="25875" cy="22250"/>
            </a:xfrm>
            <a:custGeom>
              <a:avLst/>
              <a:gdLst/>
              <a:ahLst/>
              <a:cxnLst/>
              <a:rect l="l" t="t" r="r" b="b"/>
              <a:pathLst>
                <a:path w="1035" h="890" extrusionOk="0">
                  <a:moveTo>
                    <a:pt x="591" y="1"/>
                  </a:moveTo>
                  <a:cubicBezTo>
                    <a:pt x="488" y="1"/>
                    <a:pt x="385" y="39"/>
                    <a:pt x="301" y="123"/>
                  </a:cubicBezTo>
                  <a:cubicBezTo>
                    <a:pt x="1" y="423"/>
                    <a:pt x="201" y="890"/>
                    <a:pt x="601" y="890"/>
                  </a:cubicBezTo>
                  <a:cubicBezTo>
                    <a:pt x="835" y="890"/>
                    <a:pt x="1035"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13"/>
            <p:cNvSpPr/>
            <p:nvPr/>
          </p:nvSpPr>
          <p:spPr>
            <a:xfrm>
              <a:off x="5957300"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13"/>
            <p:cNvSpPr/>
            <p:nvPr/>
          </p:nvSpPr>
          <p:spPr>
            <a:xfrm>
              <a:off x="5957300" y="2700900"/>
              <a:ext cx="30050" cy="22525"/>
            </a:xfrm>
            <a:custGeom>
              <a:avLst/>
              <a:gdLst/>
              <a:ahLst/>
              <a:cxnLst/>
              <a:rect l="l" t="t" r="r" b="b"/>
              <a:pathLst>
                <a:path w="1202" h="901" extrusionOk="0">
                  <a:moveTo>
                    <a:pt x="601" y="0"/>
                  </a:moveTo>
                  <a:cubicBezTo>
                    <a:pt x="1" y="0"/>
                    <a:pt x="1" y="901"/>
                    <a:pt x="601" y="901"/>
                  </a:cubicBezTo>
                  <a:cubicBezTo>
                    <a:pt x="1202" y="901"/>
                    <a:pt x="1202" y="0"/>
                    <a:pt x="60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13"/>
            <p:cNvSpPr/>
            <p:nvPr/>
          </p:nvSpPr>
          <p:spPr>
            <a:xfrm>
              <a:off x="5961475" y="2775125"/>
              <a:ext cx="21700" cy="21700"/>
            </a:xfrm>
            <a:custGeom>
              <a:avLst/>
              <a:gdLst/>
              <a:ahLst/>
              <a:cxnLst/>
              <a:rect l="l" t="t" r="r" b="b"/>
              <a:pathLst>
                <a:path w="868" h="868" extrusionOk="0">
                  <a:moveTo>
                    <a:pt x="434" y="0"/>
                  </a:moveTo>
                  <a:cubicBezTo>
                    <a:pt x="201" y="0"/>
                    <a:pt x="1" y="200"/>
                    <a:pt x="1" y="434"/>
                  </a:cubicBezTo>
                  <a:cubicBezTo>
                    <a:pt x="1" y="667"/>
                    <a:pt x="201" y="867"/>
                    <a:pt x="434" y="867"/>
                  </a:cubicBezTo>
                  <a:cubicBezTo>
                    <a:pt x="668" y="867"/>
                    <a:pt x="868" y="667"/>
                    <a:pt x="868" y="434"/>
                  </a:cubicBezTo>
                  <a:cubicBezTo>
                    <a:pt x="868" y="200"/>
                    <a:pt x="668"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13"/>
            <p:cNvSpPr/>
            <p:nvPr/>
          </p:nvSpPr>
          <p:spPr>
            <a:xfrm>
              <a:off x="5957300"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13"/>
            <p:cNvSpPr/>
            <p:nvPr/>
          </p:nvSpPr>
          <p:spPr>
            <a:xfrm>
              <a:off x="5957300" y="29224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8"/>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13"/>
            <p:cNvSpPr/>
            <p:nvPr/>
          </p:nvSpPr>
          <p:spPr>
            <a:xfrm>
              <a:off x="5961475" y="2996100"/>
              <a:ext cx="21700" cy="22550"/>
            </a:xfrm>
            <a:custGeom>
              <a:avLst/>
              <a:gdLst/>
              <a:ahLst/>
              <a:cxnLst/>
              <a:rect l="l" t="t" r="r" b="b"/>
              <a:pathLst>
                <a:path w="868" h="902" extrusionOk="0">
                  <a:moveTo>
                    <a:pt x="434" y="1"/>
                  </a:moveTo>
                  <a:cubicBezTo>
                    <a:pt x="201" y="1"/>
                    <a:pt x="1" y="201"/>
                    <a:pt x="1" y="434"/>
                  </a:cubicBezTo>
                  <a:cubicBezTo>
                    <a:pt x="1" y="701"/>
                    <a:pt x="201" y="901"/>
                    <a:pt x="434" y="901"/>
                  </a:cubicBezTo>
                  <a:cubicBezTo>
                    <a:pt x="668" y="901"/>
                    <a:pt x="868" y="701"/>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13"/>
            <p:cNvSpPr/>
            <p:nvPr/>
          </p:nvSpPr>
          <p:spPr>
            <a:xfrm>
              <a:off x="5957300" y="3070325"/>
              <a:ext cx="30050" cy="21700"/>
            </a:xfrm>
            <a:custGeom>
              <a:avLst/>
              <a:gdLst/>
              <a:ahLst/>
              <a:cxnLst/>
              <a:rect l="l" t="t" r="r" b="b"/>
              <a:pathLst>
                <a:path w="1202" h="868" extrusionOk="0">
                  <a:moveTo>
                    <a:pt x="601" y="1"/>
                  </a:moveTo>
                  <a:cubicBezTo>
                    <a:pt x="1" y="1"/>
                    <a:pt x="1" y="868"/>
                    <a:pt x="601" y="868"/>
                  </a:cubicBezTo>
                  <a:cubicBezTo>
                    <a:pt x="1202" y="868"/>
                    <a:pt x="1202"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13"/>
            <p:cNvSpPr/>
            <p:nvPr/>
          </p:nvSpPr>
          <p:spPr>
            <a:xfrm>
              <a:off x="5957300"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13"/>
            <p:cNvSpPr/>
            <p:nvPr/>
          </p:nvSpPr>
          <p:spPr>
            <a:xfrm>
              <a:off x="5961475" y="3217925"/>
              <a:ext cx="21700" cy="21725"/>
            </a:xfrm>
            <a:custGeom>
              <a:avLst/>
              <a:gdLst/>
              <a:ahLst/>
              <a:cxnLst/>
              <a:rect l="l" t="t" r="r" b="b"/>
              <a:pathLst>
                <a:path w="868" h="869" extrusionOk="0">
                  <a:moveTo>
                    <a:pt x="434" y="1"/>
                  </a:moveTo>
                  <a:cubicBezTo>
                    <a:pt x="201" y="1"/>
                    <a:pt x="1" y="201"/>
                    <a:pt x="1" y="434"/>
                  </a:cubicBezTo>
                  <a:cubicBezTo>
                    <a:pt x="1" y="668"/>
                    <a:pt x="201" y="868"/>
                    <a:pt x="434" y="868"/>
                  </a:cubicBezTo>
                  <a:cubicBezTo>
                    <a:pt x="668" y="868"/>
                    <a:pt x="868" y="668"/>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13"/>
            <p:cNvSpPr/>
            <p:nvPr/>
          </p:nvSpPr>
          <p:spPr>
            <a:xfrm>
              <a:off x="5913100" y="2553575"/>
              <a:ext cx="25875" cy="22250"/>
            </a:xfrm>
            <a:custGeom>
              <a:avLst/>
              <a:gdLst/>
              <a:ahLst/>
              <a:cxnLst/>
              <a:rect l="l" t="t" r="r" b="b"/>
              <a:pathLst>
                <a:path w="1035" h="890" extrusionOk="0">
                  <a:moveTo>
                    <a:pt x="565" y="1"/>
                  </a:moveTo>
                  <a:cubicBezTo>
                    <a:pt x="458" y="1"/>
                    <a:pt x="352" y="39"/>
                    <a:pt x="268" y="123"/>
                  </a:cubicBezTo>
                  <a:cubicBezTo>
                    <a:pt x="1" y="423"/>
                    <a:pt x="201"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13"/>
            <p:cNvSpPr/>
            <p:nvPr/>
          </p:nvSpPr>
          <p:spPr>
            <a:xfrm>
              <a:off x="5913100" y="2627600"/>
              <a:ext cx="25875" cy="22450"/>
            </a:xfrm>
            <a:custGeom>
              <a:avLst/>
              <a:gdLst/>
              <a:ahLst/>
              <a:cxnLst/>
              <a:rect l="l" t="t" r="r" b="b"/>
              <a:pathLst>
                <a:path w="1035" h="898" extrusionOk="0">
                  <a:moveTo>
                    <a:pt x="585" y="1"/>
                  </a:moveTo>
                  <a:cubicBezTo>
                    <a:pt x="472" y="1"/>
                    <a:pt x="357" y="41"/>
                    <a:pt x="268" y="130"/>
                  </a:cubicBezTo>
                  <a:cubicBezTo>
                    <a:pt x="1" y="397"/>
                    <a:pt x="201" y="864"/>
                    <a:pt x="568" y="898"/>
                  </a:cubicBezTo>
                  <a:cubicBezTo>
                    <a:pt x="835" y="898"/>
                    <a:pt x="1035" y="697"/>
                    <a:pt x="1035" y="431"/>
                  </a:cubicBezTo>
                  <a:cubicBezTo>
                    <a:pt x="1035" y="164"/>
                    <a:pt x="813"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13"/>
            <p:cNvSpPr/>
            <p:nvPr/>
          </p:nvSpPr>
          <p:spPr>
            <a:xfrm>
              <a:off x="59131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13"/>
            <p:cNvSpPr/>
            <p:nvPr/>
          </p:nvSpPr>
          <p:spPr>
            <a:xfrm>
              <a:off x="5916450" y="2775125"/>
              <a:ext cx="22525" cy="21700"/>
            </a:xfrm>
            <a:custGeom>
              <a:avLst/>
              <a:gdLst/>
              <a:ahLst/>
              <a:cxnLst/>
              <a:rect l="l" t="t" r="r" b="b"/>
              <a:pathLst>
                <a:path w="901" h="868" extrusionOk="0">
                  <a:moveTo>
                    <a:pt x="434" y="0"/>
                  </a:moveTo>
                  <a:cubicBezTo>
                    <a:pt x="200" y="0"/>
                    <a:pt x="0" y="200"/>
                    <a:pt x="0" y="434"/>
                  </a:cubicBezTo>
                  <a:cubicBezTo>
                    <a:pt x="0" y="667"/>
                    <a:pt x="200" y="867"/>
                    <a:pt x="434" y="867"/>
                  </a:cubicBezTo>
                  <a:cubicBezTo>
                    <a:pt x="701" y="867"/>
                    <a:pt x="901" y="667"/>
                    <a:pt x="901" y="434"/>
                  </a:cubicBezTo>
                  <a:cubicBezTo>
                    <a:pt x="901"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13"/>
            <p:cNvSpPr/>
            <p:nvPr/>
          </p:nvSpPr>
          <p:spPr>
            <a:xfrm>
              <a:off x="5913100" y="2848800"/>
              <a:ext cx="25875" cy="22250"/>
            </a:xfrm>
            <a:custGeom>
              <a:avLst/>
              <a:gdLst/>
              <a:ahLst/>
              <a:cxnLst/>
              <a:rect l="l" t="t" r="r" b="b"/>
              <a:pathLst>
                <a:path w="1035" h="890" extrusionOk="0">
                  <a:moveTo>
                    <a:pt x="565" y="0"/>
                  </a:moveTo>
                  <a:cubicBezTo>
                    <a:pt x="458" y="0"/>
                    <a:pt x="352" y="38"/>
                    <a:pt x="268" y="122"/>
                  </a:cubicBezTo>
                  <a:cubicBezTo>
                    <a:pt x="1" y="422"/>
                    <a:pt x="201"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13"/>
            <p:cNvSpPr/>
            <p:nvPr/>
          </p:nvSpPr>
          <p:spPr>
            <a:xfrm>
              <a:off x="5913100" y="2922450"/>
              <a:ext cx="25875" cy="21975"/>
            </a:xfrm>
            <a:custGeom>
              <a:avLst/>
              <a:gdLst/>
              <a:ahLst/>
              <a:cxnLst/>
              <a:rect l="l" t="t" r="r" b="b"/>
              <a:pathLst>
                <a:path w="1035" h="879" extrusionOk="0">
                  <a:moveTo>
                    <a:pt x="585" y="0"/>
                  </a:moveTo>
                  <a:cubicBezTo>
                    <a:pt x="472" y="0"/>
                    <a:pt x="357" y="45"/>
                    <a:pt x="268" y="145"/>
                  </a:cubicBezTo>
                  <a:cubicBezTo>
                    <a:pt x="1" y="412"/>
                    <a:pt x="201" y="879"/>
                    <a:pt x="568" y="879"/>
                  </a:cubicBezTo>
                  <a:cubicBezTo>
                    <a:pt x="835" y="879"/>
                    <a:pt x="1035" y="678"/>
                    <a:pt x="1035" y="445"/>
                  </a:cubicBezTo>
                  <a:cubicBezTo>
                    <a:pt x="1035" y="178"/>
                    <a:pt x="813"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13"/>
            <p:cNvSpPr/>
            <p:nvPr/>
          </p:nvSpPr>
          <p:spPr>
            <a:xfrm>
              <a:off x="5916450" y="2996100"/>
              <a:ext cx="22525" cy="22550"/>
            </a:xfrm>
            <a:custGeom>
              <a:avLst/>
              <a:gdLst/>
              <a:ahLst/>
              <a:cxnLst/>
              <a:rect l="l" t="t" r="r" b="b"/>
              <a:pathLst>
                <a:path w="901" h="902" extrusionOk="0">
                  <a:moveTo>
                    <a:pt x="434" y="1"/>
                  </a:moveTo>
                  <a:cubicBezTo>
                    <a:pt x="200" y="1"/>
                    <a:pt x="0" y="201"/>
                    <a:pt x="0" y="434"/>
                  </a:cubicBezTo>
                  <a:cubicBezTo>
                    <a:pt x="0" y="701"/>
                    <a:pt x="200" y="901"/>
                    <a:pt x="434" y="901"/>
                  </a:cubicBezTo>
                  <a:cubicBezTo>
                    <a:pt x="701" y="901"/>
                    <a:pt x="901" y="701"/>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13"/>
            <p:cNvSpPr/>
            <p:nvPr/>
          </p:nvSpPr>
          <p:spPr>
            <a:xfrm>
              <a:off x="59131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13"/>
            <p:cNvSpPr/>
            <p:nvPr/>
          </p:nvSpPr>
          <p:spPr>
            <a:xfrm>
              <a:off x="5913100" y="3143975"/>
              <a:ext cx="25875" cy="22275"/>
            </a:xfrm>
            <a:custGeom>
              <a:avLst/>
              <a:gdLst/>
              <a:ahLst/>
              <a:cxnLst/>
              <a:rect l="l" t="t" r="r" b="b"/>
              <a:pathLst>
                <a:path w="1035" h="891" extrusionOk="0">
                  <a:moveTo>
                    <a:pt x="570" y="1"/>
                  </a:moveTo>
                  <a:cubicBezTo>
                    <a:pt x="461" y="1"/>
                    <a:pt x="353" y="38"/>
                    <a:pt x="268" y="123"/>
                  </a:cubicBezTo>
                  <a:cubicBezTo>
                    <a:pt x="1" y="390"/>
                    <a:pt x="201"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13"/>
            <p:cNvSpPr/>
            <p:nvPr/>
          </p:nvSpPr>
          <p:spPr>
            <a:xfrm>
              <a:off x="5916450" y="3217925"/>
              <a:ext cx="22525" cy="21725"/>
            </a:xfrm>
            <a:custGeom>
              <a:avLst/>
              <a:gdLst/>
              <a:ahLst/>
              <a:cxnLst/>
              <a:rect l="l" t="t" r="r" b="b"/>
              <a:pathLst>
                <a:path w="901" h="869" extrusionOk="0">
                  <a:moveTo>
                    <a:pt x="434" y="1"/>
                  </a:moveTo>
                  <a:cubicBezTo>
                    <a:pt x="200" y="1"/>
                    <a:pt x="0" y="201"/>
                    <a:pt x="0" y="434"/>
                  </a:cubicBezTo>
                  <a:cubicBezTo>
                    <a:pt x="0" y="668"/>
                    <a:pt x="200" y="868"/>
                    <a:pt x="434" y="868"/>
                  </a:cubicBezTo>
                  <a:cubicBezTo>
                    <a:pt x="701" y="868"/>
                    <a:pt x="901" y="668"/>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13"/>
            <p:cNvSpPr/>
            <p:nvPr/>
          </p:nvSpPr>
          <p:spPr>
            <a:xfrm>
              <a:off x="586807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35"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13"/>
            <p:cNvSpPr/>
            <p:nvPr/>
          </p:nvSpPr>
          <p:spPr>
            <a:xfrm>
              <a:off x="5868075" y="2627600"/>
              <a:ext cx="25875" cy="22450"/>
            </a:xfrm>
            <a:custGeom>
              <a:avLst/>
              <a:gdLst/>
              <a:ahLst/>
              <a:cxnLst/>
              <a:rect l="l" t="t" r="r" b="b"/>
              <a:pathLst>
                <a:path w="1035" h="898" extrusionOk="0">
                  <a:moveTo>
                    <a:pt x="610" y="1"/>
                  </a:moveTo>
                  <a:cubicBezTo>
                    <a:pt x="501" y="1"/>
                    <a:pt x="390" y="41"/>
                    <a:pt x="301" y="130"/>
                  </a:cubicBezTo>
                  <a:cubicBezTo>
                    <a:pt x="1" y="397"/>
                    <a:pt x="201" y="898"/>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13"/>
            <p:cNvSpPr/>
            <p:nvPr/>
          </p:nvSpPr>
          <p:spPr>
            <a:xfrm>
              <a:off x="586807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13"/>
            <p:cNvSpPr/>
            <p:nvPr/>
          </p:nvSpPr>
          <p:spPr>
            <a:xfrm>
              <a:off x="586807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13"/>
            <p:cNvSpPr/>
            <p:nvPr/>
          </p:nvSpPr>
          <p:spPr>
            <a:xfrm>
              <a:off x="586807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13"/>
            <p:cNvSpPr/>
            <p:nvPr/>
          </p:nvSpPr>
          <p:spPr>
            <a:xfrm>
              <a:off x="586807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18" y="881"/>
                    <a:pt x="635" y="882"/>
                    <a:pt x="652" y="882"/>
                  </a:cubicBezTo>
                  <a:cubicBezTo>
                    <a:pt x="867"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13"/>
            <p:cNvSpPr/>
            <p:nvPr/>
          </p:nvSpPr>
          <p:spPr>
            <a:xfrm>
              <a:off x="586807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13"/>
            <p:cNvSpPr/>
            <p:nvPr/>
          </p:nvSpPr>
          <p:spPr>
            <a:xfrm>
              <a:off x="586807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13"/>
            <p:cNvSpPr/>
            <p:nvPr/>
          </p:nvSpPr>
          <p:spPr>
            <a:xfrm>
              <a:off x="586807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13"/>
            <p:cNvSpPr/>
            <p:nvPr/>
          </p:nvSpPr>
          <p:spPr>
            <a:xfrm>
              <a:off x="586807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13"/>
            <p:cNvSpPr/>
            <p:nvPr/>
          </p:nvSpPr>
          <p:spPr>
            <a:xfrm>
              <a:off x="5823875" y="2553575"/>
              <a:ext cx="25875" cy="22250"/>
            </a:xfrm>
            <a:custGeom>
              <a:avLst/>
              <a:gdLst/>
              <a:ahLst/>
              <a:cxnLst/>
              <a:rect l="l" t="t" r="r" b="b"/>
              <a:pathLst>
                <a:path w="1035" h="890" extrusionOk="0">
                  <a:moveTo>
                    <a:pt x="565" y="1"/>
                  </a:moveTo>
                  <a:cubicBezTo>
                    <a:pt x="458" y="1"/>
                    <a:pt x="351" y="39"/>
                    <a:pt x="268" y="123"/>
                  </a:cubicBezTo>
                  <a:cubicBezTo>
                    <a:pt x="1" y="423"/>
                    <a:pt x="201" y="890"/>
                    <a:pt x="601"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13"/>
            <p:cNvSpPr/>
            <p:nvPr/>
          </p:nvSpPr>
          <p:spPr>
            <a:xfrm>
              <a:off x="5823875" y="2627600"/>
              <a:ext cx="25875" cy="22450"/>
            </a:xfrm>
            <a:custGeom>
              <a:avLst/>
              <a:gdLst/>
              <a:ahLst/>
              <a:cxnLst/>
              <a:rect l="l" t="t" r="r" b="b"/>
              <a:pathLst>
                <a:path w="1035" h="898" extrusionOk="0">
                  <a:moveTo>
                    <a:pt x="585" y="1"/>
                  </a:moveTo>
                  <a:cubicBezTo>
                    <a:pt x="471" y="1"/>
                    <a:pt x="357" y="41"/>
                    <a:pt x="268" y="130"/>
                  </a:cubicBezTo>
                  <a:cubicBezTo>
                    <a:pt x="1" y="397"/>
                    <a:pt x="201" y="898"/>
                    <a:pt x="601" y="898"/>
                  </a:cubicBezTo>
                  <a:cubicBezTo>
                    <a:pt x="835"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13"/>
            <p:cNvSpPr/>
            <p:nvPr/>
          </p:nvSpPr>
          <p:spPr>
            <a:xfrm>
              <a:off x="5823875" y="2701200"/>
              <a:ext cx="25875" cy="22225"/>
            </a:xfrm>
            <a:custGeom>
              <a:avLst/>
              <a:gdLst/>
              <a:ahLst/>
              <a:cxnLst/>
              <a:rect l="l" t="t" r="r" b="b"/>
              <a:pathLst>
                <a:path w="1035" h="889" extrusionOk="0">
                  <a:moveTo>
                    <a:pt x="565" y="0"/>
                  </a:moveTo>
                  <a:cubicBezTo>
                    <a:pt x="458" y="0"/>
                    <a:pt x="351" y="38"/>
                    <a:pt x="268" y="122"/>
                  </a:cubicBezTo>
                  <a:cubicBezTo>
                    <a:pt x="1" y="422"/>
                    <a:pt x="201" y="889"/>
                    <a:pt x="601" y="889"/>
                  </a:cubicBezTo>
                  <a:cubicBezTo>
                    <a:pt x="835" y="889"/>
                    <a:pt x="1035"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13"/>
            <p:cNvSpPr/>
            <p:nvPr/>
          </p:nvSpPr>
          <p:spPr>
            <a:xfrm>
              <a:off x="5823875" y="2774825"/>
              <a:ext cx="25875" cy="22000"/>
            </a:xfrm>
            <a:custGeom>
              <a:avLst/>
              <a:gdLst/>
              <a:ahLst/>
              <a:cxnLst/>
              <a:rect l="l" t="t" r="r" b="b"/>
              <a:pathLst>
                <a:path w="1035" h="880" extrusionOk="0">
                  <a:moveTo>
                    <a:pt x="585" y="1"/>
                  </a:moveTo>
                  <a:cubicBezTo>
                    <a:pt x="471" y="1"/>
                    <a:pt x="357" y="45"/>
                    <a:pt x="268" y="146"/>
                  </a:cubicBezTo>
                  <a:cubicBezTo>
                    <a:pt x="1" y="412"/>
                    <a:pt x="201" y="879"/>
                    <a:pt x="601" y="879"/>
                  </a:cubicBezTo>
                  <a:cubicBezTo>
                    <a:pt x="835"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13"/>
            <p:cNvSpPr/>
            <p:nvPr/>
          </p:nvSpPr>
          <p:spPr>
            <a:xfrm>
              <a:off x="5823875" y="2848800"/>
              <a:ext cx="25875" cy="22250"/>
            </a:xfrm>
            <a:custGeom>
              <a:avLst/>
              <a:gdLst/>
              <a:ahLst/>
              <a:cxnLst/>
              <a:rect l="l" t="t" r="r" b="b"/>
              <a:pathLst>
                <a:path w="1035" h="890" extrusionOk="0">
                  <a:moveTo>
                    <a:pt x="565" y="0"/>
                  </a:moveTo>
                  <a:cubicBezTo>
                    <a:pt x="458" y="0"/>
                    <a:pt x="351" y="38"/>
                    <a:pt x="268" y="122"/>
                  </a:cubicBezTo>
                  <a:cubicBezTo>
                    <a:pt x="1" y="422"/>
                    <a:pt x="201" y="889"/>
                    <a:pt x="601"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13"/>
            <p:cNvSpPr/>
            <p:nvPr/>
          </p:nvSpPr>
          <p:spPr>
            <a:xfrm>
              <a:off x="5823875" y="29224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13"/>
            <p:cNvSpPr/>
            <p:nvPr/>
          </p:nvSpPr>
          <p:spPr>
            <a:xfrm>
              <a:off x="5823875" y="2996400"/>
              <a:ext cx="25875" cy="22250"/>
            </a:xfrm>
            <a:custGeom>
              <a:avLst/>
              <a:gdLst/>
              <a:ahLst/>
              <a:cxnLst/>
              <a:rect l="l" t="t" r="r" b="b"/>
              <a:pathLst>
                <a:path w="1035" h="890" extrusionOk="0">
                  <a:moveTo>
                    <a:pt x="565" y="1"/>
                  </a:moveTo>
                  <a:cubicBezTo>
                    <a:pt x="458" y="1"/>
                    <a:pt x="351" y="38"/>
                    <a:pt x="268" y="122"/>
                  </a:cubicBezTo>
                  <a:cubicBezTo>
                    <a:pt x="1" y="422"/>
                    <a:pt x="201" y="889"/>
                    <a:pt x="601" y="889"/>
                  </a:cubicBezTo>
                  <a:cubicBezTo>
                    <a:pt x="835"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13"/>
            <p:cNvSpPr/>
            <p:nvPr/>
          </p:nvSpPr>
          <p:spPr>
            <a:xfrm>
              <a:off x="5823875" y="30700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13"/>
            <p:cNvSpPr/>
            <p:nvPr/>
          </p:nvSpPr>
          <p:spPr>
            <a:xfrm>
              <a:off x="5823875" y="3143975"/>
              <a:ext cx="25875" cy="22275"/>
            </a:xfrm>
            <a:custGeom>
              <a:avLst/>
              <a:gdLst/>
              <a:ahLst/>
              <a:cxnLst/>
              <a:rect l="l" t="t" r="r" b="b"/>
              <a:pathLst>
                <a:path w="1035" h="891" extrusionOk="0">
                  <a:moveTo>
                    <a:pt x="570" y="1"/>
                  </a:moveTo>
                  <a:cubicBezTo>
                    <a:pt x="461" y="1"/>
                    <a:pt x="352" y="38"/>
                    <a:pt x="268" y="123"/>
                  </a:cubicBezTo>
                  <a:cubicBezTo>
                    <a:pt x="1" y="390"/>
                    <a:pt x="201" y="891"/>
                    <a:pt x="601"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13"/>
            <p:cNvSpPr/>
            <p:nvPr/>
          </p:nvSpPr>
          <p:spPr>
            <a:xfrm>
              <a:off x="5823875" y="3217650"/>
              <a:ext cx="25875" cy="22000"/>
            </a:xfrm>
            <a:custGeom>
              <a:avLst/>
              <a:gdLst/>
              <a:ahLst/>
              <a:cxnLst/>
              <a:rect l="l" t="t" r="r" b="b"/>
              <a:pathLst>
                <a:path w="1035" h="880" extrusionOk="0">
                  <a:moveTo>
                    <a:pt x="585" y="1"/>
                  </a:moveTo>
                  <a:cubicBezTo>
                    <a:pt x="471" y="1"/>
                    <a:pt x="357" y="45"/>
                    <a:pt x="268" y="145"/>
                  </a:cubicBezTo>
                  <a:cubicBezTo>
                    <a:pt x="1" y="412"/>
                    <a:pt x="201" y="879"/>
                    <a:pt x="601" y="879"/>
                  </a:cubicBezTo>
                  <a:cubicBezTo>
                    <a:pt x="835" y="879"/>
                    <a:pt x="1035"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13"/>
            <p:cNvSpPr/>
            <p:nvPr/>
          </p:nvSpPr>
          <p:spPr>
            <a:xfrm>
              <a:off x="5778850" y="2553575"/>
              <a:ext cx="25875" cy="22250"/>
            </a:xfrm>
            <a:custGeom>
              <a:avLst/>
              <a:gdLst/>
              <a:ahLst/>
              <a:cxnLst/>
              <a:rect l="l" t="t" r="r" b="b"/>
              <a:pathLst>
                <a:path w="1035" h="890" extrusionOk="0">
                  <a:moveTo>
                    <a:pt x="590" y="1"/>
                  </a:moveTo>
                  <a:cubicBezTo>
                    <a:pt x="488" y="1"/>
                    <a:pt x="384" y="39"/>
                    <a:pt x="301" y="123"/>
                  </a:cubicBezTo>
                  <a:cubicBezTo>
                    <a:pt x="0" y="423"/>
                    <a:pt x="201" y="890"/>
                    <a:pt x="601" y="890"/>
                  </a:cubicBezTo>
                  <a:cubicBezTo>
                    <a:pt x="834" y="890"/>
                    <a:pt x="1034" y="690"/>
                    <a:pt x="1034" y="456"/>
                  </a:cubicBezTo>
                  <a:cubicBezTo>
                    <a:pt x="1034" y="181"/>
                    <a:pt x="815"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13"/>
            <p:cNvSpPr/>
            <p:nvPr/>
          </p:nvSpPr>
          <p:spPr>
            <a:xfrm>
              <a:off x="5778850" y="2627500"/>
              <a:ext cx="30050" cy="22550"/>
            </a:xfrm>
            <a:custGeom>
              <a:avLst/>
              <a:gdLst/>
              <a:ahLst/>
              <a:cxnLst/>
              <a:rect l="l" t="t" r="r" b="b"/>
              <a:pathLst>
                <a:path w="1202" h="902" extrusionOk="0">
                  <a:moveTo>
                    <a:pt x="601" y="1"/>
                  </a:moveTo>
                  <a:cubicBezTo>
                    <a:pt x="0" y="1"/>
                    <a:pt x="0" y="902"/>
                    <a:pt x="601" y="902"/>
                  </a:cubicBezTo>
                  <a:cubicBezTo>
                    <a:pt x="1201" y="902"/>
                    <a:pt x="1201"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13"/>
            <p:cNvSpPr/>
            <p:nvPr/>
          </p:nvSpPr>
          <p:spPr>
            <a:xfrm>
              <a:off x="5778850" y="2701200"/>
              <a:ext cx="25875" cy="22225"/>
            </a:xfrm>
            <a:custGeom>
              <a:avLst/>
              <a:gdLst/>
              <a:ahLst/>
              <a:cxnLst/>
              <a:rect l="l" t="t" r="r" b="b"/>
              <a:pathLst>
                <a:path w="1035" h="889" extrusionOk="0">
                  <a:moveTo>
                    <a:pt x="590" y="0"/>
                  </a:moveTo>
                  <a:cubicBezTo>
                    <a:pt x="488" y="0"/>
                    <a:pt x="384" y="38"/>
                    <a:pt x="301" y="122"/>
                  </a:cubicBezTo>
                  <a:cubicBezTo>
                    <a:pt x="0" y="422"/>
                    <a:pt x="201" y="889"/>
                    <a:pt x="601" y="889"/>
                  </a:cubicBezTo>
                  <a:cubicBezTo>
                    <a:pt x="834" y="889"/>
                    <a:pt x="1034" y="689"/>
                    <a:pt x="1034" y="455"/>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13"/>
            <p:cNvSpPr/>
            <p:nvPr/>
          </p:nvSpPr>
          <p:spPr>
            <a:xfrm>
              <a:off x="578302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667" y="867"/>
                    <a:pt x="867" y="667"/>
                    <a:pt x="867" y="434"/>
                  </a:cubicBezTo>
                  <a:cubicBezTo>
                    <a:pt x="867" y="200"/>
                    <a:pt x="667"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13"/>
            <p:cNvSpPr/>
            <p:nvPr/>
          </p:nvSpPr>
          <p:spPr>
            <a:xfrm>
              <a:off x="5778850" y="2848800"/>
              <a:ext cx="25875" cy="22250"/>
            </a:xfrm>
            <a:custGeom>
              <a:avLst/>
              <a:gdLst/>
              <a:ahLst/>
              <a:cxnLst/>
              <a:rect l="l" t="t" r="r" b="b"/>
              <a:pathLst>
                <a:path w="1035" h="890" extrusionOk="0">
                  <a:moveTo>
                    <a:pt x="590" y="0"/>
                  </a:moveTo>
                  <a:cubicBezTo>
                    <a:pt x="488" y="0"/>
                    <a:pt x="384" y="38"/>
                    <a:pt x="301" y="122"/>
                  </a:cubicBezTo>
                  <a:cubicBezTo>
                    <a:pt x="0" y="422"/>
                    <a:pt x="201" y="889"/>
                    <a:pt x="601" y="889"/>
                  </a:cubicBezTo>
                  <a:cubicBezTo>
                    <a:pt x="834" y="889"/>
                    <a:pt x="1034" y="689"/>
                    <a:pt x="1034" y="456"/>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13"/>
            <p:cNvSpPr/>
            <p:nvPr/>
          </p:nvSpPr>
          <p:spPr>
            <a:xfrm>
              <a:off x="5778850" y="29224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13"/>
            <p:cNvSpPr/>
            <p:nvPr/>
          </p:nvSpPr>
          <p:spPr>
            <a:xfrm>
              <a:off x="578302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667" y="901"/>
                    <a:pt x="867" y="701"/>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13"/>
            <p:cNvSpPr/>
            <p:nvPr/>
          </p:nvSpPr>
          <p:spPr>
            <a:xfrm>
              <a:off x="5778850" y="30700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13"/>
            <p:cNvSpPr/>
            <p:nvPr/>
          </p:nvSpPr>
          <p:spPr>
            <a:xfrm>
              <a:off x="5778850" y="3143975"/>
              <a:ext cx="25875" cy="22275"/>
            </a:xfrm>
            <a:custGeom>
              <a:avLst/>
              <a:gdLst/>
              <a:ahLst/>
              <a:cxnLst/>
              <a:rect l="l" t="t" r="r" b="b"/>
              <a:pathLst>
                <a:path w="1035" h="891" extrusionOk="0">
                  <a:moveTo>
                    <a:pt x="595" y="1"/>
                  </a:moveTo>
                  <a:cubicBezTo>
                    <a:pt x="491" y="1"/>
                    <a:pt x="386" y="38"/>
                    <a:pt x="301" y="123"/>
                  </a:cubicBezTo>
                  <a:cubicBezTo>
                    <a:pt x="0" y="390"/>
                    <a:pt x="201" y="891"/>
                    <a:pt x="601" y="891"/>
                  </a:cubicBezTo>
                  <a:cubicBezTo>
                    <a:pt x="834" y="891"/>
                    <a:pt x="1034" y="690"/>
                    <a:pt x="1034" y="424"/>
                  </a:cubicBezTo>
                  <a:cubicBezTo>
                    <a:pt x="1034" y="173"/>
                    <a:pt x="817"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13"/>
            <p:cNvSpPr/>
            <p:nvPr/>
          </p:nvSpPr>
          <p:spPr>
            <a:xfrm>
              <a:off x="578302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667" y="868"/>
                    <a:pt x="867" y="668"/>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81" name="Google Shape;1681;p13"/>
          <p:cNvSpPr txBox="1">
            <a:spLocks noGrp="1"/>
          </p:cNvSpPr>
          <p:nvPr>
            <p:ph type="title"/>
          </p:nvPr>
        </p:nvSpPr>
        <p:spPr>
          <a:xfrm>
            <a:off x="711725" y="435639"/>
            <a:ext cx="7720500" cy="5295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36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sp>
        <p:nvSpPr>
          <p:cNvPr id="1682" name="Google Shape;1682;p13"/>
          <p:cNvSpPr txBox="1">
            <a:spLocks noGrp="1"/>
          </p:cNvSpPr>
          <p:nvPr>
            <p:ph type="title" idx="2"/>
          </p:nvPr>
        </p:nvSpPr>
        <p:spPr>
          <a:xfrm>
            <a:off x="1639625" y="1445325"/>
            <a:ext cx="2529900" cy="3753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sz="2400"/>
            </a:lvl1pPr>
            <a:lvl2pPr lvl="1">
              <a:spcBef>
                <a:spcPts val="0"/>
              </a:spcBef>
              <a:spcAft>
                <a:spcPts val="0"/>
              </a:spcAft>
              <a:buSzPts val="2800"/>
              <a:buNone/>
              <a:defRPr>
                <a:latin typeface="Anonymous Pro"/>
                <a:ea typeface="Anonymous Pro"/>
                <a:cs typeface="Anonymous Pro"/>
                <a:sym typeface="Anonymous Pro"/>
              </a:defRPr>
            </a:lvl2pPr>
            <a:lvl3pPr lvl="2">
              <a:spcBef>
                <a:spcPts val="0"/>
              </a:spcBef>
              <a:spcAft>
                <a:spcPts val="0"/>
              </a:spcAft>
              <a:buSzPts val="2800"/>
              <a:buNone/>
              <a:defRPr>
                <a:latin typeface="Anonymous Pro"/>
                <a:ea typeface="Anonymous Pro"/>
                <a:cs typeface="Anonymous Pro"/>
                <a:sym typeface="Anonymous Pro"/>
              </a:defRPr>
            </a:lvl3pPr>
            <a:lvl4pPr lvl="3">
              <a:spcBef>
                <a:spcPts val="0"/>
              </a:spcBef>
              <a:spcAft>
                <a:spcPts val="0"/>
              </a:spcAft>
              <a:buSzPts val="2800"/>
              <a:buNone/>
              <a:defRPr>
                <a:latin typeface="Anonymous Pro"/>
                <a:ea typeface="Anonymous Pro"/>
                <a:cs typeface="Anonymous Pro"/>
                <a:sym typeface="Anonymous Pro"/>
              </a:defRPr>
            </a:lvl4pPr>
            <a:lvl5pPr lvl="4">
              <a:spcBef>
                <a:spcPts val="0"/>
              </a:spcBef>
              <a:spcAft>
                <a:spcPts val="0"/>
              </a:spcAft>
              <a:buSzPts val="2800"/>
              <a:buNone/>
              <a:defRPr>
                <a:latin typeface="Anonymous Pro"/>
                <a:ea typeface="Anonymous Pro"/>
                <a:cs typeface="Anonymous Pro"/>
                <a:sym typeface="Anonymous Pro"/>
              </a:defRPr>
            </a:lvl5pPr>
            <a:lvl6pPr lvl="5">
              <a:spcBef>
                <a:spcPts val="0"/>
              </a:spcBef>
              <a:spcAft>
                <a:spcPts val="0"/>
              </a:spcAft>
              <a:buSzPts val="2800"/>
              <a:buNone/>
              <a:defRPr>
                <a:latin typeface="Anonymous Pro"/>
                <a:ea typeface="Anonymous Pro"/>
                <a:cs typeface="Anonymous Pro"/>
                <a:sym typeface="Anonymous Pro"/>
              </a:defRPr>
            </a:lvl6pPr>
            <a:lvl7pPr lvl="6">
              <a:spcBef>
                <a:spcPts val="0"/>
              </a:spcBef>
              <a:spcAft>
                <a:spcPts val="0"/>
              </a:spcAft>
              <a:buSzPts val="2800"/>
              <a:buNone/>
              <a:defRPr>
                <a:latin typeface="Anonymous Pro"/>
                <a:ea typeface="Anonymous Pro"/>
                <a:cs typeface="Anonymous Pro"/>
                <a:sym typeface="Anonymous Pro"/>
              </a:defRPr>
            </a:lvl7pPr>
            <a:lvl8pPr lvl="7">
              <a:spcBef>
                <a:spcPts val="0"/>
              </a:spcBef>
              <a:spcAft>
                <a:spcPts val="0"/>
              </a:spcAft>
              <a:buSzPts val="2800"/>
              <a:buNone/>
              <a:defRPr>
                <a:latin typeface="Anonymous Pro"/>
                <a:ea typeface="Anonymous Pro"/>
                <a:cs typeface="Anonymous Pro"/>
                <a:sym typeface="Anonymous Pro"/>
              </a:defRPr>
            </a:lvl8pPr>
            <a:lvl9pPr lvl="8">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3" name="Google Shape;1683;p13"/>
          <p:cNvSpPr txBox="1">
            <a:spLocks noGrp="1"/>
          </p:cNvSpPr>
          <p:nvPr>
            <p:ph type="subTitle" idx="1"/>
          </p:nvPr>
        </p:nvSpPr>
        <p:spPr>
          <a:xfrm>
            <a:off x="1639624" y="2010775"/>
            <a:ext cx="2592000" cy="7617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1800"/>
              <a:buNone/>
              <a:defRPr sz="1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84" name="Google Shape;1684;p13"/>
          <p:cNvSpPr txBox="1">
            <a:spLocks noGrp="1"/>
          </p:cNvSpPr>
          <p:nvPr>
            <p:ph type="title" idx="3" hasCustomPrompt="1"/>
          </p:nvPr>
        </p:nvSpPr>
        <p:spPr>
          <a:xfrm>
            <a:off x="814251" y="138924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85" name="Google Shape;1685;p13"/>
          <p:cNvSpPr txBox="1">
            <a:spLocks noGrp="1"/>
          </p:cNvSpPr>
          <p:nvPr>
            <p:ph type="title" idx="4"/>
          </p:nvPr>
        </p:nvSpPr>
        <p:spPr>
          <a:xfrm>
            <a:off x="5529850" y="144532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6" name="Google Shape;1686;p13"/>
          <p:cNvSpPr txBox="1">
            <a:spLocks noGrp="1"/>
          </p:cNvSpPr>
          <p:nvPr>
            <p:ph type="subTitle" idx="5"/>
          </p:nvPr>
        </p:nvSpPr>
        <p:spPr>
          <a:xfrm>
            <a:off x="5529849" y="201077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87" name="Google Shape;1687;p13"/>
          <p:cNvSpPr txBox="1">
            <a:spLocks noGrp="1"/>
          </p:cNvSpPr>
          <p:nvPr>
            <p:ph type="title" idx="6" hasCustomPrompt="1"/>
          </p:nvPr>
        </p:nvSpPr>
        <p:spPr>
          <a:xfrm>
            <a:off x="4704526" y="138924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88" name="Google Shape;1688;p13"/>
          <p:cNvSpPr txBox="1">
            <a:spLocks noGrp="1"/>
          </p:cNvSpPr>
          <p:nvPr>
            <p:ph type="title" idx="7"/>
          </p:nvPr>
        </p:nvSpPr>
        <p:spPr>
          <a:xfrm>
            <a:off x="1639626" y="301167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9" name="Google Shape;1689;p13"/>
          <p:cNvSpPr txBox="1">
            <a:spLocks noGrp="1"/>
          </p:cNvSpPr>
          <p:nvPr>
            <p:ph type="subTitle" idx="8"/>
          </p:nvPr>
        </p:nvSpPr>
        <p:spPr>
          <a:xfrm>
            <a:off x="1639624" y="357712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90" name="Google Shape;1690;p13"/>
          <p:cNvSpPr txBox="1">
            <a:spLocks noGrp="1"/>
          </p:cNvSpPr>
          <p:nvPr>
            <p:ph type="title" idx="9" hasCustomPrompt="1"/>
          </p:nvPr>
        </p:nvSpPr>
        <p:spPr>
          <a:xfrm>
            <a:off x="814251" y="295929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91" name="Google Shape;1691;p13"/>
          <p:cNvSpPr txBox="1">
            <a:spLocks noGrp="1"/>
          </p:cNvSpPr>
          <p:nvPr>
            <p:ph type="title" idx="13"/>
          </p:nvPr>
        </p:nvSpPr>
        <p:spPr>
          <a:xfrm>
            <a:off x="5529850" y="301167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92" name="Google Shape;1692;p13"/>
          <p:cNvSpPr txBox="1">
            <a:spLocks noGrp="1"/>
          </p:cNvSpPr>
          <p:nvPr>
            <p:ph type="subTitle" idx="14"/>
          </p:nvPr>
        </p:nvSpPr>
        <p:spPr>
          <a:xfrm>
            <a:off x="5529849" y="357712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93" name="Google Shape;1693;p13"/>
          <p:cNvSpPr txBox="1">
            <a:spLocks noGrp="1"/>
          </p:cNvSpPr>
          <p:nvPr>
            <p:ph type="title" idx="15" hasCustomPrompt="1"/>
          </p:nvPr>
        </p:nvSpPr>
        <p:spPr>
          <a:xfrm>
            <a:off x="4704526" y="295929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94" name="Google Shape;1694;p13"/>
          <p:cNvSpPr/>
          <p:nvPr/>
        </p:nvSpPr>
        <p:spPr>
          <a:xfrm rot="5400000">
            <a:off x="7361627" y="163952"/>
            <a:ext cx="662240" cy="1346829"/>
          </a:xfrm>
          <a:custGeom>
            <a:avLst/>
            <a:gdLst/>
            <a:ahLst/>
            <a:cxnLst/>
            <a:rect l="l" t="t" r="r" b="b"/>
            <a:pathLst>
              <a:path w="13778" h="28021" extrusionOk="0">
                <a:moveTo>
                  <a:pt x="1" y="1"/>
                </a:moveTo>
                <a:lnTo>
                  <a:pt x="1" y="28021"/>
                </a:lnTo>
                <a:cubicBezTo>
                  <a:pt x="7640" y="27887"/>
                  <a:pt x="13777" y="21649"/>
                  <a:pt x="13777" y="14011"/>
                </a:cubicBezTo>
                <a:cubicBezTo>
                  <a:pt x="13777" y="6372"/>
                  <a:pt x="7640" y="134"/>
                  <a:pt x="1" y="1"/>
                </a:cubicBezTo>
                <a:close/>
              </a:path>
            </a:pathLst>
          </a:custGeom>
          <a:solidFill>
            <a:schemeClr val="accen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13"/>
          <p:cNvSpPr/>
          <p:nvPr/>
        </p:nvSpPr>
        <p:spPr>
          <a:xfrm flipH="1">
            <a:off x="5453655" y="893480"/>
            <a:ext cx="1155867" cy="274994"/>
          </a:xfrm>
          <a:custGeom>
            <a:avLst/>
            <a:gdLst/>
            <a:ahLst/>
            <a:cxnLst/>
            <a:rect l="l" t="t" r="r" b="b"/>
            <a:pathLst>
              <a:path w="19915" h="4738" extrusionOk="0">
                <a:moveTo>
                  <a:pt x="5404" y="1"/>
                </a:moveTo>
                <a:cubicBezTo>
                  <a:pt x="3903" y="1"/>
                  <a:pt x="3136" y="1102"/>
                  <a:pt x="2569" y="1936"/>
                </a:cubicBezTo>
                <a:cubicBezTo>
                  <a:pt x="1968" y="2803"/>
                  <a:pt x="1602" y="3270"/>
                  <a:pt x="901" y="3270"/>
                </a:cubicBezTo>
                <a:cubicBezTo>
                  <a:pt x="0" y="3337"/>
                  <a:pt x="0" y="4671"/>
                  <a:pt x="901" y="4738"/>
                </a:cubicBezTo>
                <a:cubicBezTo>
                  <a:pt x="2402" y="4738"/>
                  <a:pt x="3169" y="3637"/>
                  <a:pt x="3736" y="2769"/>
                </a:cubicBezTo>
                <a:cubicBezTo>
                  <a:pt x="4337" y="1902"/>
                  <a:pt x="4704" y="1435"/>
                  <a:pt x="5404" y="1435"/>
                </a:cubicBezTo>
                <a:cubicBezTo>
                  <a:pt x="6138" y="1435"/>
                  <a:pt x="6472" y="1902"/>
                  <a:pt x="7072" y="2769"/>
                </a:cubicBezTo>
                <a:cubicBezTo>
                  <a:pt x="7706" y="3637"/>
                  <a:pt x="8440" y="4738"/>
                  <a:pt x="9941" y="4738"/>
                </a:cubicBezTo>
                <a:cubicBezTo>
                  <a:pt x="11475" y="4738"/>
                  <a:pt x="12242" y="3637"/>
                  <a:pt x="12810" y="2769"/>
                </a:cubicBezTo>
                <a:cubicBezTo>
                  <a:pt x="13410" y="1902"/>
                  <a:pt x="13777" y="1435"/>
                  <a:pt x="14477" y="1435"/>
                </a:cubicBezTo>
                <a:cubicBezTo>
                  <a:pt x="15178" y="1435"/>
                  <a:pt x="15545" y="1902"/>
                  <a:pt x="16145" y="2769"/>
                </a:cubicBezTo>
                <a:cubicBezTo>
                  <a:pt x="16746" y="3637"/>
                  <a:pt x="17480" y="4738"/>
                  <a:pt x="19014" y="4738"/>
                </a:cubicBezTo>
                <a:cubicBezTo>
                  <a:pt x="19915" y="4671"/>
                  <a:pt x="19915" y="3337"/>
                  <a:pt x="19014" y="3270"/>
                </a:cubicBezTo>
                <a:cubicBezTo>
                  <a:pt x="18280" y="3270"/>
                  <a:pt x="17947" y="2836"/>
                  <a:pt x="17346" y="1936"/>
                </a:cubicBezTo>
                <a:cubicBezTo>
                  <a:pt x="16746" y="1068"/>
                  <a:pt x="15978" y="1"/>
                  <a:pt x="14477" y="1"/>
                </a:cubicBezTo>
                <a:cubicBezTo>
                  <a:pt x="12976" y="1"/>
                  <a:pt x="12209" y="1102"/>
                  <a:pt x="11609" y="1936"/>
                </a:cubicBezTo>
                <a:cubicBezTo>
                  <a:pt x="11042" y="2803"/>
                  <a:pt x="10675" y="3270"/>
                  <a:pt x="9941" y="3270"/>
                </a:cubicBezTo>
                <a:cubicBezTo>
                  <a:pt x="9240" y="3270"/>
                  <a:pt x="8873" y="2836"/>
                  <a:pt x="8273" y="1936"/>
                </a:cubicBezTo>
                <a:cubicBezTo>
                  <a:pt x="7673" y="1068"/>
                  <a:pt x="6939" y="1"/>
                  <a:pt x="5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59196199"/>
      </p:ext>
    </p:extLst>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able of contents">
  <p:cSld name="1_Table of contents">
    <p:spTree>
      <p:nvGrpSpPr>
        <p:cNvPr id="1" name="Shape 1539"/>
        <p:cNvGrpSpPr/>
        <p:nvPr/>
      </p:nvGrpSpPr>
      <p:grpSpPr>
        <a:xfrm>
          <a:off x="0" y="0"/>
          <a:ext cx="0" cy="0"/>
          <a:chOff x="0" y="0"/>
          <a:chExt cx="0" cy="0"/>
        </a:xfrm>
      </p:grpSpPr>
      <p:grpSp>
        <p:nvGrpSpPr>
          <p:cNvPr id="1540" name="Google Shape;1540;p13"/>
          <p:cNvGrpSpPr/>
          <p:nvPr/>
        </p:nvGrpSpPr>
        <p:grpSpPr>
          <a:xfrm>
            <a:off x="382587" y="2683267"/>
            <a:ext cx="1877408" cy="2124431"/>
            <a:chOff x="5778850" y="2553575"/>
            <a:chExt cx="606300" cy="686075"/>
          </a:xfrm>
        </p:grpSpPr>
        <p:sp>
          <p:nvSpPr>
            <p:cNvPr id="1541" name="Google Shape;1541;p13"/>
            <p:cNvSpPr/>
            <p:nvPr/>
          </p:nvSpPr>
          <p:spPr>
            <a:xfrm>
              <a:off x="635842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68"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2" name="Google Shape;1542;p13"/>
            <p:cNvSpPr/>
            <p:nvPr/>
          </p:nvSpPr>
          <p:spPr>
            <a:xfrm>
              <a:off x="6358425"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3" name="Google Shape;1543;p13"/>
            <p:cNvSpPr/>
            <p:nvPr/>
          </p:nvSpPr>
          <p:spPr>
            <a:xfrm>
              <a:off x="635842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13"/>
            <p:cNvSpPr/>
            <p:nvPr/>
          </p:nvSpPr>
          <p:spPr>
            <a:xfrm>
              <a:off x="635842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13"/>
            <p:cNvSpPr/>
            <p:nvPr/>
          </p:nvSpPr>
          <p:spPr>
            <a:xfrm>
              <a:off x="635842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13"/>
            <p:cNvSpPr/>
            <p:nvPr/>
          </p:nvSpPr>
          <p:spPr>
            <a:xfrm>
              <a:off x="635842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21" y="881"/>
                    <a:pt x="640" y="882"/>
                    <a:pt x="659" y="882"/>
                  </a:cubicBezTo>
                  <a:cubicBezTo>
                    <a:pt x="896"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13"/>
            <p:cNvSpPr/>
            <p:nvPr/>
          </p:nvSpPr>
          <p:spPr>
            <a:xfrm>
              <a:off x="635842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13"/>
            <p:cNvSpPr/>
            <p:nvPr/>
          </p:nvSpPr>
          <p:spPr>
            <a:xfrm>
              <a:off x="635842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13"/>
            <p:cNvSpPr/>
            <p:nvPr/>
          </p:nvSpPr>
          <p:spPr>
            <a:xfrm>
              <a:off x="635842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13"/>
            <p:cNvSpPr/>
            <p:nvPr/>
          </p:nvSpPr>
          <p:spPr>
            <a:xfrm>
              <a:off x="635842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13"/>
            <p:cNvSpPr/>
            <p:nvPr/>
          </p:nvSpPr>
          <p:spPr>
            <a:xfrm>
              <a:off x="6314225" y="2553575"/>
              <a:ext cx="25875" cy="22250"/>
            </a:xfrm>
            <a:custGeom>
              <a:avLst/>
              <a:gdLst/>
              <a:ahLst/>
              <a:cxnLst/>
              <a:rect l="l" t="t" r="r" b="b"/>
              <a:pathLst>
                <a:path w="1035" h="890" extrusionOk="0">
                  <a:moveTo>
                    <a:pt x="580" y="1"/>
                  </a:moveTo>
                  <a:cubicBezTo>
                    <a:pt x="472" y="1"/>
                    <a:pt x="362" y="39"/>
                    <a:pt x="268" y="123"/>
                  </a:cubicBezTo>
                  <a:cubicBezTo>
                    <a:pt x="1" y="423"/>
                    <a:pt x="201" y="890"/>
                    <a:pt x="601" y="890"/>
                  </a:cubicBezTo>
                  <a:cubicBezTo>
                    <a:pt x="835"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13"/>
            <p:cNvSpPr/>
            <p:nvPr/>
          </p:nvSpPr>
          <p:spPr>
            <a:xfrm>
              <a:off x="6314225" y="2627600"/>
              <a:ext cx="25875" cy="22450"/>
            </a:xfrm>
            <a:custGeom>
              <a:avLst/>
              <a:gdLst/>
              <a:ahLst/>
              <a:cxnLst/>
              <a:rect l="l" t="t" r="r" b="b"/>
              <a:pathLst>
                <a:path w="1035" h="898" extrusionOk="0">
                  <a:moveTo>
                    <a:pt x="600" y="1"/>
                  </a:moveTo>
                  <a:cubicBezTo>
                    <a:pt x="486" y="1"/>
                    <a:pt x="368" y="41"/>
                    <a:pt x="268" y="130"/>
                  </a:cubicBezTo>
                  <a:cubicBezTo>
                    <a:pt x="1" y="397"/>
                    <a:pt x="201" y="898"/>
                    <a:pt x="601" y="898"/>
                  </a:cubicBezTo>
                  <a:cubicBezTo>
                    <a:pt x="835"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13"/>
            <p:cNvSpPr/>
            <p:nvPr/>
          </p:nvSpPr>
          <p:spPr>
            <a:xfrm>
              <a:off x="6314225" y="2701200"/>
              <a:ext cx="25875" cy="22225"/>
            </a:xfrm>
            <a:custGeom>
              <a:avLst/>
              <a:gdLst/>
              <a:ahLst/>
              <a:cxnLst/>
              <a:rect l="l" t="t" r="r" b="b"/>
              <a:pathLst>
                <a:path w="1035" h="889" extrusionOk="0">
                  <a:moveTo>
                    <a:pt x="580" y="0"/>
                  </a:moveTo>
                  <a:cubicBezTo>
                    <a:pt x="472" y="0"/>
                    <a:pt x="362" y="38"/>
                    <a:pt x="268" y="122"/>
                  </a:cubicBezTo>
                  <a:cubicBezTo>
                    <a:pt x="1" y="422"/>
                    <a:pt x="201" y="889"/>
                    <a:pt x="601" y="889"/>
                  </a:cubicBezTo>
                  <a:cubicBezTo>
                    <a:pt x="835"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13"/>
            <p:cNvSpPr/>
            <p:nvPr/>
          </p:nvSpPr>
          <p:spPr>
            <a:xfrm>
              <a:off x="6314225" y="2774825"/>
              <a:ext cx="25875" cy="22000"/>
            </a:xfrm>
            <a:custGeom>
              <a:avLst/>
              <a:gdLst/>
              <a:ahLst/>
              <a:cxnLst/>
              <a:rect l="l" t="t" r="r" b="b"/>
              <a:pathLst>
                <a:path w="1035" h="880" extrusionOk="0">
                  <a:moveTo>
                    <a:pt x="600" y="1"/>
                  </a:moveTo>
                  <a:cubicBezTo>
                    <a:pt x="486" y="1"/>
                    <a:pt x="368" y="45"/>
                    <a:pt x="268" y="146"/>
                  </a:cubicBezTo>
                  <a:cubicBezTo>
                    <a:pt x="1" y="412"/>
                    <a:pt x="201" y="879"/>
                    <a:pt x="601" y="879"/>
                  </a:cubicBezTo>
                  <a:cubicBezTo>
                    <a:pt x="835"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13"/>
            <p:cNvSpPr/>
            <p:nvPr/>
          </p:nvSpPr>
          <p:spPr>
            <a:xfrm>
              <a:off x="6314225" y="2848800"/>
              <a:ext cx="25875" cy="22250"/>
            </a:xfrm>
            <a:custGeom>
              <a:avLst/>
              <a:gdLst/>
              <a:ahLst/>
              <a:cxnLst/>
              <a:rect l="l" t="t" r="r" b="b"/>
              <a:pathLst>
                <a:path w="1035" h="890" extrusionOk="0">
                  <a:moveTo>
                    <a:pt x="580" y="0"/>
                  </a:moveTo>
                  <a:cubicBezTo>
                    <a:pt x="472" y="0"/>
                    <a:pt x="362" y="38"/>
                    <a:pt x="268" y="122"/>
                  </a:cubicBezTo>
                  <a:cubicBezTo>
                    <a:pt x="1" y="422"/>
                    <a:pt x="201" y="889"/>
                    <a:pt x="601" y="889"/>
                  </a:cubicBezTo>
                  <a:cubicBezTo>
                    <a:pt x="835"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13"/>
            <p:cNvSpPr/>
            <p:nvPr/>
          </p:nvSpPr>
          <p:spPr>
            <a:xfrm>
              <a:off x="6314225" y="29224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13"/>
            <p:cNvSpPr/>
            <p:nvPr/>
          </p:nvSpPr>
          <p:spPr>
            <a:xfrm>
              <a:off x="6314225" y="2996400"/>
              <a:ext cx="25875" cy="22250"/>
            </a:xfrm>
            <a:custGeom>
              <a:avLst/>
              <a:gdLst/>
              <a:ahLst/>
              <a:cxnLst/>
              <a:rect l="l" t="t" r="r" b="b"/>
              <a:pathLst>
                <a:path w="1035" h="890" extrusionOk="0">
                  <a:moveTo>
                    <a:pt x="580" y="1"/>
                  </a:moveTo>
                  <a:cubicBezTo>
                    <a:pt x="472" y="1"/>
                    <a:pt x="362" y="38"/>
                    <a:pt x="268" y="122"/>
                  </a:cubicBezTo>
                  <a:cubicBezTo>
                    <a:pt x="1" y="422"/>
                    <a:pt x="201" y="889"/>
                    <a:pt x="601" y="889"/>
                  </a:cubicBezTo>
                  <a:cubicBezTo>
                    <a:pt x="835"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13"/>
            <p:cNvSpPr/>
            <p:nvPr/>
          </p:nvSpPr>
          <p:spPr>
            <a:xfrm>
              <a:off x="6314225" y="3070050"/>
              <a:ext cx="25875" cy="21975"/>
            </a:xfrm>
            <a:custGeom>
              <a:avLst/>
              <a:gdLst/>
              <a:ahLst/>
              <a:cxnLst/>
              <a:rect l="l" t="t" r="r" b="b"/>
              <a:pathLst>
                <a:path w="1035" h="879" extrusionOk="0">
                  <a:moveTo>
                    <a:pt x="600" y="0"/>
                  </a:moveTo>
                  <a:cubicBezTo>
                    <a:pt x="486" y="0"/>
                    <a:pt x="368" y="45"/>
                    <a:pt x="268" y="145"/>
                  </a:cubicBezTo>
                  <a:cubicBezTo>
                    <a:pt x="1" y="412"/>
                    <a:pt x="201" y="879"/>
                    <a:pt x="601" y="879"/>
                  </a:cubicBezTo>
                  <a:cubicBezTo>
                    <a:pt x="835"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13"/>
            <p:cNvSpPr/>
            <p:nvPr/>
          </p:nvSpPr>
          <p:spPr>
            <a:xfrm>
              <a:off x="6314225" y="3143975"/>
              <a:ext cx="25875" cy="22275"/>
            </a:xfrm>
            <a:custGeom>
              <a:avLst/>
              <a:gdLst/>
              <a:ahLst/>
              <a:cxnLst/>
              <a:rect l="l" t="t" r="r" b="b"/>
              <a:pathLst>
                <a:path w="1035" h="891" extrusionOk="0">
                  <a:moveTo>
                    <a:pt x="584" y="1"/>
                  </a:moveTo>
                  <a:cubicBezTo>
                    <a:pt x="476" y="1"/>
                    <a:pt x="363" y="38"/>
                    <a:pt x="268" y="123"/>
                  </a:cubicBezTo>
                  <a:cubicBezTo>
                    <a:pt x="1" y="390"/>
                    <a:pt x="201" y="891"/>
                    <a:pt x="601" y="891"/>
                  </a:cubicBezTo>
                  <a:cubicBezTo>
                    <a:pt x="835"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13"/>
            <p:cNvSpPr/>
            <p:nvPr/>
          </p:nvSpPr>
          <p:spPr>
            <a:xfrm>
              <a:off x="6314225" y="3217650"/>
              <a:ext cx="25875" cy="22000"/>
            </a:xfrm>
            <a:custGeom>
              <a:avLst/>
              <a:gdLst/>
              <a:ahLst/>
              <a:cxnLst/>
              <a:rect l="l" t="t" r="r" b="b"/>
              <a:pathLst>
                <a:path w="1035" h="880" extrusionOk="0">
                  <a:moveTo>
                    <a:pt x="600" y="1"/>
                  </a:moveTo>
                  <a:cubicBezTo>
                    <a:pt x="486" y="1"/>
                    <a:pt x="368" y="45"/>
                    <a:pt x="268" y="145"/>
                  </a:cubicBezTo>
                  <a:cubicBezTo>
                    <a:pt x="1" y="412"/>
                    <a:pt x="201" y="879"/>
                    <a:pt x="601" y="879"/>
                  </a:cubicBezTo>
                  <a:cubicBezTo>
                    <a:pt x="835"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13"/>
            <p:cNvSpPr/>
            <p:nvPr/>
          </p:nvSpPr>
          <p:spPr>
            <a:xfrm>
              <a:off x="6270025" y="2553575"/>
              <a:ext cx="25875" cy="22250"/>
            </a:xfrm>
            <a:custGeom>
              <a:avLst/>
              <a:gdLst/>
              <a:ahLst/>
              <a:cxnLst/>
              <a:rect l="l" t="t" r="r" b="b"/>
              <a:pathLst>
                <a:path w="1035" h="890" extrusionOk="0">
                  <a:moveTo>
                    <a:pt x="565" y="1"/>
                  </a:moveTo>
                  <a:cubicBezTo>
                    <a:pt x="458" y="1"/>
                    <a:pt x="351" y="39"/>
                    <a:pt x="268" y="123"/>
                  </a:cubicBezTo>
                  <a:cubicBezTo>
                    <a:pt x="1" y="423"/>
                    <a:pt x="168"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13"/>
            <p:cNvSpPr/>
            <p:nvPr/>
          </p:nvSpPr>
          <p:spPr>
            <a:xfrm>
              <a:off x="6270025" y="2627500"/>
              <a:ext cx="29225" cy="22550"/>
            </a:xfrm>
            <a:custGeom>
              <a:avLst/>
              <a:gdLst/>
              <a:ahLst/>
              <a:cxnLst/>
              <a:rect l="l" t="t" r="r" b="b"/>
              <a:pathLst>
                <a:path w="1169" h="902" extrusionOk="0">
                  <a:moveTo>
                    <a:pt x="568" y="1"/>
                  </a:moveTo>
                  <a:cubicBezTo>
                    <a:pt x="1" y="1"/>
                    <a:pt x="1" y="902"/>
                    <a:pt x="568" y="902"/>
                  </a:cubicBezTo>
                  <a:cubicBezTo>
                    <a:pt x="1168" y="902"/>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13"/>
            <p:cNvSpPr/>
            <p:nvPr/>
          </p:nvSpPr>
          <p:spPr>
            <a:xfrm>
              <a:off x="6270025" y="2701200"/>
              <a:ext cx="25875" cy="22225"/>
            </a:xfrm>
            <a:custGeom>
              <a:avLst/>
              <a:gdLst/>
              <a:ahLst/>
              <a:cxnLst/>
              <a:rect l="l" t="t" r="r" b="b"/>
              <a:pathLst>
                <a:path w="1035" h="889" extrusionOk="0">
                  <a:moveTo>
                    <a:pt x="565" y="0"/>
                  </a:moveTo>
                  <a:cubicBezTo>
                    <a:pt x="458" y="0"/>
                    <a:pt x="351" y="38"/>
                    <a:pt x="268" y="122"/>
                  </a:cubicBezTo>
                  <a:cubicBezTo>
                    <a:pt x="1" y="422"/>
                    <a:pt x="168" y="889"/>
                    <a:pt x="568" y="889"/>
                  </a:cubicBezTo>
                  <a:cubicBezTo>
                    <a:pt x="835" y="889"/>
                    <a:pt x="1002"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13"/>
            <p:cNvSpPr/>
            <p:nvPr/>
          </p:nvSpPr>
          <p:spPr>
            <a:xfrm>
              <a:off x="627337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701" y="867"/>
                    <a:pt x="868" y="667"/>
                    <a:pt x="868" y="434"/>
                  </a:cubicBezTo>
                  <a:cubicBezTo>
                    <a:pt x="868"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13"/>
            <p:cNvSpPr/>
            <p:nvPr/>
          </p:nvSpPr>
          <p:spPr>
            <a:xfrm>
              <a:off x="6270025" y="2848800"/>
              <a:ext cx="25875" cy="22250"/>
            </a:xfrm>
            <a:custGeom>
              <a:avLst/>
              <a:gdLst/>
              <a:ahLst/>
              <a:cxnLst/>
              <a:rect l="l" t="t" r="r" b="b"/>
              <a:pathLst>
                <a:path w="1035" h="890" extrusionOk="0">
                  <a:moveTo>
                    <a:pt x="565" y="0"/>
                  </a:moveTo>
                  <a:cubicBezTo>
                    <a:pt x="458" y="0"/>
                    <a:pt x="351" y="38"/>
                    <a:pt x="268" y="122"/>
                  </a:cubicBezTo>
                  <a:cubicBezTo>
                    <a:pt x="1" y="422"/>
                    <a:pt x="168"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13"/>
            <p:cNvSpPr/>
            <p:nvPr/>
          </p:nvSpPr>
          <p:spPr>
            <a:xfrm>
              <a:off x="6270025" y="29224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13"/>
            <p:cNvSpPr/>
            <p:nvPr/>
          </p:nvSpPr>
          <p:spPr>
            <a:xfrm>
              <a:off x="627337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701" y="901"/>
                    <a:pt x="868" y="701"/>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13"/>
            <p:cNvSpPr/>
            <p:nvPr/>
          </p:nvSpPr>
          <p:spPr>
            <a:xfrm>
              <a:off x="6270025" y="3070050"/>
              <a:ext cx="25875" cy="21975"/>
            </a:xfrm>
            <a:custGeom>
              <a:avLst/>
              <a:gdLst/>
              <a:ahLst/>
              <a:cxnLst/>
              <a:rect l="l" t="t" r="r" b="b"/>
              <a:pathLst>
                <a:path w="1035" h="879" extrusionOk="0">
                  <a:moveTo>
                    <a:pt x="585" y="0"/>
                  </a:moveTo>
                  <a:cubicBezTo>
                    <a:pt x="471" y="0"/>
                    <a:pt x="357" y="45"/>
                    <a:pt x="268" y="145"/>
                  </a:cubicBezTo>
                  <a:cubicBezTo>
                    <a:pt x="1" y="412"/>
                    <a:pt x="168" y="879"/>
                    <a:pt x="568"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13"/>
            <p:cNvSpPr/>
            <p:nvPr/>
          </p:nvSpPr>
          <p:spPr>
            <a:xfrm>
              <a:off x="6270025" y="3143975"/>
              <a:ext cx="25875" cy="22275"/>
            </a:xfrm>
            <a:custGeom>
              <a:avLst/>
              <a:gdLst/>
              <a:ahLst/>
              <a:cxnLst/>
              <a:rect l="l" t="t" r="r" b="b"/>
              <a:pathLst>
                <a:path w="1035" h="891" extrusionOk="0">
                  <a:moveTo>
                    <a:pt x="570" y="1"/>
                  </a:moveTo>
                  <a:cubicBezTo>
                    <a:pt x="461" y="1"/>
                    <a:pt x="353" y="38"/>
                    <a:pt x="268" y="123"/>
                  </a:cubicBezTo>
                  <a:cubicBezTo>
                    <a:pt x="1" y="390"/>
                    <a:pt x="168"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13"/>
            <p:cNvSpPr/>
            <p:nvPr/>
          </p:nvSpPr>
          <p:spPr>
            <a:xfrm>
              <a:off x="627337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701" y="868"/>
                    <a:pt x="868" y="668"/>
                    <a:pt x="868" y="434"/>
                  </a:cubicBezTo>
                  <a:cubicBezTo>
                    <a:pt x="868"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13"/>
            <p:cNvSpPr/>
            <p:nvPr/>
          </p:nvSpPr>
          <p:spPr>
            <a:xfrm>
              <a:off x="6225000" y="2553575"/>
              <a:ext cx="25875" cy="22250"/>
            </a:xfrm>
            <a:custGeom>
              <a:avLst/>
              <a:gdLst/>
              <a:ahLst/>
              <a:cxnLst/>
              <a:rect l="l" t="t" r="r" b="b"/>
              <a:pathLst>
                <a:path w="1035" h="890" extrusionOk="0">
                  <a:moveTo>
                    <a:pt x="580" y="1"/>
                  </a:moveTo>
                  <a:cubicBezTo>
                    <a:pt x="472" y="1"/>
                    <a:pt x="362" y="39"/>
                    <a:pt x="267" y="123"/>
                  </a:cubicBezTo>
                  <a:cubicBezTo>
                    <a:pt x="0" y="423"/>
                    <a:pt x="201" y="890"/>
                    <a:pt x="601" y="890"/>
                  </a:cubicBezTo>
                  <a:cubicBezTo>
                    <a:pt x="834" y="890"/>
                    <a:pt x="1035" y="690"/>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13"/>
            <p:cNvSpPr/>
            <p:nvPr/>
          </p:nvSpPr>
          <p:spPr>
            <a:xfrm>
              <a:off x="6225000" y="2627600"/>
              <a:ext cx="25875" cy="22450"/>
            </a:xfrm>
            <a:custGeom>
              <a:avLst/>
              <a:gdLst/>
              <a:ahLst/>
              <a:cxnLst/>
              <a:rect l="l" t="t" r="r" b="b"/>
              <a:pathLst>
                <a:path w="1035" h="898" extrusionOk="0">
                  <a:moveTo>
                    <a:pt x="600" y="1"/>
                  </a:moveTo>
                  <a:cubicBezTo>
                    <a:pt x="486" y="1"/>
                    <a:pt x="367" y="41"/>
                    <a:pt x="267" y="130"/>
                  </a:cubicBezTo>
                  <a:cubicBezTo>
                    <a:pt x="0" y="397"/>
                    <a:pt x="201" y="898"/>
                    <a:pt x="601" y="898"/>
                  </a:cubicBezTo>
                  <a:cubicBezTo>
                    <a:pt x="834" y="898"/>
                    <a:pt x="1035" y="697"/>
                    <a:pt x="1035" y="431"/>
                  </a:cubicBezTo>
                  <a:cubicBezTo>
                    <a:pt x="1035" y="164"/>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13"/>
            <p:cNvSpPr/>
            <p:nvPr/>
          </p:nvSpPr>
          <p:spPr>
            <a:xfrm>
              <a:off x="6225000" y="2701200"/>
              <a:ext cx="25875" cy="22225"/>
            </a:xfrm>
            <a:custGeom>
              <a:avLst/>
              <a:gdLst/>
              <a:ahLst/>
              <a:cxnLst/>
              <a:rect l="l" t="t" r="r" b="b"/>
              <a:pathLst>
                <a:path w="1035" h="889" extrusionOk="0">
                  <a:moveTo>
                    <a:pt x="580" y="0"/>
                  </a:moveTo>
                  <a:cubicBezTo>
                    <a:pt x="472" y="0"/>
                    <a:pt x="362" y="38"/>
                    <a:pt x="267" y="122"/>
                  </a:cubicBezTo>
                  <a:cubicBezTo>
                    <a:pt x="0" y="422"/>
                    <a:pt x="201" y="889"/>
                    <a:pt x="601" y="889"/>
                  </a:cubicBezTo>
                  <a:cubicBezTo>
                    <a:pt x="834" y="889"/>
                    <a:pt x="1035" y="689"/>
                    <a:pt x="1035" y="455"/>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13"/>
            <p:cNvSpPr/>
            <p:nvPr/>
          </p:nvSpPr>
          <p:spPr>
            <a:xfrm>
              <a:off x="6225000" y="2774825"/>
              <a:ext cx="25875" cy="22000"/>
            </a:xfrm>
            <a:custGeom>
              <a:avLst/>
              <a:gdLst/>
              <a:ahLst/>
              <a:cxnLst/>
              <a:rect l="l" t="t" r="r" b="b"/>
              <a:pathLst>
                <a:path w="1035" h="880" extrusionOk="0">
                  <a:moveTo>
                    <a:pt x="600" y="1"/>
                  </a:moveTo>
                  <a:cubicBezTo>
                    <a:pt x="486" y="1"/>
                    <a:pt x="367" y="45"/>
                    <a:pt x="267" y="146"/>
                  </a:cubicBezTo>
                  <a:cubicBezTo>
                    <a:pt x="0" y="412"/>
                    <a:pt x="201" y="879"/>
                    <a:pt x="601" y="879"/>
                  </a:cubicBezTo>
                  <a:cubicBezTo>
                    <a:pt x="834" y="879"/>
                    <a:pt x="1035" y="679"/>
                    <a:pt x="1035" y="446"/>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13"/>
            <p:cNvSpPr/>
            <p:nvPr/>
          </p:nvSpPr>
          <p:spPr>
            <a:xfrm>
              <a:off x="6225000" y="2848800"/>
              <a:ext cx="25875" cy="22250"/>
            </a:xfrm>
            <a:custGeom>
              <a:avLst/>
              <a:gdLst/>
              <a:ahLst/>
              <a:cxnLst/>
              <a:rect l="l" t="t" r="r" b="b"/>
              <a:pathLst>
                <a:path w="1035" h="890" extrusionOk="0">
                  <a:moveTo>
                    <a:pt x="580" y="0"/>
                  </a:moveTo>
                  <a:cubicBezTo>
                    <a:pt x="472" y="0"/>
                    <a:pt x="362" y="38"/>
                    <a:pt x="267" y="122"/>
                  </a:cubicBezTo>
                  <a:cubicBezTo>
                    <a:pt x="0" y="422"/>
                    <a:pt x="201" y="889"/>
                    <a:pt x="601" y="889"/>
                  </a:cubicBezTo>
                  <a:cubicBezTo>
                    <a:pt x="834" y="889"/>
                    <a:pt x="1035" y="689"/>
                    <a:pt x="1035" y="456"/>
                  </a:cubicBezTo>
                  <a:cubicBezTo>
                    <a:pt x="1035" y="181"/>
                    <a:pt x="815"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13"/>
            <p:cNvSpPr/>
            <p:nvPr/>
          </p:nvSpPr>
          <p:spPr>
            <a:xfrm>
              <a:off x="6225000" y="29224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8"/>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13"/>
            <p:cNvSpPr/>
            <p:nvPr/>
          </p:nvSpPr>
          <p:spPr>
            <a:xfrm>
              <a:off x="6225000" y="2996400"/>
              <a:ext cx="25875" cy="22250"/>
            </a:xfrm>
            <a:custGeom>
              <a:avLst/>
              <a:gdLst/>
              <a:ahLst/>
              <a:cxnLst/>
              <a:rect l="l" t="t" r="r" b="b"/>
              <a:pathLst>
                <a:path w="1035" h="890" extrusionOk="0">
                  <a:moveTo>
                    <a:pt x="580" y="1"/>
                  </a:moveTo>
                  <a:cubicBezTo>
                    <a:pt x="472" y="1"/>
                    <a:pt x="362" y="38"/>
                    <a:pt x="267" y="122"/>
                  </a:cubicBezTo>
                  <a:cubicBezTo>
                    <a:pt x="0" y="389"/>
                    <a:pt x="201" y="889"/>
                    <a:pt x="601" y="889"/>
                  </a:cubicBezTo>
                  <a:cubicBezTo>
                    <a:pt x="834" y="889"/>
                    <a:pt x="1035" y="689"/>
                    <a:pt x="1035" y="456"/>
                  </a:cubicBezTo>
                  <a:cubicBezTo>
                    <a:pt x="1035" y="181"/>
                    <a:pt x="815"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13"/>
            <p:cNvSpPr/>
            <p:nvPr/>
          </p:nvSpPr>
          <p:spPr>
            <a:xfrm>
              <a:off x="6225000" y="3070050"/>
              <a:ext cx="25875" cy="21975"/>
            </a:xfrm>
            <a:custGeom>
              <a:avLst/>
              <a:gdLst/>
              <a:ahLst/>
              <a:cxnLst/>
              <a:rect l="l" t="t" r="r" b="b"/>
              <a:pathLst>
                <a:path w="1035" h="879" extrusionOk="0">
                  <a:moveTo>
                    <a:pt x="600" y="0"/>
                  </a:moveTo>
                  <a:cubicBezTo>
                    <a:pt x="486" y="0"/>
                    <a:pt x="367" y="45"/>
                    <a:pt x="267" y="145"/>
                  </a:cubicBezTo>
                  <a:cubicBezTo>
                    <a:pt x="0" y="412"/>
                    <a:pt x="201" y="879"/>
                    <a:pt x="601" y="879"/>
                  </a:cubicBezTo>
                  <a:cubicBezTo>
                    <a:pt x="834" y="879"/>
                    <a:pt x="1035" y="679"/>
                    <a:pt x="1035" y="445"/>
                  </a:cubicBezTo>
                  <a:cubicBezTo>
                    <a:pt x="1035" y="178"/>
                    <a:pt x="827" y="0"/>
                    <a:pt x="60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13"/>
            <p:cNvSpPr/>
            <p:nvPr/>
          </p:nvSpPr>
          <p:spPr>
            <a:xfrm>
              <a:off x="6225000" y="3143975"/>
              <a:ext cx="25875" cy="22275"/>
            </a:xfrm>
            <a:custGeom>
              <a:avLst/>
              <a:gdLst/>
              <a:ahLst/>
              <a:cxnLst/>
              <a:rect l="l" t="t" r="r" b="b"/>
              <a:pathLst>
                <a:path w="1035" h="891" extrusionOk="0">
                  <a:moveTo>
                    <a:pt x="584" y="1"/>
                  </a:moveTo>
                  <a:cubicBezTo>
                    <a:pt x="475" y="1"/>
                    <a:pt x="363" y="38"/>
                    <a:pt x="267" y="123"/>
                  </a:cubicBezTo>
                  <a:cubicBezTo>
                    <a:pt x="0" y="390"/>
                    <a:pt x="201" y="891"/>
                    <a:pt x="601" y="891"/>
                  </a:cubicBezTo>
                  <a:cubicBezTo>
                    <a:pt x="834" y="891"/>
                    <a:pt x="1035" y="690"/>
                    <a:pt x="1035" y="424"/>
                  </a:cubicBezTo>
                  <a:cubicBezTo>
                    <a:pt x="1035" y="173"/>
                    <a:pt x="818"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13"/>
            <p:cNvSpPr/>
            <p:nvPr/>
          </p:nvSpPr>
          <p:spPr>
            <a:xfrm>
              <a:off x="6225000" y="3217650"/>
              <a:ext cx="25875" cy="22000"/>
            </a:xfrm>
            <a:custGeom>
              <a:avLst/>
              <a:gdLst/>
              <a:ahLst/>
              <a:cxnLst/>
              <a:rect l="l" t="t" r="r" b="b"/>
              <a:pathLst>
                <a:path w="1035" h="880" extrusionOk="0">
                  <a:moveTo>
                    <a:pt x="600" y="1"/>
                  </a:moveTo>
                  <a:cubicBezTo>
                    <a:pt x="486" y="1"/>
                    <a:pt x="367" y="45"/>
                    <a:pt x="267" y="145"/>
                  </a:cubicBezTo>
                  <a:cubicBezTo>
                    <a:pt x="0" y="412"/>
                    <a:pt x="201" y="879"/>
                    <a:pt x="601" y="879"/>
                  </a:cubicBezTo>
                  <a:cubicBezTo>
                    <a:pt x="834" y="879"/>
                    <a:pt x="1035" y="679"/>
                    <a:pt x="1035" y="445"/>
                  </a:cubicBezTo>
                  <a:cubicBezTo>
                    <a:pt x="1035" y="179"/>
                    <a:pt x="827"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13"/>
            <p:cNvSpPr/>
            <p:nvPr/>
          </p:nvSpPr>
          <p:spPr>
            <a:xfrm>
              <a:off x="6180800" y="2553575"/>
              <a:ext cx="25875" cy="22250"/>
            </a:xfrm>
            <a:custGeom>
              <a:avLst/>
              <a:gdLst/>
              <a:ahLst/>
              <a:cxnLst/>
              <a:rect l="l" t="t" r="r" b="b"/>
              <a:pathLst>
                <a:path w="1035" h="890" extrusionOk="0">
                  <a:moveTo>
                    <a:pt x="565" y="1"/>
                  </a:moveTo>
                  <a:cubicBezTo>
                    <a:pt x="458" y="1"/>
                    <a:pt x="351" y="39"/>
                    <a:pt x="267" y="123"/>
                  </a:cubicBezTo>
                  <a:cubicBezTo>
                    <a:pt x="1" y="423"/>
                    <a:pt x="167" y="890"/>
                    <a:pt x="568" y="890"/>
                  </a:cubicBezTo>
                  <a:cubicBezTo>
                    <a:pt x="834" y="890"/>
                    <a:pt x="1001"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2" name="Google Shape;1582;p13"/>
            <p:cNvSpPr/>
            <p:nvPr/>
          </p:nvSpPr>
          <p:spPr>
            <a:xfrm>
              <a:off x="6180800" y="2627600"/>
              <a:ext cx="25875" cy="22450"/>
            </a:xfrm>
            <a:custGeom>
              <a:avLst/>
              <a:gdLst/>
              <a:ahLst/>
              <a:cxnLst/>
              <a:rect l="l" t="t" r="r" b="b"/>
              <a:pathLst>
                <a:path w="1035" h="898" extrusionOk="0">
                  <a:moveTo>
                    <a:pt x="585" y="1"/>
                  </a:moveTo>
                  <a:cubicBezTo>
                    <a:pt x="471" y="1"/>
                    <a:pt x="356" y="41"/>
                    <a:pt x="267" y="130"/>
                  </a:cubicBezTo>
                  <a:cubicBezTo>
                    <a:pt x="1" y="397"/>
                    <a:pt x="167" y="898"/>
                    <a:pt x="568" y="898"/>
                  </a:cubicBezTo>
                  <a:cubicBezTo>
                    <a:pt x="834"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3" name="Google Shape;1583;p13"/>
            <p:cNvSpPr/>
            <p:nvPr/>
          </p:nvSpPr>
          <p:spPr>
            <a:xfrm>
              <a:off x="61808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13"/>
            <p:cNvSpPr/>
            <p:nvPr/>
          </p:nvSpPr>
          <p:spPr>
            <a:xfrm>
              <a:off x="6180800" y="2774825"/>
              <a:ext cx="25875" cy="22000"/>
            </a:xfrm>
            <a:custGeom>
              <a:avLst/>
              <a:gdLst/>
              <a:ahLst/>
              <a:cxnLst/>
              <a:rect l="l" t="t" r="r" b="b"/>
              <a:pathLst>
                <a:path w="1035" h="880" extrusionOk="0">
                  <a:moveTo>
                    <a:pt x="585" y="1"/>
                  </a:moveTo>
                  <a:cubicBezTo>
                    <a:pt x="471" y="1"/>
                    <a:pt x="356" y="45"/>
                    <a:pt x="267" y="146"/>
                  </a:cubicBezTo>
                  <a:cubicBezTo>
                    <a:pt x="1" y="412"/>
                    <a:pt x="167" y="879"/>
                    <a:pt x="568" y="879"/>
                  </a:cubicBezTo>
                  <a:cubicBezTo>
                    <a:pt x="834"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13"/>
            <p:cNvSpPr/>
            <p:nvPr/>
          </p:nvSpPr>
          <p:spPr>
            <a:xfrm>
              <a:off x="6180800" y="2848800"/>
              <a:ext cx="25875" cy="22250"/>
            </a:xfrm>
            <a:custGeom>
              <a:avLst/>
              <a:gdLst/>
              <a:ahLst/>
              <a:cxnLst/>
              <a:rect l="l" t="t" r="r" b="b"/>
              <a:pathLst>
                <a:path w="1035" h="890" extrusionOk="0">
                  <a:moveTo>
                    <a:pt x="565" y="0"/>
                  </a:moveTo>
                  <a:cubicBezTo>
                    <a:pt x="458" y="0"/>
                    <a:pt x="351" y="38"/>
                    <a:pt x="267" y="122"/>
                  </a:cubicBezTo>
                  <a:cubicBezTo>
                    <a:pt x="1" y="422"/>
                    <a:pt x="167" y="889"/>
                    <a:pt x="568" y="889"/>
                  </a:cubicBezTo>
                  <a:cubicBezTo>
                    <a:pt x="834" y="889"/>
                    <a:pt x="1001"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13"/>
            <p:cNvSpPr/>
            <p:nvPr/>
          </p:nvSpPr>
          <p:spPr>
            <a:xfrm>
              <a:off x="6180800" y="2922450"/>
              <a:ext cx="25875" cy="21975"/>
            </a:xfrm>
            <a:custGeom>
              <a:avLst/>
              <a:gdLst/>
              <a:ahLst/>
              <a:cxnLst/>
              <a:rect l="l" t="t" r="r" b="b"/>
              <a:pathLst>
                <a:path w="1035" h="879" extrusionOk="0">
                  <a:moveTo>
                    <a:pt x="585" y="0"/>
                  </a:moveTo>
                  <a:cubicBezTo>
                    <a:pt x="471" y="0"/>
                    <a:pt x="356" y="45"/>
                    <a:pt x="267" y="145"/>
                  </a:cubicBezTo>
                  <a:cubicBezTo>
                    <a:pt x="1" y="412"/>
                    <a:pt x="167" y="879"/>
                    <a:pt x="568" y="879"/>
                  </a:cubicBezTo>
                  <a:cubicBezTo>
                    <a:pt x="834" y="879"/>
                    <a:pt x="1001"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13"/>
            <p:cNvSpPr/>
            <p:nvPr/>
          </p:nvSpPr>
          <p:spPr>
            <a:xfrm>
              <a:off x="6180800" y="2996400"/>
              <a:ext cx="25875" cy="22250"/>
            </a:xfrm>
            <a:custGeom>
              <a:avLst/>
              <a:gdLst/>
              <a:ahLst/>
              <a:cxnLst/>
              <a:rect l="l" t="t" r="r" b="b"/>
              <a:pathLst>
                <a:path w="1035" h="890" extrusionOk="0">
                  <a:moveTo>
                    <a:pt x="565" y="1"/>
                  </a:moveTo>
                  <a:cubicBezTo>
                    <a:pt x="458" y="1"/>
                    <a:pt x="351" y="38"/>
                    <a:pt x="267" y="122"/>
                  </a:cubicBezTo>
                  <a:cubicBezTo>
                    <a:pt x="1" y="389"/>
                    <a:pt x="167" y="889"/>
                    <a:pt x="568" y="889"/>
                  </a:cubicBezTo>
                  <a:cubicBezTo>
                    <a:pt x="834"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8" name="Google Shape;1588;p13"/>
            <p:cNvSpPr/>
            <p:nvPr/>
          </p:nvSpPr>
          <p:spPr>
            <a:xfrm>
              <a:off x="61808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9" name="Google Shape;1589;p13"/>
            <p:cNvSpPr/>
            <p:nvPr/>
          </p:nvSpPr>
          <p:spPr>
            <a:xfrm>
              <a:off x="6180800" y="3143975"/>
              <a:ext cx="25875" cy="22275"/>
            </a:xfrm>
            <a:custGeom>
              <a:avLst/>
              <a:gdLst/>
              <a:ahLst/>
              <a:cxnLst/>
              <a:rect l="l" t="t" r="r" b="b"/>
              <a:pathLst>
                <a:path w="1035" h="891" extrusionOk="0">
                  <a:moveTo>
                    <a:pt x="570" y="1"/>
                  </a:moveTo>
                  <a:cubicBezTo>
                    <a:pt x="461" y="1"/>
                    <a:pt x="352" y="38"/>
                    <a:pt x="267" y="123"/>
                  </a:cubicBezTo>
                  <a:cubicBezTo>
                    <a:pt x="1" y="390"/>
                    <a:pt x="167" y="891"/>
                    <a:pt x="568" y="891"/>
                  </a:cubicBezTo>
                  <a:cubicBezTo>
                    <a:pt x="834"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0" name="Google Shape;1590;p13"/>
            <p:cNvSpPr/>
            <p:nvPr/>
          </p:nvSpPr>
          <p:spPr>
            <a:xfrm>
              <a:off x="6180800" y="3217650"/>
              <a:ext cx="25875" cy="22000"/>
            </a:xfrm>
            <a:custGeom>
              <a:avLst/>
              <a:gdLst/>
              <a:ahLst/>
              <a:cxnLst/>
              <a:rect l="l" t="t" r="r" b="b"/>
              <a:pathLst>
                <a:path w="1035" h="880" extrusionOk="0">
                  <a:moveTo>
                    <a:pt x="585" y="1"/>
                  </a:moveTo>
                  <a:cubicBezTo>
                    <a:pt x="471" y="1"/>
                    <a:pt x="356" y="45"/>
                    <a:pt x="267" y="145"/>
                  </a:cubicBezTo>
                  <a:cubicBezTo>
                    <a:pt x="1" y="412"/>
                    <a:pt x="167" y="879"/>
                    <a:pt x="568" y="879"/>
                  </a:cubicBezTo>
                  <a:cubicBezTo>
                    <a:pt x="834" y="879"/>
                    <a:pt x="1001"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13"/>
            <p:cNvSpPr/>
            <p:nvPr/>
          </p:nvSpPr>
          <p:spPr>
            <a:xfrm>
              <a:off x="6135775" y="2553575"/>
              <a:ext cx="25875" cy="22250"/>
            </a:xfrm>
            <a:custGeom>
              <a:avLst/>
              <a:gdLst/>
              <a:ahLst/>
              <a:cxnLst/>
              <a:rect l="l" t="t" r="r" b="b"/>
              <a:pathLst>
                <a:path w="1035" h="890" extrusionOk="0">
                  <a:moveTo>
                    <a:pt x="580" y="1"/>
                  </a:moveTo>
                  <a:cubicBezTo>
                    <a:pt x="472" y="1"/>
                    <a:pt x="361" y="39"/>
                    <a:pt x="267" y="123"/>
                  </a:cubicBezTo>
                  <a:cubicBezTo>
                    <a:pt x="0" y="423"/>
                    <a:pt x="200" y="890"/>
                    <a:pt x="601" y="890"/>
                  </a:cubicBezTo>
                  <a:cubicBezTo>
                    <a:pt x="834" y="890"/>
                    <a:pt x="1034" y="690"/>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13"/>
            <p:cNvSpPr/>
            <p:nvPr/>
          </p:nvSpPr>
          <p:spPr>
            <a:xfrm>
              <a:off x="6135775" y="2627600"/>
              <a:ext cx="25875" cy="22450"/>
            </a:xfrm>
            <a:custGeom>
              <a:avLst/>
              <a:gdLst/>
              <a:ahLst/>
              <a:cxnLst/>
              <a:rect l="l" t="t" r="r" b="b"/>
              <a:pathLst>
                <a:path w="1035" h="898" extrusionOk="0">
                  <a:moveTo>
                    <a:pt x="599" y="1"/>
                  </a:moveTo>
                  <a:cubicBezTo>
                    <a:pt x="486" y="1"/>
                    <a:pt x="367" y="41"/>
                    <a:pt x="267" y="130"/>
                  </a:cubicBezTo>
                  <a:cubicBezTo>
                    <a:pt x="0" y="397"/>
                    <a:pt x="200" y="864"/>
                    <a:pt x="601" y="898"/>
                  </a:cubicBezTo>
                  <a:cubicBezTo>
                    <a:pt x="834" y="898"/>
                    <a:pt x="1034" y="697"/>
                    <a:pt x="1034" y="431"/>
                  </a:cubicBezTo>
                  <a:cubicBezTo>
                    <a:pt x="1034" y="164"/>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13"/>
            <p:cNvSpPr/>
            <p:nvPr/>
          </p:nvSpPr>
          <p:spPr>
            <a:xfrm>
              <a:off x="6135775" y="2701200"/>
              <a:ext cx="25875" cy="22225"/>
            </a:xfrm>
            <a:custGeom>
              <a:avLst/>
              <a:gdLst/>
              <a:ahLst/>
              <a:cxnLst/>
              <a:rect l="l" t="t" r="r" b="b"/>
              <a:pathLst>
                <a:path w="1035" h="889" extrusionOk="0">
                  <a:moveTo>
                    <a:pt x="580" y="0"/>
                  </a:moveTo>
                  <a:cubicBezTo>
                    <a:pt x="472" y="0"/>
                    <a:pt x="361" y="38"/>
                    <a:pt x="267" y="122"/>
                  </a:cubicBezTo>
                  <a:cubicBezTo>
                    <a:pt x="0" y="422"/>
                    <a:pt x="200" y="889"/>
                    <a:pt x="601" y="889"/>
                  </a:cubicBezTo>
                  <a:cubicBezTo>
                    <a:pt x="834" y="889"/>
                    <a:pt x="1034" y="689"/>
                    <a:pt x="1034" y="455"/>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13"/>
            <p:cNvSpPr/>
            <p:nvPr/>
          </p:nvSpPr>
          <p:spPr>
            <a:xfrm>
              <a:off x="6135775" y="2774825"/>
              <a:ext cx="25875" cy="22000"/>
            </a:xfrm>
            <a:custGeom>
              <a:avLst/>
              <a:gdLst/>
              <a:ahLst/>
              <a:cxnLst/>
              <a:rect l="l" t="t" r="r" b="b"/>
              <a:pathLst>
                <a:path w="1035" h="880" extrusionOk="0">
                  <a:moveTo>
                    <a:pt x="599" y="1"/>
                  </a:moveTo>
                  <a:cubicBezTo>
                    <a:pt x="486" y="1"/>
                    <a:pt x="367" y="45"/>
                    <a:pt x="267" y="146"/>
                  </a:cubicBezTo>
                  <a:cubicBezTo>
                    <a:pt x="0" y="412"/>
                    <a:pt x="200" y="879"/>
                    <a:pt x="601" y="879"/>
                  </a:cubicBezTo>
                  <a:cubicBezTo>
                    <a:pt x="834" y="879"/>
                    <a:pt x="1034" y="679"/>
                    <a:pt x="1034" y="446"/>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13"/>
            <p:cNvSpPr/>
            <p:nvPr/>
          </p:nvSpPr>
          <p:spPr>
            <a:xfrm>
              <a:off x="6135775" y="2848800"/>
              <a:ext cx="25875" cy="22250"/>
            </a:xfrm>
            <a:custGeom>
              <a:avLst/>
              <a:gdLst/>
              <a:ahLst/>
              <a:cxnLst/>
              <a:rect l="l" t="t" r="r" b="b"/>
              <a:pathLst>
                <a:path w="1035" h="890" extrusionOk="0">
                  <a:moveTo>
                    <a:pt x="580" y="0"/>
                  </a:moveTo>
                  <a:cubicBezTo>
                    <a:pt x="472" y="0"/>
                    <a:pt x="361" y="38"/>
                    <a:pt x="267" y="122"/>
                  </a:cubicBezTo>
                  <a:cubicBezTo>
                    <a:pt x="0" y="422"/>
                    <a:pt x="200" y="889"/>
                    <a:pt x="601" y="889"/>
                  </a:cubicBezTo>
                  <a:cubicBezTo>
                    <a:pt x="834" y="889"/>
                    <a:pt x="1034" y="689"/>
                    <a:pt x="1034" y="456"/>
                  </a:cubicBezTo>
                  <a:cubicBezTo>
                    <a:pt x="1034" y="181"/>
                    <a:pt x="814" y="0"/>
                    <a:pt x="58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13"/>
            <p:cNvSpPr/>
            <p:nvPr/>
          </p:nvSpPr>
          <p:spPr>
            <a:xfrm>
              <a:off x="6135775" y="2922450"/>
              <a:ext cx="25875" cy="22075"/>
            </a:xfrm>
            <a:custGeom>
              <a:avLst/>
              <a:gdLst/>
              <a:ahLst/>
              <a:cxnLst/>
              <a:rect l="l" t="t" r="r" b="b"/>
              <a:pathLst>
                <a:path w="1035" h="883" extrusionOk="0">
                  <a:moveTo>
                    <a:pt x="599" y="0"/>
                  </a:moveTo>
                  <a:cubicBezTo>
                    <a:pt x="486" y="0"/>
                    <a:pt x="367" y="45"/>
                    <a:pt x="267" y="145"/>
                  </a:cubicBezTo>
                  <a:cubicBezTo>
                    <a:pt x="0" y="412"/>
                    <a:pt x="200" y="879"/>
                    <a:pt x="601" y="879"/>
                  </a:cubicBezTo>
                  <a:cubicBezTo>
                    <a:pt x="618" y="881"/>
                    <a:pt x="635" y="882"/>
                    <a:pt x="651" y="882"/>
                  </a:cubicBezTo>
                  <a:cubicBezTo>
                    <a:pt x="862" y="882"/>
                    <a:pt x="1034" y="692"/>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13"/>
            <p:cNvSpPr/>
            <p:nvPr/>
          </p:nvSpPr>
          <p:spPr>
            <a:xfrm>
              <a:off x="6135775" y="2996400"/>
              <a:ext cx="25875" cy="22250"/>
            </a:xfrm>
            <a:custGeom>
              <a:avLst/>
              <a:gdLst/>
              <a:ahLst/>
              <a:cxnLst/>
              <a:rect l="l" t="t" r="r" b="b"/>
              <a:pathLst>
                <a:path w="1035" h="890" extrusionOk="0">
                  <a:moveTo>
                    <a:pt x="580" y="1"/>
                  </a:moveTo>
                  <a:cubicBezTo>
                    <a:pt x="472" y="1"/>
                    <a:pt x="361" y="38"/>
                    <a:pt x="267" y="122"/>
                  </a:cubicBezTo>
                  <a:cubicBezTo>
                    <a:pt x="0" y="389"/>
                    <a:pt x="200" y="889"/>
                    <a:pt x="601" y="889"/>
                  </a:cubicBezTo>
                  <a:cubicBezTo>
                    <a:pt x="834" y="889"/>
                    <a:pt x="1034" y="689"/>
                    <a:pt x="1034" y="456"/>
                  </a:cubicBezTo>
                  <a:cubicBezTo>
                    <a:pt x="1034" y="181"/>
                    <a:pt x="814" y="1"/>
                    <a:pt x="58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8" name="Google Shape;1598;p13"/>
            <p:cNvSpPr/>
            <p:nvPr/>
          </p:nvSpPr>
          <p:spPr>
            <a:xfrm>
              <a:off x="6135775" y="3070050"/>
              <a:ext cx="25875" cy="21975"/>
            </a:xfrm>
            <a:custGeom>
              <a:avLst/>
              <a:gdLst/>
              <a:ahLst/>
              <a:cxnLst/>
              <a:rect l="l" t="t" r="r" b="b"/>
              <a:pathLst>
                <a:path w="1035" h="879" extrusionOk="0">
                  <a:moveTo>
                    <a:pt x="599" y="0"/>
                  </a:moveTo>
                  <a:cubicBezTo>
                    <a:pt x="486" y="0"/>
                    <a:pt x="367" y="45"/>
                    <a:pt x="267" y="145"/>
                  </a:cubicBezTo>
                  <a:cubicBezTo>
                    <a:pt x="0" y="412"/>
                    <a:pt x="200" y="879"/>
                    <a:pt x="601" y="879"/>
                  </a:cubicBezTo>
                  <a:cubicBezTo>
                    <a:pt x="834" y="879"/>
                    <a:pt x="1034" y="679"/>
                    <a:pt x="1034" y="445"/>
                  </a:cubicBezTo>
                  <a:cubicBezTo>
                    <a:pt x="1034" y="178"/>
                    <a:pt x="827" y="0"/>
                    <a:pt x="59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9" name="Google Shape;1599;p13"/>
            <p:cNvSpPr/>
            <p:nvPr/>
          </p:nvSpPr>
          <p:spPr>
            <a:xfrm>
              <a:off x="6135775" y="3143975"/>
              <a:ext cx="25875" cy="22275"/>
            </a:xfrm>
            <a:custGeom>
              <a:avLst/>
              <a:gdLst/>
              <a:ahLst/>
              <a:cxnLst/>
              <a:rect l="l" t="t" r="r" b="b"/>
              <a:pathLst>
                <a:path w="1035" h="891" extrusionOk="0">
                  <a:moveTo>
                    <a:pt x="584" y="1"/>
                  </a:moveTo>
                  <a:cubicBezTo>
                    <a:pt x="475" y="1"/>
                    <a:pt x="363" y="38"/>
                    <a:pt x="267" y="123"/>
                  </a:cubicBezTo>
                  <a:cubicBezTo>
                    <a:pt x="0" y="390"/>
                    <a:pt x="200" y="891"/>
                    <a:pt x="601" y="891"/>
                  </a:cubicBezTo>
                  <a:cubicBezTo>
                    <a:pt x="834" y="891"/>
                    <a:pt x="1034" y="690"/>
                    <a:pt x="1034" y="424"/>
                  </a:cubicBezTo>
                  <a:cubicBezTo>
                    <a:pt x="1034" y="173"/>
                    <a:pt x="817" y="1"/>
                    <a:pt x="58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0" name="Google Shape;1600;p13"/>
            <p:cNvSpPr/>
            <p:nvPr/>
          </p:nvSpPr>
          <p:spPr>
            <a:xfrm>
              <a:off x="6135775" y="3217650"/>
              <a:ext cx="25875" cy="22000"/>
            </a:xfrm>
            <a:custGeom>
              <a:avLst/>
              <a:gdLst/>
              <a:ahLst/>
              <a:cxnLst/>
              <a:rect l="l" t="t" r="r" b="b"/>
              <a:pathLst>
                <a:path w="1035" h="880" extrusionOk="0">
                  <a:moveTo>
                    <a:pt x="599" y="1"/>
                  </a:moveTo>
                  <a:cubicBezTo>
                    <a:pt x="486" y="1"/>
                    <a:pt x="367" y="45"/>
                    <a:pt x="267" y="145"/>
                  </a:cubicBezTo>
                  <a:cubicBezTo>
                    <a:pt x="0" y="412"/>
                    <a:pt x="200" y="879"/>
                    <a:pt x="601" y="879"/>
                  </a:cubicBezTo>
                  <a:cubicBezTo>
                    <a:pt x="834" y="879"/>
                    <a:pt x="1034" y="679"/>
                    <a:pt x="1034" y="445"/>
                  </a:cubicBezTo>
                  <a:cubicBezTo>
                    <a:pt x="1034" y="179"/>
                    <a:pt x="827"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1" name="Google Shape;1601;p13"/>
            <p:cNvSpPr/>
            <p:nvPr/>
          </p:nvSpPr>
          <p:spPr>
            <a:xfrm>
              <a:off x="6090725" y="2553575"/>
              <a:ext cx="26725" cy="22250"/>
            </a:xfrm>
            <a:custGeom>
              <a:avLst/>
              <a:gdLst/>
              <a:ahLst/>
              <a:cxnLst/>
              <a:rect l="l" t="t" r="r" b="b"/>
              <a:pathLst>
                <a:path w="1069" h="890" extrusionOk="0">
                  <a:moveTo>
                    <a:pt x="599" y="1"/>
                  </a:moveTo>
                  <a:cubicBezTo>
                    <a:pt x="492" y="1"/>
                    <a:pt x="385" y="39"/>
                    <a:pt x="301" y="123"/>
                  </a:cubicBezTo>
                  <a:cubicBezTo>
                    <a:pt x="1" y="423"/>
                    <a:pt x="234" y="890"/>
                    <a:pt x="601" y="890"/>
                  </a:cubicBezTo>
                  <a:cubicBezTo>
                    <a:pt x="868" y="890"/>
                    <a:pt x="1068" y="690"/>
                    <a:pt x="1068" y="456"/>
                  </a:cubicBezTo>
                  <a:cubicBezTo>
                    <a:pt x="1068" y="181"/>
                    <a:pt x="833" y="1"/>
                    <a:pt x="59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13"/>
            <p:cNvSpPr/>
            <p:nvPr/>
          </p:nvSpPr>
          <p:spPr>
            <a:xfrm>
              <a:off x="6091575" y="2627600"/>
              <a:ext cx="25875" cy="22450"/>
            </a:xfrm>
            <a:custGeom>
              <a:avLst/>
              <a:gdLst/>
              <a:ahLst/>
              <a:cxnLst/>
              <a:rect l="l" t="t" r="r" b="b"/>
              <a:pathLst>
                <a:path w="1035" h="898" extrusionOk="0">
                  <a:moveTo>
                    <a:pt x="577" y="1"/>
                  </a:moveTo>
                  <a:cubicBezTo>
                    <a:pt x="467" y="1"/>
                    <a:pt x="356" y="41"/>
                    <a:pt x="267" y="130"/>
                  </a:cubicBezTo>
                  <a:cubicBezTo>
                    <a:pt x="0" y="397"/>
                    <a:pt x="200" y="898"/>
                    <a:pt x="567" y="898"/>
                  </a:cubicBezTo>
                  <a:cubicBezTo>
                    <a:pt x="834" y="898"/>
                    <a:pt x="1034" y="697"/>
                    <a:pt x="1034" y="431"/>
                  </a:cubicBezTo>
                  <a:cubicBezTo>
                    <a:pt x="1012" y="164"/>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13"/>
            <p:cNvSpPr/>
            <p:nvPr/>
          </p:nvSpPr>
          <p:spPr>
            <a:xfrm>
              <a:off x="6091575" y="2701200"/>
              <a:ext cx="25875" cy="22225"/>
            </a:xfrm>
            <a:custGeom>
              <a:avLst/>
              <a:gdLst/>
              <a:ahLst/>
              <a:cxnLst/>
              <a:rect l="l" t="t" r="r" b="b"/>
              <a:pathLst>
                <a:path w="1035" h="889" extrusionOk="0">
                  <a:moveTo>
                    <a:pt x="558" y="0"/>
                  </a:moveTo>
                  <a:cubicBezTo>
                    <a:pt x="454" y="0"/>
                    <a:pt x="351" y="38"/>
                    <a:pt x="267" y="122"/>
                  </a:cubicBezTo>
                  <a:cubicBezTo>
                    <a:pt x="0" y="422"/>
                    <a:pt x="200" y="889"/>
                    <a:pt x="567" y="889"/>
                  </a:cubicBezTo>
                  <a:cubicBezTo>
                    <a:pt x="834" y="889"/>
                    <a:pt x="1034" y="689"/>
                    <a:pt x="1034" y="455"/>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13"/>
            <p:cNvSpPr/>
            <p:nvPr/>
          </p:nvSpPr>
          <p:spPr>
            <a:xfrm>
              <a:off x="6091575" y="2774825"/>
              <a:ext cx="25875" cy="22000"/>
            </a:xfrm>
            <a:custGeom>
              <a:avLst/>
              <a:gdLst/>
              <a:ahLst/>
              <a:cxnLst/>
              <a:rect l="l" t="t" r="r" b="b"/>
              <a:pathLst>
                <a:path w="1035" h="880" extrusionOk="0">
                  <a:moveTo>
                    <a:pt x="577" y="1"/>
                  </a:moveTo>
                  <a:cubicBezTo>
                    <a:pt x="467" y="1"/>
                    <a:pt x="356" y="45"/>
                    <a:pt x="267" y="146"/>
                  </a:cubicBezTo>
                  <a:cubicBezTo>
                    <a:pt x="0" y="412"/>
                    <a:pt x="200" y="879"/>
                    <a:pt x="567" y="879"/>
                  </a:cubicBezTo>
                  <a:cubicBezTo>
                    <a:pt x="834" y="879"/>
                    <a:pt x="1034" y="679"/>
                    <a:pt x="1034" y="446"/>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13"/>
            <p:cNvSpPr/>
            <p:nvPr/>
          </p:nvSpPr>
          <p:spPr>
            <a:xfrm>
              <a:off x="6091575" y="2848800"/>
              <a:ext cx="25875" cy="22250"/>
            </a:xfrm>
            <a:custGeom>
              <a:avLst/>
              <a:gdLst/>
              <a:ahLst/>
              <a:cxnLst/>
              <a:rect l="l" t="t" r="r" b="b"/>
              <a:pathLst>
                <a:path w="1035" h="890" extrusionOk="0">
                  <a:moveTo>
                    <a:pt x="558" y="0"/>
                  </a:moveTo>
                  <a:cubicBezTo>
                    <a:pt x="454" y="0"/>
                    <a:pt x="351" y="38"/>
                    <a:pt x="267" y="122"/>
                  </a:cubicBezTo>
                  <a:cubicBezTo>
                    <a:pt x="0" y="422"/>
                    <a:pt x="200" y="889"/>
                    <a:pt x="567" y="889"/>
                  </a:cubicBezTo>
                  <a:cubicBezTo>
                    <a:pt x="834" y="889"/>
                    <a:pt x="1034" y="689"/>
                    <a:pt x="1034" y="456"/>
                  </a:cubicBezTo>
                  <a:cubicBezTo>
                    <a:pt x="1012" y="181"/>
                    <a:pt x="784" y="0"/>
                    <a:pt x="55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13"/>
            <p:cNvSpPr/>
            <p:nvPr/>
          </p:nvSpPr>
          <p:spPr>
            <a:xfrm>
              <a:off x="6090725" y="2922450"/>
              <a:ext cx="26725" cy="21975"/>
            </a:xfrm>
            <a:custGeom>
              <a:avLst/>
              <a:gdLst/>
              <a:ahLst/>
              <a:cxnLst/>
              <a:rect l="l" t="t" r="r" b="b"/>
              <a:pathLst>
                <a:path w="1069" h="879" extrusionOk="0">
                  <a:moveTo>
                    <a:pt x="619" y="0"/>
                  </a:moveTo>
                  <a:cubicBezTo>
                    <a:pt x="505" y="0"/>
                    <a:pt x="390" y="45"/>
                    <a:pt x="301" y="145"/>
                  </a:cubicBezTo>
                  <a:cubicBezTo>
                    <a:pt x="1" y="412"/>
                    <a:pt x="234" y="879"/>
                    <a:pt x="601" y="879"/>
                  </a:cubicBezTo>
                  <a:cubicBezTo>
                    <a:pt x="868" y="879"/>
                    <a:pt x="1068" y="678"/>
                    <a:pt x="1068" y="445"/>
                  </a:cubicBezTo>
                  <a:cubicBezTo>
                    <a:pt x="1068" y="178"/>
                    <a:pt x="846" y="0"/>
                    <a:pt x="61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13"/>
            <p:cNvSpPr/>
            <p:nvPr/>
          </p:nvSpPr>
          <p:spPr>
            <a:xfrm>
              <a:off x="6091575" y="2996400"/>
              <a:ext cx="25875" cy="22250"/>
            </a:xfrm>
            <a:custGeom>
              <a:avLst/>
              <a:gdLst/>
              <a:ahLst/>
              <a:cxnLst/>
              <a:rect l="l" t="t" r="r" b="b"/>
              <a:pathLst>
                <a:path w="1035" h="890" extrusionOk="0">
                  <a:moveTo>
                    <a:pt x="558" y="1"/>
                  </a:moveTo>
                  <a:cubicBezTo>
                    <a:pt x="454" y="1"/>
                    <a:pt x="351" y="38"/>
                    <a:pt x="267" y="122"/>
                  </a:cubicBezTo>
                  <a:cubicBezTo>
                    <a:pt x="0" y="422"/>
                    <a:pt x="200" y="889"/>
                    <a:pt x="567" y="889"/>
                  </a:cubicBezTo>
                  <a:cubicBezTo>
                    <a:pt x="834" y="889"/>
                    <a:pt x="1034" y="689"/>
                    <a:pt x="1034" y="456"/>
                  </a:cubicBezTo>
                  <a:cubicBezTo>
                    <a:pt x="1012" y="181"/>
                    <a:pt x="784" y="1"/>
                    <a:pt x="55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13"/>
            <p:cNvSpPr/>
            <p:nvPr/>
          </p:nvSpPr>
          <p:spPr>
            <a:xfrm>
              <a:off x="6091575" y="3070050"/>
              <a:ext cx="25875" cy="21975"/>
            </a:xfrm>
            <a:custGeom>
              <a:avLst/>
              <a:gdLst/>
              <a:ahLst/>
              <a:cxnLst/>
              <a:rect l="l" t="t" r="r" b="b"/>
              <a:pathLst>
                <a:path w="1035" h="879" extrusionOk="0">
                  <a:moveTo>
                    <a:pt x="577" y="0"/>
                  </a:moveTo>
                  <a:cubicBezTo>
                    <a:pt x="467" y="0"/>
                    <a:pt x="356" y="45"/>
                    <a:pt x="267" y="145"/>
                  </a:cubicBezTo>
                  <a:cubicBezTo>
                    <a:pt x="0" y="412"/>
                    <a:pt x="200" y="879"/>
                    <a:pt x="567" y="879"/>
                  </a:cubicBezTo>
                  <a:cubicBezTo>
                    <a:pt x="834" y="879"/>
                    <a:pt x="1034" y="679"/>
                    <a:pt x="1034" y="445"/>
                  </a:cubicBezTo>
                  <a:cubicBezTo>
                    <a:pt x="1012" y="178"/>
                    <a:pt x="797" y="0"/>
                    <a:pt x="577"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9" name="Google Shape;1609;p13"/>
            <p:cNvSpPr/>
            <p:nvPr/>
          </p:nvSpPr>
          <p:spPr>
            <a:xfrm>
              <a:off x="6091575" y="3143975"/>
              <a:ext cx="25875" cy="22275"/>
            </a:xfrm>
            <a:custGeom>
              <a:avLst/>
              <a:gdLst/>
              <a:ahLst/>
              <a:cxnLst/>
              <a:rect l="l" t="t" r="r" b="b"/>
              <a:pathLst>
                <a:path w="1035" h="891" extrusionOk="0">
                  <a:moveTo>
                    <a:pt x="562" y="1"/>
                  </a:moveTo>
                  <a:cubicBezTo>
                    <a:pt x="457" y="1"/>
                    <a:pt x="352" y="38"/>
                    <a:pt x="267" y="123"/>
                  </a:cubicBezTo>
                  <a:cubicBezTo>
                    <a:pt x="0" y="390"/>
                    <a:pt x="200" y="891"/>
                    <a:pt x="567" y="891"/>
                  </a:cubicBezTo>
                  <a:cubicBezTo>
                    <a:pt x="834" y="891"/>
                    <a:pt x="1034" y="690"/>
                    <a:pt x="1034" y="424"/>
                  </a:cubicBezTo>
                  <a:cubicBezTo>
                    <a:pt x="1012" y="173"/>
                    <a:pt x="787" y="1"/>
                    <a:pt x="562"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0" name="Google Shape;1610;p13"/>
            <p:cNvSpPr/>
            <p:nvPr/>
          </p:nvSpPr>
          <p:spPr>
            <a:xfrm>
              <a:off x="6091575" y="3217650"/>
              <a:ext cx="25875" cy="22000"/>
            </a:xfrm>
            <a:custGeom>
              <a:avLst/>
              <a:gdLst/>
              <a:ahLst/>
              <a:cxnLst/>
              <a:rect l="l" t="t" r="r" b="b"/>
              <a:pathLst>
                <a:path w="1035" h="880" extrusionOk="0">
                  <a:moveTo>
                    <a:pt x="577" y="1"/>
                  </a:moveTo>
                  <a:cubicBezTo>
                    <a:pt x="467" y="1"/>
                    <a:pt x="356" y="45"/>
                    <a:pt x="267" y="145"/>
                  </a:cubicBezTo>
                  <a:cubicBezTo>
                    <a:pt x="0" y="412"/>
                    <a:pt x="200" y="879"/>
                    <a:pt x="567" y="879"/>
                  </a:cubicBezTo>
                  <a:cubicBezTo>
                    <a:pt x="834" y="879"/>
                    <a:pt x="1034" y="679"/>
                    <a:pt x="1034" y="445"/>
                  </a:cubicBezTo>
                  <a:cubicBezTo>
                    <a:pt x="1012" y="179"/>
                    <a:pt x="797" y="1"/>
                    <a:pt x="57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13"/>
            <p:cNvSpPr/>
            <p:nvPr/>
          </p:nvSpPr>
          <p:spPr>
            <a:xfrm>
              <a:off x="6046550" y="2553575"/>
              <a:ext cx="25875" cy="22250"/>
            </a:xfrm>
            <a:custGeom>
              <a:avLst/>
              <a:gdLst/>
              <a:ahLst/>
              <a:cxnLst/>
              <a:rect l="l" t="t" r="r" b="b"/>
              <a:pathLst>
                <a:path w="1035" h="890" extrusionOk="0">
                  <a:moveTo>
                    <a:pt x="590" y="1"/>
                  </a:moveTo>
                  <a:cubicBezTo>
                    <a:pt x="488" y="1"/>
                    <a:pt x="384" y="39"/>
                    <a:pt x="300" y="123"/>
                  </a:cubicBezTo>
                  <a:cubicBezTo>
                    <a:pt x="0" y="423"/>
                    <a:pt x="200" y="890"/>
                    <a:pt x="600" y="890"/>
                  </a:cubicBezTo>
                  <a:cubicBezTo>
                    <a:pt x="834" y="890"/>
                    <a:pt x="1034" y="690"/>
                    <a:pt x="1034" y="456"/>
                  </a:cubicBezTo>
                  <a:cubicBezTo>
                    <a:pt x="1034" y="181"/>
                    <a:pt x="814"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13"/>
            <p:cNvSpPr/>
            <p:nvPr/>
          </p:nvSpPr>
          <p:spPr>
            <a:xfrm>
              <a:off x="6046550" y="2627500"/>
              <a:ext cx="30025" cy="22550"/>
            </a:xfrm>
            <a:custGeom>
              <a:avLst/>
              <a:gdLst/>
              <a:ahLst/>
              <a:cxnLst/>
              <a:rect l="l" t="t" r="r" b="b"/>
              <a:pathLst>
                <a:path w="1201" h="902" extrusionOk="0">
                  <a:moveTo>
                    <a:pt x="600" y="1"/>
                  </a:moveTo>
                  <a:cubicBezTo>
                    <a:pt x="0" y="1"/>
                    <a:pt x="0" y="902"/>
                    <a:pt x="600" y="902"/>
                  </a:cubicBezTo>
                  <a:cubicBezTo>
                    <a:pt x="1201" y="902"/>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13"/>
            <p:cNvSpPr/>
            <p:nvPr/>
          </p:nvSpPr>
          <p:spPr>
            <a:xfrm>
              <a:off x="6046550" y="2701200"/>
              <a:ext cx="25875" cy="22225"/>
            </a:xfrm>
            <a:custGeom>
              <a:avLst/>
              <a:gdLst/>
              <a:ahLst/>
              <a:cxnLst/>
              <a:rect l="l" t="t" r="r" b="b"/>
              <a:pathLst>
                <a:path w="1035" h="889" extrusionOk="0">
                  <a:moveTo>
                    <a:pt x="590" y="0"/>
                  </a:moveTo>
                  <a:cubicBezTo>
                    <a:pt x="488" y="0"/>
                    <a:pt x="384" y="38"/>
                    <a:pt x="300" y="122"/>
                  </a:cubicBezTo>
                  <a:cubicBezTo>
                    <a:pt x="0" y="422"/>
                    <a:pt x="200" y="889"/>
                    <a:pt x="600" y="889"/>
                  </a:cubicBezTo>
                  <a:cubicBezTo>
                    <a:pt x="834" y="889"/>
                    <a:pt x="1034" y="689"/>
                    <a:pt x="1034" y="455"/>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13"/>
            <p:cNvSpPr/>
            <p:nvPr/>
          </p:nvSpPr>
          <p:spPr>
            <a:xfrm>
              <a:off x="6046550" y="2774825"/>
              <a:ext cx="25875" cy="22000"/>
            </a:xfrm>
            <a:custGeom>
              <a:avLst/>
              <a:gdLst/>
              <a:ahLst/>
              <a:cxnLst/>
              <a:rect l="l" t="t" r="r" b="b"/>
              <a:pathLst>
                <a:path w="1035" h="880" extrusionOk="0">
                  <a:moveTo>
                    <a:pt x="609" y="1"/>
                  </a:moveTo>
                  <a:cubicBezTo>
                    <a:pt x="500" y="1"/>
                    <a:pt x="389" y="45"/>
                    <a:pt x="300" y="146"/>
                  </a:cubicBezTo>
                  <a:cubicBezTo>
                    <a:pt x="0" y="412"/>
                    <a:pt x="200" y="879"/>
                    <a:pt x="600" y="879"/>
                  </a:cubicBezTo>
                  <a:cubicBezTo>
                    <a:pt x="834" y="879"/>
                    <a:pt x="1034" y="679"/>
                    <a:pt x="1034" y="446"/>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13"/>
            <p:cNvSpPr/>
            <p:nvPr/>
          </p:nvSpPr>
          <p:spPr>
            <a:xfrm>
              <a:off x="6046550" y="2848800"/>
              <a:ext cx="25875" cy="22250"/>
            </a:xfrm>
            <a:custGeom>
              <a:avLst/>
              <a:gdLst/>
              <a:ahLst/>
              <a:cxnLst/>
              <a:rect l="l" t="t" r="r" b="b"/>
              <a:pathLst>
                <a:path w="1035" h="890" extrusionOk="0">
                  <a:moveTo>
                    <a:pt x="590" y="0"/>
                  </a:moveTo>
                  <a:cubicBezTo>
                    <a:pt x="488" y="0"/>
                    <a:pt x="384" y="38"/>
                    <a:pt x="300" y="122"/>
                  </a:cubicBezTo>
                  <a:cubicBezTo>
                    <a:pt x="0" y="422"/>
                    <a:pt x="200" y="889"/>
                    <a:pt x="600" y="889"/>
                  </a:cubicBezTo>
                  <a:cubicBezTo>
                    <a:pt x="834" y="889"/>
                    <a:pt x="1034" y="689"/>
                    <a:pt x="1034" y="456"/>
                  </a:cubicBezTo>
                  <a:cubicBezTo>
                    <a:pt x="1034" y="181"/>
                    <a:pt x="814"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13"/>
            <p:cNvSpPr/>
            <p:nvPr/>
          </p:nvSpPr>
          <p:spPr>
            <a:xfrm>
              <a:off x="6046550" y="29224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13"/>
            <p:cNvSpPr/>
            <p:nvPr/>
          </p:nvSpPr>
          <p:spPr>
            <a:xfrm>
              <a:off x="6046550" y="2996100"/>
              <a:ext cx="30025" cy="22550"/>
            </a:xfrm>
            <a:custGeom>
              <a:avLst/>
              <a:gdLst/>
              <a:ahLst/>
              <a:cxnLst/>
              <a:rect l="l" t="t" r="r" b="b"/>
              <a:pathLst>
                <a:path w="1201" h="902" extrusionOk="0">
                  <a:moveTo>
                    <a:pt x="600" y="1"/>
                  </a:moveTo>
                  <a:cubicBezTo>
                    <a:pt x="0" y="1"/>
                    <a:pt x="0" y="901"/>
                    <a:pt x="600" y="901"/>
                  </a:cubicBezTo>
                  <a:cubicBezTo>
                    <a:pt x="1201" y="901"/>
                    <a:pt x="1201" y="1"/>
                    <a:pt x="60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13"/>
            <p:cNvSpPr/>
            <p:nvPr/>
          </p:nvSpPr>
          <p:spPr>
            <a:xfrm>
              <a:off x="6046550" y="3070050"/>
              <a:ext cx="25875" cy="21975"/>
            </a:xfrm>
            <a:custGeom>
              <a:avLst/>
              <a:gdLst/>
              <a:ahLst/>
              <a:cxnLst/>
              <a:rect l="l" t="t" r="r" b="b"/>
              <a:pathLst>
                <a:path w="1035" h="879" extrusionOk="0">
                  <a:moveTo>
                    <a:pt x="609" y="0"/>
                  </a:moveTo>
                  <a:cubicBezTo>
                    <a:pt x="500" y="0"/>
                    <a:pt x="389" y="45"/>
                    <a:pt x="300" y="145"/>
                  </a:cubicBezTo>
                  <a:cubicBezTo>
                    <a:pt x="0" y="412"/>
                    <a:pt x="200" y="879"/>
                    <a:pt x="600"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13"/>
            <p:cNvSpPr/>
            <p:nvPr/>
          </p:nvSpPr>
          <p:spPr>
            <a:xfrm>
              <a:off x="6046550" y="3143975"/>
              <a:ext cx="25875" cy="22275"/>
            </a:xfrm>
            <a:custGeom>
              <a:avLst/>
              <a:gdLst/>
              <a:ahLst/>
              <a:cxnLst/>
              <a:rect l="l" t="t" r="r" b="b"/>
              <a:pathLst>
                <a:path w="1035" h="891" extrusionOk="0">
                  <a:moveTo>
                    <a:pt x="594" y="1"/>
                  </a:moveTo>
                  <a:cubicBezTo>
                    <a:pt x="490" y="1"/>
                    <a:pt x="385" y="38"/>
                    <a:pt x="300" y="123"/>
                  </a:cubicBezTo>
                  <a:cubicBezTo>
                    <a:pt x="0" y="390"/>
                    <a:pt x="200" y="891"/>
                    <a:pt x="600" y="891"/>
                  </a:cubicBezTo>
                  <a:cubicBezTo>
                    <a:pt x="834" y="891"/>
                    <a:pt x="1034" y="690"/>
                    <a:pt x="1034" y="424"/>
                  </a:cubicBezTo>
                  <a:cubicBezTo>
                    <a:pt x="1034" y="173"/>
                    <a:pt x="817" y="1"/>
                    <a:pt x="59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13"/>
            <p:cNvSpPr/>
            <p:nvPr/>
          </p:nvSpPr>
          <p:spPr>
            <a:xfrm>
              <a:off x="6046550" y="3217650"/>
              <a:ext cx="25875" cy="22000"/>
            </a:xfrm>
            <a:custGeom>
              <a:avLst/>
              <a:gdLst/>
              <a:ahLst/>
              <a:cxnLst/>
              <a:rect l="l" t="t" r="r" b="b"/>
              <a:pathLst>
                <a:path w="1035" h="880" extrusionOk="0">
                  <a:moveTo>
                    <a:pt x="609" y="1"/>
                  </a:moveTo>
                  <a:cubicBezTo>
                    <a:pt x="500" y="1"/>
                    <a:pt x="389" y="45"/>
                    <a:pt x="300" y="145"/>
                  </a:cubicBezTo>
                  <a:cubicBezTo>
                    <a:pt x="0" y="412"/>
                    <a:pt x="200" y="879"/>
                    <a:pt x="600" y="879"/>
                  </a:cubicBezTo>
                  <a:cubicBezTo>
                    <a:pt x="834" y="879"/>
                    <a:pt x="1034" y="679"/>
                    <a:pt x="1034" y="445"/>
                  </a:cubicBezTo>
                  <a:cubicBezTo>
                    <a:pt x="1034" y="179"/>
                    <a:pt x="827" y="1"/>
                    <a:pt x="60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13"/>
            <p:cNvSpPr/>
            <p:nvPr/>
          </p:nvSpPr>
          <p:spPr>
            <a:xfrm>
              <a:off x="6002350" y="2553575"/>
              <a:ext cx="25875" cy="22250"/>
            </a:xfrm>
            <a:custGeom>
              <a:avLst/>
              <a:gdLst/>
              <a:ahLst/>
              <a:cxnLst/>
              <a:rect l="l" t="t" r="r" b="b"/>
              <a:pathLst>
                <a:path w="1035" h="890" extrusionOk="0">
                  <a:moveTo>
                    <a:pt x="565" y="1"/>
                  </a:moveTo>
                  <a:cubicBezTo>
                    <a:pt x="458" y="1"/>
                    <a:pt x="351" y="39"/>
                    <a:pt x="267" y="123"/>
                  </a:cubicBezTo>
                  <a:cubicBezTo>
                    <a:pt x="0" y="423"/>
                    <a:pt x="200" y="890"/>
                    <a:pt x="567" y="890"/>
                  </a:cubicBezTo>
                  <a:cubicBezTo>
                    <a:pt x="834" y="890"/>
                    <a:pt x="1034" y="690"/>
                    <a:pt x="1034" y="456"/>
                  </a:cubicBezTo>
                  <a:cubicBezTo>
                    <a:pt x="1034"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13"/>
            <p:cNvSpPr/>
            <p:nvPr/>
          </p:nvSpPr>
          <p:spPr>
            <a:xfrm>
              <a:off x="6002350" y="2627500"/>
              <a:ext cx="29200" cy="22550"/>
            </a:xfrm>
            <a:custGeom>
              <a:avLst/>
              <a:gdLst/>
              <a:ahLst/>
              <a:cxnLst/>
              <a:rect l="l" t="t" r="r" b="b"/>
              <a:pathLst>
                <a:path w="1168" h="902" extrusionOk="0">
                  <a:moveTo>
                    <a:pt x="567" y="1"/>
                  </a:moveTo>
                  <a:cubicBezTo>
                    <a:pt x="0" y="1"/>
                    <a:pt x="0" y="902"/>
                    <a:pt x="567" y="902"/>
                  </a:cubicBezTo>
                  <a:cubicBezTo>
                    <a:pt x="1168" y="902"/>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13"/>
            <p:cNvSpPr/>
            <p:nvPr/>
          </p:nvSpPr>
          <p:spPr>
            <a:xfrm>
              <a:off x="6002350" y="2701200"/>
              <a:ext cx="25875" cy="22225"/>
            </a:xfrm>
            <a:custGeom>
              <a:avLst/>
              <a:gdLst/>
              <a:ahLst/>
              <a:cxnLst/>
              <a:rect l="l" t="t" r="r" b="b"/>
              <a:pathLst>
                <a:path w="1035" h="889" extrusionOk="0">
                  <a:moveTo>
                    <a:pt x="565" y="0"/>
                  </a:moveTo>
                  <a:cubicBezTo>
                    <a:pt x="458" y="0"/>
                    <a:pt x="351" y="38"/>
                    <a:pt x="267" y="122"/>
                  </a:cubicBezTo>
                  <a:cubicBezTo>
                    <a:pt x="0" y="422"/>
                    <a:pt x="200" y="889"/>
                    <a:pt x="567" y="889"/>
                  </a:cubicBezTo>
                  <a:cubicBezTo>
                    <a:pt x="834" y="889"/>
                    <a:pt x="1034" y="689"/>
                    <a:pt x="1034" y="455"/>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13"/>
            <p:cNvSpPr/>
            <p:nvPr/>
          </p:nvSpPr>
          <p:spPr>
            <a:xfrm>
              <a:off x="6002350" y="2774825"/>
              <a:ext cx="25875" cy="22000"/>
            </a:xfrm>
            <a:custGeom>
              <a:avLst/>
              <a:gdLst/>
              <a:ahLst/>
              <a:cxnLst/>
              <a:rect l="l" t="t" r="r" b="b"/>
              <a:pathLst>
                <a:path w="1035" h="880" extrusionOk="0">
                  <a:moveTo>
                    <a:pt x="585" y="1"/>
                  </a:moveTo>
                  <a:cubicBezTo>
                    <a:pt x="471" y="1"/>
                    <a:pt x="356" y="45"/>
                    <a:pt x="267" y="146"/>
                  </a:cubicBezTo>
                  <a:cubicBezTo>
                    <a:pt x="0" y="412"/>
                    <a:pt x="200" y="879"/>
                    <a:pt x="567" y="879"/>
                  </a:cubicBezTo>
                  <a:cubicBezTo>
                    <a:pt x="834" y="879"/>
                    <a:pt x="1034" y="679"/>
                    <a:pt x="1034" y="446"/>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13"/>
            <p:cNvSpPr/>
            <p:nvPr/>
          </p:nvSpPr>
          <p:spPr>
            <a:xfrm>
              <a:off x="6002350" y="2848800"/>
              <a:ext cx="25875" cy="22250"/>
            </a:xfrm>
            <a:custGeom>
              <a:avLst/>
              <a:gdLst/>
              <a:ahLst/>
              <a:cxnLst/>
              <a:rect l="l" t="t" r="r" b="b"/>
              <a:pathLst>
                <a:path w="1035" h="890" extrusionOk="0">
                  <a:moveTo>
                    <a:pt x="565" y="0"/>
                  </a:moveTo>
                  <a:cubicBezTo>
                    <a:pt x="458" y="0"/>
                    <a:pt x="351" y="38"/>
                    <a:pt x="267" y="122"/>
                  </a:cubicBezTo>
                  <a:cubicBezTo>
                    <a:pt x="0" y="422"/>
                    <a:pt x="200" y="889"/>
                    <a:pt x="567" y="889"/>
                  </a:cubicBezTo>
                  <a:cubicBezTo>
                    <a:pt x="834" y="889"/>
                    <a:pt x="1034" y="689"/>
                    <a:pt x="1034" y="456"/>
                  </a:cubicBezTo>
                  <a:cubicBezTo>
                    <a:pt x="1034"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13"/>
            <p:cNvSpPr/>
            <p:nvPr/>
          </p:nvSpPr>
          <p:spPr>
            <a:xfrm>
              <a:off x="6002350" y="29224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8"/>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13"/>
            <p:cNvSpPr/>
            <p:nvPr/>
          </p:nvSpPr>
          <p:spPr>
            <a:xfrm>
              <a:off x="6002350" y="2996100"/>
              <a:ext cx="29200" cy="22550"/>
            </a:xfrm>
            <a:custGeom>
              <a:avLst/>
              <a:gdLst/>
              <a:ahLst/>
              <a:cxnLst/>
              <a:rect l="l" t="t" r="r" b="b"/>
              <a:pathLst>
                <a:path w="1168" h="902" extrusionOk="0">
                  <a:moveTo>
                    <a:pt x="567" y="1"/>
                  </a:moveTo>
                  <a:cubicBezTo>
                    <a:pt x="0" y="1"/>
                    <a:pt x="0" y="901"/>
                    <a:pt x="567" y="901"/>
                  </a:cubicBezTo>
                  <a:cubicBezTo>
                    <a:pt x="1168" y="901"/>
                    <a:pt x="1168" y="1"/>
                    <a:pt x="567"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13"/>
            <p:cNvSpPr/>
            <p:nvPr/>
          </p:nvSpPr>
          <p:spPr>
            <a:xfrm>
              <a:off x="6002350" y="3070050"/>
              <a:ext cx="25875" cy="21975"/>
            </a:xfrm>
            <a:custGeom>
              <a:avLst/>
              <a:gdLst/>
              <a:ahLst/>
              <a:cxnLst/>
              <a:rect l="l" t="t" r="r" b="b"/>
              <a:pathLst>
                <a:path w="1035" h="879" extrusionOk="0">
                  <a:moveTo>
                    <a:pt x="585" y="0"/>
                  </a:moveTo>
                  <a:cubicBezTo>
                    <a:pt x="471" y="0"/>
                    <a:pt x="356" y="45"/>
                    <a:pt x="267" y="145"/>
                  </a:cubicBezTo>
                  <a:cubicBezTo>
                    <a:pt x="0" y="412"/>
                    <a:pt x="200" y="879"/>
                    <a:pt x="567" y="879"/>
                  </a:cubicBezTo>
                  <a:cubicBezTo>
                    <a:pt x="834" y="879"/>
                    <a:pt x="1034" y="679"/>
                    <a:pt x="1034" y="445"/>
                  </a:cubicBezTo>
                  <a:cubicBezTo>
                    <a:pt x="1034"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13"/>
            <p:cNvSpPr/>
            <p:nvPr/>
          </p:nvSpPr>
          <p:spPr>
            <a:xfrm>
              <a:off x="6002350" y="3143975"/>
              <a:ext cx="25875" cy="22275"/>
            </a:xfrm>
            <a:custGeom>
              <a:avLst/>
              <a:gdLst/>
              <a:ahLst/>
              <a:cxnLst/>
              <a:rect l="l" t="t" r="r" b="b"/>
              <a:pathLst>
                <a:path w="1035" h="891" extrusionOk="0">
                  <a:moveTo>
                    <a:pt x="569" y="1"/>
                  </a:moveTo>
                  <a:cubicBezTo>
                    <a:pt x="461" y="1"/>
                    <a:pt x="352" y="38"/>
                    <a:pt x="267" y="123"/>
                  </a:cubicBezTo>
                  <a:cubicBezTo>
                    <a:pt x="0" y="390"/>
                    <a:pt x="200" y="891"/>
                    <a:pt x="567" y="891"/>
                  </a:cubicBezTo>
                  <a:cubicBezTo>
                    <a:pt x="834" y="891"/>
                    <a:pt x="1034" y="690"/>
                    <a:pt x="1034" y="424"/>
                  </a:cubicBezTo>
                  <a:cubicBezTo>
                    <a:pt x="1034" y="173"/>
                    <a:pt x="802" y="1"/>
                    <a:pt x="569"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13"/>
            <p:cNvSpPr/>
            <p:nvPr/>
          </p:nvSpPr>
          <p:spPr>
            <a:xfrm>
              <a:off x="6002350" y="3217650"/>
              <a:ext cx="25875" cy="22000"/>
            </a:xfrm>
            <a:custGeom>
              <a:avLst/>
              <a:gdLst/>
              <a:ahLst/>
              <a:cxnLst/>
              <a:rect l="l" t="t" r="r" b="b"/>
              <a:pathLst>
                <a:path w="1035" h="880" extrusionOk="0">
                  <a:moveTo>
                    <a:pt x="585" y="1"/>
                  </a:moveTo>
                  <a:cubicBezTo>
                    <a:pt x="471" y="1"/>
                    <a:pt x="356" y="45"/>
                    <a:pt x="267" y="145"/>
                  </a:cubicBezTo>
                  <a:cubicBezTo>
                    <a:pt x="0" y="412"/>
                    <a:pt x="200" y="879"/>
                    <a:pt x="567" y="879"/>
                  </a:cubicBezTo>
                  <a:cubicBezTo>
                    <a:pt x="834" y="879"/>
                    <a:pt x="1034" y="679"/>
                    <a:pt x="1034" y="445"/>
                  </a:cubicBezTo>
                  <a:cubicBezTo>
                    <a:pt x="1034"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13"/>
            <p:cNvSpPr/>
            <p:nvPr/>
          </p:nvSpPr>
          <p:spPr>
            <a:xfrm>
              <a:off x="5957300" y="2553575"/>
              <a:ext cx="25875" cy="22250"/>
            </a:xfrm>
            <a:custGeom>
              <a:avLst/>
              <a:gdLst/>
              <a:ahLst/>
              <a:cxnLst/>
              <a:rect l="l" t="t" r="r" b="b"/>
              <a:pathLst>
                <a:path w="1035" h="890" extrusionOk="0">
                  <a:moveTo>
                    <a:pt x="591" y="1"/>
                  </a:moveTo>
                  <a:cubicBezTo>
                    <a:pt x="488" y="1"/>
                    <a:pt x="385" y="39"/>
                    <a:pt x="301" y="123"/>
                  </a:cubicBezTo>
                  <a:cubicBezTo>
                    <a:pt x="1" y="423"/>
                    <a:pt x="201" y="890"/>
                    <a:pt x="601" y="890"/>
                  </a:cubicBezTo>
                  <a:cubicBezTo>
                    <a:pt x="835" y="890"/>
                    <a:pt x="1035"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2" name="Google Shape;1632;p13"/>
            <p:cNvSpPr/>
            <p:nvPr/>
          </p:nvSpPr>
          <p:spPr>
            <a:xfrm>
              <a:off x="5957300" y="2627600"/>
              <a:ext cx="25875" cy="22450"/>
            </a:xfrm>
            <a:custGeom>
              <a:avLst/>
              <a:gdLst/>
              <a:ahLst/>
              <a:cxnLst/>
              <a:rect l="l" t="t" r="r" b="b"/>
              <a:pathLst>
                <a:path w="1035" h="898" extrusionOk="0">
                  <a:moveTo>
                    <a:pt x="610" y="1"/>
                  </a:moveTo>
                  <a:cubicBezTo>
                    <a:pt x="501" y="1"/>
                    <a:pt x="390" y="41"/>
                    <a:pt x="301" y="130"/>
                  </a:cubicBezTo>
                  <a:cubicBezTo>
                    <a:pt x="1" y="397"/>
                    <a:pt x="201" y="864"/>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3" name="Google Shape;1633;p13"/>
            <p:cNvSpPr/>
            <p:nvPr/>
          </p:nvSpPr>
          <p:spPr>
            <a:xfrm>
              <a:off x="5957300" y="2700900"/>
              <a:ext cx="30050" cy="22525"/>
            </a:xfrm>
            <a:custGeom>
              <a:avLst/>
              <a:gdLst/>
              <a:ahLst/>
              <a:cxnLst/>
              <a:rect l="l" t="t" r="r" b="b"/>
              <a:pathLst>
                <a:path w="1202" h="901" extrusionOk="0">
                  <a:moveTo>
                    <a:pt x="601" y="0"/>
                  </a:moveTo>
                  <a:cubicBezTo>
                    <a:pt x="1" y="0"/>
                    <a:pt x="1" y="901"/>
                    <a:pt x="601" y="901"/>
                  </a:cubicBezTo>
                  <a:cubicBezTo>
                    <a:pt x="1202" y="901"/>
                    <a:pt x="1202" y="0"/>
                    <a:pt x="60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4" name="Google Shape;1634;p13"/>
            <p:cNvSpPr/>
            <p:nvPr/>
          </p:nvSpPr>
          <p:spPr>
            <a:xfrm>
              <a:off x="5961475" y="2775125"/>
              <a:ext cx="21700" cy="21700"/>
            </a:xfrm>
            <a:custGeom>
              <a:avLst/>
              <a:gdLst/>
              <a:ahLst/>
              <a:cxnLst/>
              <a:rect l="l" t="t" r="r" b="b"/>
              <a:pathLst>
                <a:path w="868" h="868" extrusionOk="0">
                  <a:moveTo>
                    <a:pt x="434" y="0"/>
                  </a:moveTo>
                  <a:cubicBezTo>
                    <a:pt x="201" y="0"/>
                    <a:pt x="1" y="200"/>
                    <a:pt x="1" y="434"/>
                  </a:cubicBezTo>
                  <a:cubicBezTo>
                    <a:pt x="1" y="667"/>
                    <a:pt x="201" y="867"/>
                    <a:pt x="434" y="867"/>
                  </a:cubicBezTo>
                  <a:cubicBezTo>
                    <a:pt x="668" y="867"/>
                    <a:pt x="868" y="667"/>
                    <a:pt x="868" y="434"/>
                  </a:cubicBezTo>
                  <a:cubicBezTo>
                    <a:pt x="868" y="200"/>
                    <a:pt x="668"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13"/>
            <p:cNvSpPr/>
            <p:nvPr/>
          </p:nvSpPr>
          <p:spPr>
            <a:xfrm>
              <a:off x="5957300"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13"/>
            <p:cNvSpPr/>
            <p:nvPr/>
          </p:nvSpPr>
          <p:spPr>
            <a:xfrm>
              <a:off x="5957300" y="29224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8"/>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13"/>
            <p:cNvSpPr/>
            <p:nvPr/>
          </p:nvSpPr>
          <p:spPr>
            <a:xfrm>
              <a:off x="5961475" y="2996100"/>
              <a:ext cx="21700" cy="22550"/>
            </a:xfrm>
            <a:custGeom>
              <a:avLst/>
              <a:gdLst/>
              <a:ahLst/>
              <a:cxnLst/>
              <a:rect l="l" t="t" r="r" b="b"/>
              <a:pathLst>
                <a:path w="868" h="902" extrusionOk="0">
                  <a:moveTo>
                    <a:pt x="434" y="1"/>
                  </a:moveTo>
                  <a:cubicBezTo>
                    <a:pt x="201" y="1"/>
                    <a:pt x="1" y="201"/>
                    <a:pt x="1" y="434"/>
                  </a:cubicBezTo>
                  <a:cubicBezTo>
                    <a:pt x="1" y="701"/>
                    <a:pt x="201" y="901"/>
                    <a:pt x="434" y="901"/>
                  </a:cubicBezTo>
                  <a:cubicBezTo>
                    <a:pt x="668" y="901"/>
                    <a:pt x="868" y="701"/>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13"/>
            <p:cNvSpPr/>
            <p:nvPr/>
          </p:nvSpPr>
          <p:spPr>
            <a:xfrm>
              <a:off x="5957300" y="3070325"/>
              <a:ext cx="30050" cy="21700"/>
            </a:xfrm>
            <a:custGeom>
              <a:avLst/>
              <a:gdLst/>
              <a:ahLst/>
              <a:cxnLst/>
              <a:rect l="l" t="t" r="r" b="b"/>
              <a:pathLst>
                <a:path w="1202" h="868" extrusionOk="0">
                  <a:moveTo>
                    <a:pt x="601" y="1"/>
                  </a:moveTo>
                  <a:cubicBezTo>
                    <a:pt x="1" y="1"/>
                    <a:pt x="1" y="868"/>
                    <a:pt x="601" y="868"/>
                  </a:cubicBezTo>
                  <a:cubicBezTo>
                    <a:pt x="1202" y="868"/>
                    <a:pt x="1202"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13"/>
            <p:cNvSpPr/>
            <p:nvPr/>
          </p:nvSpPr>
          <p:spPr>
            <a:xfrm>
              <a:off x="5957300"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13"/>
            <p:cNvSpPr/>
            <p:nvPr/>
          </p:nvSpPr>
          <p:spPr>
            <a:xfrm>
              <a:off x="5961475" y="3217925"/>
              <a:ext cx="21700" cy="21725"/>
            </a:xfrm>
            <a:custGeom>
              <a:avLst/>
              <a:gdLst/>
              <a:ahLst/>
              <a:cxnLst/>
              <a:rect l="l" t="t" r="r" b="b"/>
              <a:pathLst>
                <a:path w="868" h="869" extrusionOk="0">
                  <a:moveTo>
                    <a:pt x="434" y="1"/>
                  </a:moveTo>
                  <a:cubicBezTo>
                    <a:pt x="201" y="1"/>
                    <a:pt x="1" y="201"/>
                    <a:pt x="1" y="434"/>
                  </a:cubicBezTo>
                  <a:cubicBezTo>
                    <a:pt x="1" y="668"/>
                    <a:pt x="201" y="868"/>
                    <a:pt x="434" y="868"/>
                  </a:cubicBezTo>
                  <a:cubicBezTo>
                    <a:pt x="668" y="868"/>
                    <a:pt x="868" y="668"/>
                    <a:pt x="868" y="434"/>
                  </a:cubicBezTo>
                  <a:cubicBezTo>
                    <a:pt x="868" y="201"/>
                    <a:pt x="668"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13"/>
            <p:cNvSpPr/>
            <p:nvPr/>
          </p:nvSpPr>
          <p:spPr>
            <a:xfrm>
              <a:off x="5913100" y="2553575"/>
              <a:ext cx="25875" cy="22250"/>
            </a:xfrm>
            <a:custGeom>
              <a:avLst/>
              <a:gdLst/>
              <a:ahLst/>
              <a:cxnLst/>
              <a:rect l="l" t="t" r="r" b="b"/>
              <a:pathLst>
                <a:path w="1035" h="890" extrusionOk="0">
                  <a:moveTo>
                    <a:pt x="565" y="1"/>
                  </a:moveTo>
                  <a:cubicBezTo>
                    <a:pt x="458" y="1"/>
                    <a:pt x="352" y="39"/>
                    <a:pt x="268" y="123"/>
                  </a:cubicBezTo>
                  <a:cubicBezTo>
                    <a:pt x="1" y="423"/>
                    <a:pt x="201" y="890"/>
                    <a:pt x="568"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13"/>
            <p:cNvSpPr/>
            <p:nvPr/>
          </p:nvSpPr>
          <p:spPr>
            <a:xfrm>
              <a:off x="5913100" y="2627600"/>
              <a:ext cx="25875" cy="22450"/>
            </a:xfrm>
            <a:custGeom>
              <a:avLst/>
              <a:gdLst/>
              <a:ahLst/>
              <a:cxnLst/>
              <a:rect l="l" t="t" r="r" b="b"/>
              <a:pathLst>
                <a:path w="1035" h="898" extrusionOk="0">
                  <a:moveTo>
                    <a:pt x="585" y="1"/>
                  </a:moveTo>
                  <a:cubicBezTo>
                    <a:pt x="472" y="1"/>
                    <a:pt x="357" y="41"/>
                    <a:pt x="268" y="130"/>
                  </a:cubicBezTo>
                  <a:cubicBezTo>
                    <a:pt x="1" y="397"/>
                    <a:pt x="201" y="864"/>
                    <a:pt x="568" y="898"/>
                  </a:cubicBezTo>
                  <a:cubicBezTo>
                    <a:pt x="835" y="898"/>
                    <a:pt x="1035" y="697"/>
                    <a:pt x="1035" y="431"/>
                  </a:cubicBezTo>
                  <a:cubicBezTo>
                    <a:pt x="1035" y="164"/>
                    <a:pt x="813"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13"/>
            <p:cNvSpPr/>
            <p:nvPr/>
          </p:nvSpPr>
          <p:spPr>
            <a:xfrm>
              <a:off x="5913100" y="2700900"/>
              <a:ext cx="29225" cy="22525"/>
            </a:xfrm>
            <a:custGeom>
              <a:avLst/>
              <a:gdLst/>
              <a:ahLst/>
              <a:cxnLst/>
              <a:rect l="l" t="t" r="r" b="b"/>
              <a:pathLst>
                <a:path w="1169" h="901" extrusionOk="0">
                  <a:moveTo>
                    <a:pt x="568" y="0"/>
                  </a:moveTo>
                  <a:cubicBezTo>
                    <a:pt x="1" y="0"/>
                    <a:pt x="1" y="901"/>
                    <a:pt x="568" y="901"/>
                  </a:cubicBezTo>
                  <a:cubicBezTo>
                    <a:pt x="1168" y="901"/>
                    <a:pt x="1168" y="0"/>
                    <a:pt x="568"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13"/>
            <p:cNvSpPr/>
            <p:nvPr/>
          </p:nvSpPr>
          <p:spPr>
            <a:xfrm>
              <a:off x="5916450" y="2775125"/>
              <a:ext cx="22525" cy="21700"/>
            </a:xfrm>
            <a:custGeom>
              <a:avLst/>
              <a:gdLst/>
              <a:ahLst/>
              <a:cxnLst/>
              <a:rect l="l" t="t" r="r" b="b"/>
              <a:pathLst>
                <a:path w="901" h="868" extrusionOk="0">
                  <a:moveTo>
                    <a:pt x="434" y="0"/>
                  </a:moveTo>
                  <a:cubicBezTo>
                    <a:pt x="200" y="0"/>
                    <a:pt x="0" y="200"/>
                    <a:pt x="0" y="434"/>
                  </a:cubicBezTo>
                  <a:cubicBezTo>
                    <a:pt x="0" y="667"/>
                    <a:pt x="200" y="867"/>
                    <a:pt x="434" y="867"/>
                  </a:cubicBezTo>
                  <a:cubicBezTo>
                    <a:pt x="701" y="867"/>
                    <a:pt x="901" y="667"/>
                    <a:pt x="901" y="434"/>
                  </a:cubicBezTo>
                  <a:cubicBezTo>
                    <a:pt x="901" y="200"/>
                    <a:pt x="701"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13"/>
            <p:cNvSpPr/>
            <p:nvPr/>
          </p:nvSpPr>
          <p:spPr>
            <a:xfrm>
              <a:off x="5913100" y="2848800"/>
              <a:ext cx="25875" cy="22250"/>
            </a:xfrm>
            <a:custGeom>
              <a:avLst/>
              <a:gdLst/>
              <a:ahLst/>
              <a:cxnLst/>
              <a:rect l="l" t="t" r="r" b="b"/>
              <a:pathLst>
                <a:path w="1035" h="890" extrusionOk="0">
                  <a:moveTo>
                    <a:pt x="565" y="0"/>
                  </a:moveTo>
                  <a:cubicBezTo>
                    <a:pt x="458" y="0"/>
                    <a:pt x="352" y="38"/>
                    <a:pt x="268" y="122"/>
                  </a:cubicBezTo>
                  <a:cubicBezTo>
                    <a:pt x="1" y="422"/>
                    <a:pt x="201" y="889"/>
                    <a:pt x="568"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13"/>
            <p:cNvSpPr/>
            <p:nvPr/>
          </p:nvSpPr>
          <p:spPr>
            <a:xfrm>
              <a:off x="5913100" y="2922450"/>
              <a:ext cx="25875" cy="21975"/>
            </a:xfrm>
            <a:custGeom>
              <a:avLst/>
              <a:gdLst/>
              <a:ahLst/>
              <a:cxnLst/>
              <a:rect l="l" t="t" r="r" b="b"/>
              <a:pathLst>
                <a:path w="1035" h="879" extrusionOk="0">
                  <a:moveTo>
                    <a:pt x="585" y="0"/>
                  </a:moveTo>
                  <a:cubicBezTo>
                    <a:pt x="472" y="0"/>
                    <a:pt x="357" y="45"/>
                    <a:pt x="268" y="145"/>
                  </a:cubicBezTo>
                  <a:cubicBezTo>
                    <a:pt x="1" y="412"/>
                    <a:pt x="201" y="879"/>
                    <a:pt x="568" y="879"/>
                  </a:cubicBezTo>
                  <a:cubicBezTo>
                    <a:pt x="835" y="879"/>
                    <a:pt x="1035" y="678"/>
                    <a:pt x="1035" y="445"/>
                  </a:cubicBezTo>
                  <a:cubicBezTo>
                    <a:pt x="1035" y="178"/>
                    <a:pt x="813"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13"/>
            <p:cNvSpPr/>
            <p:nvPr/>
          </p:nvSpPr>
          <p:spPr>
            <a:xfrm>
              <a:off x="5916450" y="2996100"/>
              <a:ext cx="22525" cy="22550"/>
            </a:xfrm>
            <a:custGeom>
              <a:avLst/>
              <a:gdLst/>
              <a:ahLst/>
              <a:cxnLst/>
              <a:rect l="l" t="t" r="r" b="b"/>
              <a:pathLst>
                <a:path w="901" h="902" extrusionOk="0">
                  <a:moveTo>
                    <a:pt x="434" y="1"/>
                  </a:moveTo>
                  <a:cubicBezTo>
                    <a:pt x="200" y="1"/>
                    <a:pt x="0" y="201"/>
                    <a:pt x="0" y="434"/>
                  </a:cubicBezTo>
                  <a:cubicBezTo>
                    <a:pt x="0" y="701"/>
                    <a:pt x="200" y="901"/>
                    <a:pt x="434" y="901"/>
                  </a:cubicBezTo>
                  <a:cubicBezTo>
                    <a:pt x="701" y="901"/>
                    <a:pt x="901" y="701"/>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13"/>
            <p:cNvSpPr/>
            <p:nvPr/>
          </p:nvSpPr>
          <p:spPr>
            <a:xfrm>
              <a:off x="5913100" y="3070325"/>
              <a:ext cx="29225" cy="21700"/>
            </a:xfrm>
            <a:custGeom>
              <a:avLst/>
              <a:gdLst/>
              <a:ahLst/>
              <a:cxnLst/>
              <a:rect l="l" t="t" r="r" b="b"/>
              <a:pathLst>
                <a:path w="1169" h="868" extrusionOk="0">
                  <a:moveTo>
                    <a:pt x="568" y="1"/>
                  </a:moveTo>
                  <a:cubicBezTo>
                    <a:pt x="1" y="1"/>
                    <a:pt x="1" y="868"/>
                    <a:pt x="568" y="868"/>
                  </a:cubicBezTo>
                  <a:cubicBezTo>
                    <a:pt x="1168" y="868"/>
                    <a:pt x="1168" y="1"/>
                    <a:pt x="568"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13"/>
            <p:cNvSpPr/>
            <p:nvPr/>
          </p:nvSpPr>
          <p:spPr>
            <a:xfrm>
              <a:off x="5913100" y="3143975"/>
              <a:ext cx="25875" cy="22275"/>
            </a:xfrm>
            <a:custGeom>
              <a:avLst/>
              <a:gdLst/>
              <a:ahLst/>
              <a:cxnLst/>
              <a:rect l="l" t="t" r="r" b="b"/>
              <a:pathLst>
                <a:path w="1035" h="891" extrusionOk="0">
                  <a:moveTo>
                    <a:pt x="570" y="1"/>
                  </a:moveTo>
                  <a:cubicBezTo>
                    <a:pt x="461" y="1"/>
                    <a:pt x="353" y="38"/>
                    <a:pt x="268" y="123"/>
                  </a:cubicBezTo>
                  <a:cubicBezTo>
                    <a:pt x="1" y="390"/>
                    <a:pt x="201" y="891"/>
                    <a:pt x="568"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13"/>
            <p:cNvSpPr/>
            <p:nvPr/>
          </p:nvSpPr>
          <p:spPr>
            <a:xfrm>
              <a:off x="5916450" y="3217925"/>
              <a:ext cx="22525" cy="21725"/>
            </a:xfrm>
            <a:custGeom>
              <a:avLst/>
              <a:gdLst/>
              <a:ahLst/>
              <a:cxnLst/>
              <a:rect l="l" t="t" r="r" b="b"/>
              <a:pathLst>
                <a:path w="901" h="869" extrusionOk="0">
                  <a:moveTo>
                    <a:pt x="434" y="1"/>
                  </a:moveTo>
                  <a:cubicBezTo>
                    <a:pt x="200" y="1"/>
                    <a:pt x="0" y="201"/>
                    <a:pt x="0" y="434"/>
                  </a:cubicBezTo>
                  <a:cubicBezTo>
                    <a:pt x="0" y="668"/>
                    <a:pt x="200" y="868"/>
                    <a:pt x="434" y="868"/>
                  </a:cubicBezTo>
                  <a:cubicBezTo>
                    <a:pt x="701" y="868"/>
                    <a:pt x="901" y="668"/>
                    <a:pt x="901" y="434"/>
                  </a:cubicBezTo>
                  <a:cubicBezTo>
                    <a:pt x="901" y="201"/>
                    <a:pt x="701"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13"/>
            <p:cNvSpPr/>
            <p:nvPr/>
          </p:nvSpPr>
          <p:spPr>
            <a:xfrm>
              <a:off x="5868075" y="2553575"/>
              <a:ext cx="26725" cy="22250"/>
            </a:xfrm>
            <a:custGeom>
              <a:avLst/>
              <a:gdLst/>
              <a:ahLst/>
              <a:cxnLst/>
              <a:rect l="l" t="t" r="r" b="b"/>
              <a:pathLst>
                <a:path w="1069" h="890" extrusionOk="0">
                  <a:moveTo>
                    <a:pt x="591" y="1"/>
                  </a:moveTo>
                  <a:cubicBezTo>
                    <a:pt x="488" y="1"/>
                    <a:pt x="385" y="39"/>
                    <a:pt x="301" y="123"/>
                  </a:cubicBezTo>
                  <a:cubicBezTo>
                    <a:pt x="1" y="423"/>
                    <a:pt x="201" y="890"/>
                    <a:pt x="601" y="890"/>
                  </a:cubicBezTo>
                  <a:cubicBezTo>
                    <a:pt x="835" y="890"/>
                    <a:pt x="1068" y="690"/>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13"/>
            <p:cNvSpPr/>
            <p:nvPr/>
          </p:nvSpPr>
          <p:spPr>
            <a:xfrm>
              <a:off x="5868075" y="2627600"/>
              <a:ext cx="25875" cy="22450"/>
            </a:xfrm>
            <a:custGeom>
              <a:avLst/>
              <a:gdLst/>
              <a:ahLst/>
              <a:cxnLst/>
              <a:rect l="l" t="t" r="r" b="b"/>
              <a:pathLst>
                <a:path w="1035" h="898" extrusionOk="0">
                  <a:moveTo>
                    <a:pt x="610" y="1"/>
                  </a:moveTo>
                  <a:cubicBezTo>
                    <a:pt x="501" y="1"/>
                    <a:pt x="390" y="41"/>
                    <a:pt x="301" y="130"/>
                  </a:cubicBezTo>
                  <a:cubicBezTo>
                    <a:pt x="1" y="397"/>
                    <a:pt x="201" y="898"/>
                    <a:pt x="601" y="898"/>
                  </a:cubicBezTo>
                  <a:cubicBezTo>
                    <a:pt x="835" y="898"/>
                    <a:pt x="1035" y="697"/>
                    <a:pt x="1035" y="431"/>
                  </a:cubicBezTo>
                  <a:cubicBezTo>
                    <a:pt x="1035" y="164"/>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13"/>
            <p:cNvSpPr/>
            <p:nvPr/>
          </p:nvSpPr>
          <p:spPr>
            <a:xfrm>
              <a:off x="5868075" y="2701200"/>
              <a:ext cx="25875" cy="22225"/>
            </a:xfrm>
            <a:custGeom>
              <a:avLst/>
              <a:gdLst/>
              <a:ahLst/>
              <a:cxnLst/>
              <a:rect l="l" t="t" r="r" b="b"/>
              <a:pathLst>
                <a:path w="1035" h="889" extrusionOk="0">
                  <a:moveTo>
                    <a:pt x="591" y="0"/>
                  </a:moveTo>
                  <a:cubicBezTo>
                    <a:pt x="488" y="0"/>
                    <a:pt x="385" y="38"/>
                    <a:pt x="301" y="122"/>
                  </a:cubicBezTo>
                  <a:cubicBezTo>
                    <a:pt x="1" y="422"/>
                    <a:pt x="201" y="889"/>
                    <a:pt x="601" y="889"/>
                  </a:cubicBezTo>
                  <a:cubicBezTo>
                    <a:pt x="835" y="889"/>
                    <a:pt x="1035" y="689"/>
                    <a:pt x="1035" y="455"/>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13"/>
            <p:cNvSpPr/>
            <p:nvPr/>
          </p:nvSpPr>
          <p:spPr>
            <a:xfrm>
              <a:off x="5868075" y="2774825"/>
              <a:ext cx="25875" cy="22000"/>
            </a:xfrm>
            <a:custGeom>
              <a:avLst/>
              <a:gdLst/>
              <a:ahLst/>
              <a:cxnLst/>
              <a:rect l="l" t="t" r="r" b="b"/>
              <a:pathLst>
                <a:path w="1035" h="880" extrusionOk="0">
                  <a:moveTo>
                    <a:pt x="610" y="1"/>
                  </a:moveTo>
                  <a:cubicBezTo>
                    <a:pt x="501" y="1"/>
                    <a:pt x="390" y="45"/>
                    <a:pt x="301" y="146"/>
                  </a:cubicBezTo>
                  <a:cubicBezTo>
                    <a:pt x="1" y="412"/>
                    <a:pt x="201" y="879"/>
                    <a:pt x="601" y="879"/>
                  </a:cubicBezTo>
                  <a:cubicBezTo>
                    <a:pt x="835" y="879"/>
                    <a:pt x="1035" y="679"/>
                    <a:pt x="1035" y="446"/>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13"/>
            <p:cNvSpPr/>
            <p:nvPr/>
          </p:nvSpPr>
          <p:spPr>
            <a:xfrm>
              <a:off x="5868075" y="2848800"/>
              <a:ext cx="25875" cy="22250"/>
            </a:xfrm>
            <a:custGeom>
              <a:avLst/>
              <a:gdLst/>
              <a:ahLst/>
              <a:cxnLst/>
              <a:rect l="l" t="t" r="r" b="b"/>
              <a:pathLst>
                <a:path w="1035" h="890" extrusionOk="0">
                  <a:moveTo>
                    <a:pt x="591" y="0"/>
                  </a:moveTo>
                  <a:cubicBezTo>
                    <a:pt x="488" y="0"/>
                    <a:pt x="385" y="38"/>
                    <a:pt x="301" y="122"/>
                  </a:cubicBezTo>
                  <a:cubicBezTo>
                    <a:pt x="1" y="422"/>
                    <a:pt x="201" y="889"/>
                    <a:pt x="601" y="889"/>
                  </a:cubicBezTo>
                  <a:cubicBezTo>
                    <a:pt x="835" y="889"/>
                    <a:pt x="1035" y="689"/>
                    <a:pt x="1035" y="456"/>
                  </a:cubicBezTo>
                  <a:cubicBezTo>
                    <a:pt x="1035" y="181"/>
                    <a:pt x="815" y="0"/>
                    <a:pt x="591"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13"/>
            <p:cNvSpPr/>
            <p:nvPr/>
          </p:nvSpPr>
          <p:spPr>
            <a:xfrm>
              <a:off x="5868075" y="2922450"/>
              <a:ext cx="26650" cy="22075"/>
            </a:xfrm>
            <a:custGeom>
              <a:avLst/>
              <a:gdLst/>
              <a:ahLst/>
              <a:cxnLst/>
              <a:rect l="l" t="t" r="r" b="b"/>
              <a:pathLst>
                <a:path w="1066" h="883" extrusionOk="0">
                  <a:moveTo>
                    <a:pt x="610" y="0"/>
                  </a:moveTo>
                  <a:cubicBezTo>
                    <a:pt x="501" y="0"/>
                    <a:pt x="390" y="45"/>
                    <a:pt x="301" y="145"/>
                  </a:cubicBezTo>
                  <a:cubicBezTo>
                    <a:pt x="1" y="412"/>
                    <a:pt x="201" y="879"/>
                    <a:pt x="601" y="879"/>
                  </a:cubicBezTo>
                  <a:cubicBezTo>
                    <a:pt x="618" y="881"/>
                    <a:pt x="635" y="882"/>
                    <a:pt x="652" y="882"/>
                  </a:cubicBezTo>
                  <a:cubicBezTo>
                    <a:pt x="867" y="882"/>
                    <a:pt x="1066" y="692"/>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13"/>
            <p:cNvSpPr/>
            <p:nvPr/>
          </p:nvSpPr>
          <p:spPr>
            <a:xfrm>
              <a:off x="5868075" y="2996400"/>
              <a:ext cx="25875" cy="22250"/>
            </a:xfrm>
            <a:custGeom>
              <a:avLst/>
              <a:gdLst/>
              <a:ahLst/>
              <a:cxnLst/>
              <a:rect l="l" t="t" r="r" b="b"/>
              <a:pathLst>
                <a:path w="1035" h="890" extrusionOk="0">
                  <a:moveTo>
                    <a:pt x="591" y="1"/>
                  </a:moveTo>
                  <a:cubicBezTo>
                    <a:pt x="488" y="1"/>
                    <a:pt x="385" y="38"/>
                    <a:pt x="301" y="122"/>
                  </a:cubicBezTo>
                  <a:cubicBezTo>
                    <a:pt x="1" y="389"/>
                    <a:pt x="201" y="889"/>
                    <a:pt x="601" y="889"/>
                  </a:cubicBezTo>
                  <a:cubicBezTo>
                    <a:pt x="835" y="889"/>
                    <a:pt x="1035" y="689"/>
                    <a:pt x="1035" y="456"/>
                  </a:cubicBezTo>
                  <a:cubicBezTo>
                    <a:pt x="1035" y="181"/>
                    <a:pt x="815" y="1"/>
                    <a:pt x="59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13"/>
            <p:cNvSpPr/>
            <p:nvPr/>
          </p:nvSpPr>
          <p:spPr>
            <a:xfrm>
              <a:off x="5868075" y="3070050"/>
              <a:ext cx="25875" cy="21975"/>
            </a:xfrm>
            <a:custGeom>
              <a:avLst/>
              <a:gdLst/>
              <a:ahLst/>
              <a:cxnLst/>
              <a:rect l="l" t="t" r="r" b="b"/>
              <a:pathLst>
                <a:path w="1035" h="879" extrusionOk="0">
                  <a:moveTo>
                    <a:pt x="610" y="0"/>
                  </a:moveTo>
                  <a:cubicBezTo>
                    <a:pt x="501" y="0"/>
                    <a:pt x="390" y="45"/>
                    <a:pt x="301" y="145"/>
                  </a:cubicBezTo>
                  <a:cubicBezTo>
                    <a:pt x="1" y="412"/>
                    <a:pt x="201" y="879"/>
                    <a:pt x="601" y="879"/>
                  </a:cubicBezTo>
                  <a:cubicBezTo>
                    <a:pt x="835" y="879"/>
                    <a:pt x="1035" y="679"/>
                    <a:pt x="1035" y="445"/>
                  </a:cubicBezTo>
                  <a:cubicBezTo>
                    <a:pt x="1035" y="178"/>
                    <a:pt x="827" y="0"/>
                    <a:pt x="61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13"/>
            <p:cNvSpPr/>
            <p:nvPr/>
          </p:nvSpPr>
          <p:spPr>
            <a:xfrm>
              <a:off x="5868075" y="3143975"/>
              <a:ext cx="25875" cy="22275"/>
            </a:xfrm>
            <a:custGeom>
              <a:avLst/>
              <a:gdLst/>
              <a:ahLst/>
              <a:cxnLst/>
              <a:rect l="l" t="t" r="r" b="b"/>
              <a:pathLst>
                <a:path w="1035" h="891" extrusionOk="0">
                  <a:moveTo>
                    <a:pt x="595" y="1"/>
                  </a:moveTo>
                  <a:cubicBezTo>
                    <a:pt x="491" y="1"/>
                    <a:pt x="386" y="38"/>
                    <a:pt x="301" y="123"/>
                  </a:cubicBezTo>
                  <a:cubicBezTo>
                    <a:pt x="1" y="390"/>
                    <a:pt x="201" y="891"/>
                    <a:pt x="601" y="891"/>
                  </a:cubicBezTo>
                  <a:cubicBezTo>
                    <a:pt x="835" y="891"/>
                    <a:pt x="1035" y="690"/>
                    <a:pt x="1035" y="424"/>
                  </a:cubicBezTo>
                  <a:cubicBezTo>
                    <a:pt x="1035" y="173"/>
                    <a:pt x="818"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13"/>
            <p:cNvSpPr/>
            <p:nvPr/>
          </p:nvSpPr>
          <p:spPr>
            <a:xfrm>
              <a:off x="5868075" y="3217650"/>
              <a:ext cx="25875" cy="22000"/>
            </a:xfrm>
            <a:custGeom>
              <a:avLst/>
              <a:gdLst/>
              <a:ahLst/>
              <a:cxnLst/>
              <a:rect l="l" t="t" r="r" b="b"/>
              <a:pathLst>
                <a:path w="1035" h="880" extrusionOk="0">
                  <a:moveTo>
                    <a:pt x="610" y="1"/>
                  </a:moveTo>
                  <a:cubicBezTo>
                    <a:pt x="501" y="1"/>
                    <a:pt x="390" y="45"/>
                    <a:pt x="301" y="145"/>
                  </a:cubicBezTo>
                  <a:cubicBezTo>
                    <a:pt x="1" y="412"/>
                    <a:pt x="201" y="879"/>
                    <a:pt x="601" y="879"/>
                  </a:cubicBezTo>
                  <a:cubicBezTo>
                    <a:pt x="835" y="879"/>
                    <a:pt x="1035" y="679"/>
                    <a:pt x="1035" y="445"/>
                  </a:cubicBezTo>
                  <a:cubicBezTo>
                    <a:pt x="1035" y="179"/>
                    <a:pt x="827" y="1"/>
                    <a:pt x="61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13"/>
            <p:cNvSpPr/>
            <p:nvPr/>
          </p:nvSpPr>
          <p:spPr>
            <a:xfrm>
              <a:off x="5823875" y="2553575"/>
              <a:ext cx="25875" cy="22250"/>
            </a:xfrm>
            <a:custGeom>
              <a:avLst/>
              <a:gdLst/>
              <a:ahLst/>
              <a:cxnLst/>
              <a:rect l="l" t="t" r="r" b="b"/>
              <a:pathLst>
                <a:path w="1035" h="890" extrusionOk="0">
                  <a:moveTo>
                    <a:pt x="565" y="1"/>
                  </a:moveTo>
                  <a:cubicBezTo>
                    <a:pt x="458" y="1"/>
                    <a:pt x="351" y="39"/>
                    <a:pt x="268" y="123"/>
                  </a:cubicBezTo>
                  <a:cubicBezTo>
                    <a:pt x="1" y="423"/>
                    <a:pt x="201" y="890"/>
                    <a:pt x="601" y="890"/>
                  </a:cubicBezTo>
                  <a:cubicBezTo>
                    <a:pt x="835" y="890"/>
                    <a:pt x="1035" y="690"/>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13"/>
            <p:cNvSpPr/>
            <p:nvPr/>
          </p:nvSpPr>
          <p:spPr>
            <a:xfrm>
              <a:off x="5823875" y="2627600"/>
              <a:ext cx="25875" cy="22450"/>
            </a:xfrm>
            <a:custGeom>
              <a:avLst/>
              <a:gdLst/>
              <a:ahLst/>
              <a:cxnLst/>
              <a:rect l="l" t="t" r="r" b="b"/>
              <a:pathLst>
                <a:path w="1035" h="898" extrusionOk="0">
                  <a:moveTo>
                    <a:pt x="585" y="1"/>
                  </a:moveTo>
                  <a:cubicBezTo>
                    <a:pt x="471" y="1"/>
                    <a:pt x="357" y="41"/>
                    <a:pt x="268" y="130"/>
                  </a:cubicBezTo>
                  <a:cubicBezTo>
                    <a:pt x="1" y="397"/>
                    <a:pt x="201" y="898"/>
                    <a:pt x="601" y="898"/>
                  </a:cubicBezTo>
                  <a:cubicBezTo>
                    <a:pt x="835" y="898"/>
                    <a:pt x="1035" y="697"/>
                    <a:pt x="1035" y="431"/>
                  </a:cubicBezTo>
                  <a:cubicBezTo>
                    <a:pt x="1035" y="164"/>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13"/>
            <p:cNvSpPr/>
            <p:nvPr/>
          </p:nvSpPr>
          <p:spPr>
            <a:xfrm>
              <a:off x="5823875" y="2701200"/>
              <a:ext cx="25875" cy="22225"/>
            </a:xfrm>
            <a:custGeom>
              <a:avLst/>
              <a:gdLst/>
              <a:ahLst/>
              <a:cxnLst/>
              <a:rect l="l" t="t" r="r" b="b"/>
              <a:pathLst>
                <a:path w="1035" h="889" extrusionOk="0">
                  <a:moveTo>
                    <a:pt x="565" y="0"/>
                  </a:moveTo>
                  <a:cubicBezTo>
                    <a:pt x="458" y="0"/>
                    <a:pt x="351" y="38"/>
                    <a:pt x="268" y="122"/>
                  </a:cubicBezTo>
                  <a:cubicBezTo>
                    <a:pt x="1" y="422"/>
                    <a:pt x="201" y="889"/>
                    <a:pt x="601" y="889"/>
                  </a:cubicBezTo>
                  <a:cubicBezTo>
                    <a:pt x="835" y="889"/>
                    <a:pt x="1035" y="689"/>
                    <a:pt x="1035" y="455"/>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13"/>
            <p:cNvSpPr/>
            <p:nvPr/>
          </p:nvSpPr>
          <p:spPr>
            <a:xfrm>
              <a:off x="5823875" y="2774825"/>
              <a:ext cx="25875" cy="22000"/>
            </a:xfrm>
            <a:custGeom>
              <a:avLst/>
              <a:gdLst/>
              <a:ahLst/>
              <a:cxnLst/>
              <a:rect l="l" t="t" r="r" b="b"/>
              <a:pathLst>
                <a:path w="1035" h="880" extrusionOk="0">
                  <a:moveTo>
                    <a:pt x="585" y="1"/>
                  </a:moveTo>
                  <a:cubicBezTo>
                    <a:pt x="471" y="1"/>
                    <a:pt x="357" y="45"/>
                    <a:pt x="268" y="146"/>
                  </a:cubicBezTo>
                  <a:cubicBezTo>
                    <a:pt x="1" y="412"/>
                    <a:pt x="201" y="879"/>
                    <a:pt x="601" y="879"/>
                  </a:cubicBezTo>
                  <a:cubicBezTo>
                    <a:pt x="835" y="879"/>
                    <a:pt x="1035" y="679"/>
                    <a:pt x="1035" y="446"/>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13"/>
            <p:cNvSpPr/>
            <p:nvPr/>
          </p:nvSpPr>
          <p:spPr>
            <a:xfrm>
              <a:off x="5823875" y="2848800"/>
              <a:ext cx="25875" cy="22250"/>
            </a:xfrm>
            <a:custGeom>
              <a:avLst/>
              <a:gdLst/>
              <a:ahLst/>
              <a:cxnLst/>
              <a:rect l="l" t="t" r="r" b="b"/>
              <a:pathLst>
                <a:path w="1035" h="890" extrusionOk="0">
                  <a:moveTo>
                    <a:pt x="565" y="0"/>
                  </a:moveTo>
                  <a:cubicBezTo>
                    <a:pt x="458" y="0"/>
                    <a:pt x="351" y="38"/>
                    <a:pt x="268" y="122"/>
                  </a:cubicBezTo>
                  <a:cubicBezTo>
                    <a:pt x="1" y="422"/>
                    <a:pt x="201" y="889"/>
                    <a:pt x="601" y="889"/>
                  </a:cubicBezTo>
                  <a:cubicBezTo>
                    <a:pt x="835" y="889"/>
                    <a:pt x="1035" y="689"/>
                    <a:pt x="1035" y="456"/>
                  </a:cubicBezTo>
                  <a:cubicBezTo>
                    <a:pt x="1035" y="181"/>
                    <a:pt x="799" y="0"/>
                    <a:pt x="56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13"/>
            <p:cNvSpPr/>
            <p:nvPr/>
          </p:nvSpPr>
          <p:spPr>
            <a:xfrm>
              <a:off x="5823875" y="29224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8"/>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13"/>
            <p:cNvSpPr/>
            <p:nvPr/>
          </p:nvSpPr>
          <p:spPr>
            <a:xfrm>
              <a:off x="5823875" y="2996400"/>
              <a:ext cx="25875" cy="22250"/>
            </a:xfrm>
            <a:custGeom>
              <a:avLst/>
              <a:gdLst/>
              <a:ahLst/>
              <a:cxnLst/>
              <a:rect l="l" t="t" r="r" b="b"/>
              <a:pathLst>
                <a:path w="1035" h="890" extrusionOk="0">
                  <a:moveTo>
                    <a:pt x="565" y="1"/>
                  </a:moveTo>
                  <a:cubicBezTo>
                    <a:pt x="458" y="1"/>
                    <a:pt x="351" y="38"/>
                    <a:pt x="268" y="122"/>
                  </a:cubicBezTo>
                  <a:cubicBezTo>
                    <a:pt x="1" y="422"/>
                    <a:pt x="201" y="889"/>
                    <a:pt x="601" y="889"/>
                  </a:cubicBezTo>
                  <a:cubicBezTo>
                    <a:pt x="835" y="889"/>
                    <a:pt x="1035" y="689"/>
                    <a:pt x="1035" y="456"/>
                  </a:cubicBezTo>
                  <a:cubicBezTo>
                    <a:pt x="1035" y="181"/>
                    <a:pt x="799" y="1"/>
                    <a:pt x="56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13"/>
            <p:cNvSpPr/>
            <p:nvPr/>
          </p:nvSpPr>
          <p:spPr>
            <a:xfrm>
              <a:off x="5823875" y="3070050"/>
              <a:ext cx="25875" cy="21975"/>
            </a:xfrm>
            <a:custGeom>
              <a:avLst/>
              <a:gdLst/>
              <a:ahLst/>
              <a:cxnLst/>
              <a:rect l="l" t="t" r="r" b="b"/>
              <a:pathLst>
                <a:path w="1035" h="879" extrusionOk="0">
                  <a:moveTo>
                    <a:pt x="585" y="0"/>
                  </a:moveTo>
                  <a:cubicBezTo>
                    <a:pt x="471" y="0"/>
                    <a:pt x="357" y="45"/>
                    <a:pt x="268" y="145"/>
                  </a:cubicBezTo>
                  <a:cubicBezTo>
                    <a:pt x="1" y="412"/>
                    <a:pt x="201" y="879"/>
                    <a:pt x="601" y="879"/>
                  </a:cubicBezTo>
                  <a:cubicBezTo>
                    <a:pt x="835" y="879"/>
                    <a:pt x="1035" y="679"/>
                    <a:pt x="1035" y="445"/>
                  </a:cubicBezTo>
                  <a:cubicBezTo>
                    <a:pt x="1035" y="178"/>
                    <a:pt x="812" y="0"/>
                    <a:pt x="585"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13"/>
            <p:cNvSpPr/>
            <p:nvPr/>
          </p:nvSpPr>
          <p:spPr>
            <a:xfrm>
              <a:off x="5823875" y="3143975"/>
              <a:ext cx="25875" cy="22275"/>
            </a:xfrm>
            <a:custGeom>
              <a:avLst/>
              <a:gdLst/>
              <a:ahLst/>
              <a:cxnLst/>
              <a:rect l="l" t="t" r="r" b="b"/>
              <a:pathLst>
                <a:path w="1035" h="891" extrusionOk="0">
                  <a:moveTo>
                    <a:pt x="570" y="1"/>
                  </a:moveTo>
                  <a:cubicBezTo>
                    <a:pt x="461" y="1"/>
                    <a:pt x="352" y="38"/>
                    <a:pt x="268" y="123"/>
                  </a:cubicBezTo>
                  <a:cubicBezTo>
                    <a:pt x="1" y="390"/>
                    <a:pt x="201" y="891"/>
                    <a:pt x="601" y="891"/>
                  </a:cubicBezTo>
                  <a:cubicBezTo>
                    <a:pt x="835" y="891"/>
                    <a:pt x="1035" y="690"/>
                    <a:pt x="1035" y="424"/>
                  </a:cubicBezTo>
                  <a:cubicBezTo>
                    <a:pt x="1035" y="173"/>
                    <a:pt x="802" y="1"/>
                    <a:pt x="57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13"/>
            <p:cNvSpPr/>
            <p:nvPr/>
          </p:nvSpPr>
          <p:spPr>
            <a:xfrm>
              <a:off x="5823875" y="3217650"/>
              <a:ext cx="25875" cy="22000"/>
            </a:xfrm>
            <a:custGeom>
              <a:avLst/>
              <a:gdLst/>
              <a:ahLst/>
              <a:cxnLst/>
              <a:rect l="l" t="t" r="r" b="b"/>
              <a:pathLst>
                <a:path w="1035" h="880" extrusionOk="0">
                  <a:moveTo>
                    <a:pt x="585" y="1"/>
                  </a:moveTo>
                  <a:cubicBezTo>
                    <a:pt x="471" y="1"/>
                    <a:pt x="357" y="45"/>
                    <a:pt x="268" y="145"/>
                  </a:cubicBezTo>
                  <a:cubicBezTo>
                    <a:pt x="1" y="412"/>
                    <a:pt x="201" y="879"/>
                    <a:pt x="601" y="879"/>
                  </a:cubicBezTo>
                  <a:cubicBezTo>
                    <a:pt x="835" y="879"/>
                    <a:pt x="1035" y="679"/>
                    <a:pt x="1035" y="445"/>
                  </a:cubicBezTo>
                  <a:cubicBezTo>
                    <a:pt x="1035" y="179"/>
                    <a:pt x="812" y="1"/>
                    <a:pt x="58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13"/>
            <p:cNvSpPr/>
            <p:nvPr/>
          </p:nvSpPr>
          <p:spPr>
            <a:xfrm>
              <a:off x="5778850" y="2553575"/>
              <a:ext cx="25875" cy="22250"/>
            </a:xfrm>
            <a:custGeom>
              <a:avLst/>
              <a:gdLst/>
              <a:ahLst/>
              <a:cxnLst/>
              <a:rect l="l" t="t" r="r" b="b"/>
              <a:pathLst>
                <a:path w="1035" h="890" extrusionOk="0">
                  <a:moveTo>
                    <a:pt x="590" y="1"/>
                  </a:moveTo>
                  <a:cubicBezTo>
                    <a:pt x="488" y="1"/>
                    <a:pt x="384" y="39"/>
                    <a:pt x="301" y="123"/>
                  </a:cubicBezTo>
                  <a:cubicBezTo>
                    <a:pt x="0" y="423"/>
                    <a:pt x="201" y="890"/>
                    <a:pt x="601" y="890"/>
                  </a:cubicBezTo>
                  <a:cubicBezTo>
                    <a:pt x="834" y="890"/>
                    <a:pt x="1034" y="690"/>
                    <a:pt x="1034" y="456"/>
                  </a:cubicBezTo>
                  <a:cubicBezTo>
                    <a:pt x="1034" y="181"/>
                    <a:pt x="815" y="1"/>
                    <a:pt x="590"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13"/>
            <p:cNvSpPr/>
            <p:nvPr/>
          </p:nvSpPr>
          <p:spPr>
            <a:xfrm>
              <a:off x="5778850" y="2627500"/>
              <a:ext cx="30050" cy="22550"/>
            </a:xfrm>
            <a:custGeom>
              <a:avLst/>
              <a:gdLst/>
              <a:ahLst/>
              <a:cxnLst/>
              <a:rect l="l" t="t" r="r" b="b"/>
              <a:pathLst>
                <a:path w="1202" h="902" extrusionOk="0">
                  <a:moveTo>
                    <a:pt x="601" y="1"/>
                  </a:moveTo>
                  <a:cubicBezTo>
                    <a:pt x="0" y="1"/>
                    <a:pt x="0" y="902"/>
                    <a:pt x="601" y="902"/>
                  </a:cubicBezTo>
                  <a:cubicBezTo>
                    <a:pt x="1201" y="902"/>
                    <a:pt x="1201" y="1"/>
                    <a:pt x="601"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13"/>
            <p:cNvSpPr/>
            <p:nvPr/>
          </p:nvSpPr>
          <p:spPr>
            <a:xfrm>
              <a:off x="5778850" y="2701200"/>
              <a:ext cx="25875" cy="22225"/>
            </a:xfrm>
            <a:custGeom>
              <a:avLst/>
              <a:gdLst/>
              <a:ahLst/>
              <a:cxnLst/>
              <a:rect l="l" t="t" r="r" b="b"/>
              <a:pathLst>
                <a:path w="1035" h="889" extrusionOk="0">
                  <a:moveTo>
                    <a:pt x="590" y="0"/>
                  </a:moveTo>
                  <a:cubicBezTo>
                    <a:pt x="488" y="0"/>
                    <a:pt x="384" y="38"/>
                    <a:pt x="301" y="122"/>
                  </a:cubicBezTo>
                  <a:cubicBezTo>
                    <a:pt x="0" y="422"/>
                    <a:pt x="201" y="889"/>
                    <a:pt x="601" y="889"/>
                  </a:cubicBezTo>
                  <a:cubicBezTo>
                    <a:pt x="834" y="889"/>
                    <a:pt x="1034" y="689"/>
                    <a:pt x="1034" y="455"/>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13"/>
            <p:cNvSpPr/>
            <p:nvPr/>
          </p:nvSpPr>
          <p:spPr>
            <a:xfrm>
              <a:off x="5783025" y="2775125"/>
              <a:ext cx="21700" cy="21700"/>
            </a:xfrm>
            <a:custGeom>
              <a:avLst/>
              <a:gdLst/>
              <a:ahLst/>
              <a:cxnLst/>
              <a:rect l="l" t="t" r="r" b="b"/>
              <a:pathLst>
                <a:path w="868" h="868" extrusionOk="0">
                  <a:moveTo>
                    <a:pt x="434" y="0"/>
                  </a:moveTo>
                  <a:cubicBezTo>
                    <a:pt x="200" y="0"/>
                    <a:pt x="0" y="200"/>
                    <a:pt x="0" y="434"/>
                  </a:cubicBezTo>
                  <a:cubicBezTo>
                    <a:pt x="0" y="667"/>
                    <a:pt x="200" y="867"/>
                    <a:pt x="434" y="867"/>
                  </a:cubicBezTo>
                  <a:cubicBezTo>
                    <a:pt x="667" y="867"/>
                    <a:pt x="867" y="667"/>
                    <a:pt x="867" y="434"/>
                  </a:cubicBezTo>
                  <a:cubicBezTo>
                    <a:pt x="867" y="200"/>
                    <a:pt x="667" y="0"/>
                    <a:pt x="434"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13"/>
            <p:cNvSpPr/>
            <p:nvPr/>
          </p:nvSpPr>
          <p:spPr>
            <a:xfrm>
              <a:off x="5778850" y="2848800"/>
              <a:ext cx="25875" cy="22250"/>
            </a:xfrm>
            <a:custGeom>
              <a:avLst/>
              <a:gdLst/>
              <a:ahLst/>
              <a:cxnLst/>
              <a:rect l="l" t="t" r="r" b="b"/>
              <a:pathLst>
                <a:path w="1035" h="890" extrusionOk="0">
                  <a:moveTo>
                    <a:pt x="590" y="0"/>
                  </a:moveTo>
                  <a:cubicBezTo>
                    <a:pt x="488" y="0"/>
                    <a:pt x="384" y="38"/>
                    <a:pt x="301" y="122"/>
                  </a:cubicBezTo>
                  <a:cubicBezTo>
                    <a:pt x="0" y="422"/>
                    <a:pt x="201" y="889"/>
                    <a:pt x="601" y="889"/>
                  </a:cubicBezTo>
                  <a:cubicBezTo>
                    <a:pt x="834" y="889"/>
                    <a:pt x="1034" y="689"/>
                    <a:pt x="1034" y="456"/>
                  </a:cubicBezTo>
                  <a:cubicBezTo>
                    <a:pt x="1034" y="181"/>
                    <a:pt x="815" y="0"/>
                    <a:pt x="590"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13"/>
            <p:cNvSpPr/>
            <p:nvPr/>
          </p:nvSpPr>
          <p:spPr>
            <a:xfrm>
              <a:off x="5778850" y="29224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8"/>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13"/>
            <p:cNvSpPr/>
            <p:nvPr/>
          </p:nvSpPr>
          <p:spPr>
            <a:xfrm>
              <a:off x="5783025" y="2996100"/>
              <a:ext cx="21700" cy="22550"/>
            </a:xfrm>
            <a:custGeom>
              <a:avLst/>
              <a:gdLst/>
              <a:ahLst/>
              <a:cxnLst/>
              <a:rect l="l" t="t" r="r" b="b"/>
              <a:pathLst>
                <a:path w="868" h="902" extrusionOk="0">
                  <a:moveTo>
                    <a:pt x="434" y="1"/>
                  </a:moveTo>
                  <a:cubicBezTo>
                    <a:pt x="200" y="1"/>
                    <a:pt x="0" y="201"/>
                    <a:pt x="0" y="434"/>
                  </a:cubicBezTo>
                  <a:cubicBezTo>
                    <a:pt x="0" y="701"/>
                    <a:pt x="200" y="901"/>
                    <a:pt x="434" y="901"/>
                  </a:cubicBezTo>
                  <a:cubicBezTo>
                    <a:pt x="667" y="901"/>
                    <a:pt x="867" y="701"/>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13"/>
            <p:cNvSpPr/>
            <p:nvPr/>
          </p:nvSpPr>
          <p:spPr>
            <a:xfrm>
              <a:off x="5778850" y="3070050"/>
              <a:ext cx="25875" cy="21975"/>
            </a:xfrm>
            <a:custGeom>
              <a:avLst/>
              <a:gdLst/>
              <a:ahLst/>
              <a:cxnLst/>
              <a:rect l="l" t="t" r="r" b="b"/>
              <a:pathLst>
                <a:path w="1035" h="879" extrusionOk="0">
                  <a:moveTo>
                    <a:pt x="609" y="0"/>
                  </a:moveTo>
                  <a:cubicBezTo>
                    <a:pt x="501" y="0"/>
                    <a:pt x="390" y="45"/>
                    <a:pt x="301" y="145"/>
                  </a:cubicBezTo>
                  <a:cubicBezTo>
                    <a:pt x="0" y="412"/>
                    <a:pt x="201" y="879"/>
                    <a:pt x="601" y="879"/>
                  </a:cubicBezTo>
                  <a:cubicBezTo>
                    <a:pt x="834" y="879"/>
                    <a:pt x="1034" y="679"/>
                    <a:pt x="1034" y="445"/>
                  </a:cubicBezTo>
                  <a:cubicBezTo>
                    <a:pt x="1034" y="178"/>
                    <a:pt x="827" y="0"/>
                    <a:pt x="609" y="0"/>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13"/>
            <p:cNvSpPr/>
            <p:nvPr/>
          </p:nvSpPr>
          <p:spPr>
            <a:xfrm>
              <a:off x="5778850" y="3143975"/>
              <a:ext cx="25875" cy="22275"/>
            </a:xfrm>
            <a:custGeom>
              <a:avLst/>
              <a:gdLst/>
              <a:ahLst/>
              <a:cxnLst/>
              <a:rect l="l" t="t" r="r" b="b"/>
              <a:pathLst>
                <a:path w="1035" h="891" extrusionOk="0">
                  <a:moveTo>
                    <a:pt x="595" y="1"/>
                  </a:moveTo>
                  <a:cubicBezTo>
                    <a:pt x="491" y="1"/>
                    <a:pt x="386" y="38"/>
                    <a:pt x="301" y="123"/>
                  </a:cubicBezTo>
                  <a:cubicBezTo>
                    <a:pt x="0" y="390"/>
                    <a:pt x="201" y="891"/>
                    <a:pt x="601" y="891"/>
                  </a:cubicBezTo>
                  <a:cubicBezTo>
                    <a:pt x="834" y="891"/>
                    <a:pt x="1034" y="690"/>
                    <a:pt x="1034" y="424"/>
                  </a:cubicBezTo>
                  <a:cubicBezTo>
                    <a:pt x="1034" y="173"/>
                    <a:pt x="817" y="1"/>
                    <a:pt x="595"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13"/>
            <p:cNvSpPr/>
            <p:nvPr/>
          </p:nvSpPr>
          <p:spPr>
            <a:xfrm>
              <a:off x="5783025" y="3217925"/>
              <a:ext cx="21700" cy="21725"/>
            </a:xfrm>
            <a:custGeom>
              <a:avLst/>
              <a:gdLst/>
              <a:ahLst/>
              <a:cxnLst/>
              <a:rect l="l" t="t" r="r" b="b"/>
              <a:pathLst>
                <a:path w="868" h="869" extrusionOk="0">
                  <a:moveTo>
                    <a:pt x="434" y="1"/>
                  </a:moveTo>
                  <a:cubicBezTo>
                    <a:pt x="200" y="1"/>
                    <a:pt x="0" y="201"/>
                    <a:pt x="0" y="434"/>
                  </a:cubicBezTo>
                  <a:cubicBezTo>
                    <a:pt x="0" y="668"/>
                    <a:pt x="200" y="868"/>
                    <a:pt x="434" y="868"/>
                  </a:cubicBezTo>
                  <a:cubicBezTo>
                    <a:pt x="667" y="868"/>
                    <a:pt x="867" y="668"/>
                    <a:pt x="867" y="434"/>
                  </a:cubicBezTo>
                  <a:cubicBezTo>
                    <a:pt x="867" y="201"/>
                    <a:pt x="667" y="1"/>
                    <a:pt x="434" y="1"/>
                  </a:cubicBezTo>
                  <a:close/>
                </a:path>
              </a:pathLst>
            </a:custGeom>
            <a:solidFill>
              <a:srgbClr val="988CED">
                <a:alpha val="34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81" name="Google Shape;1681;p13"/>
          <p:cNvSpPr txBox="1">
            <a:spLocks noGrp="1"/>
          </p:cNvSpPr>
          <p:nvPr>
            <p:ph type="title"/>
          </p:nvPr>
        </p:nvSpPr>
        <p:spPr>
          <a:xfrm>
            <a:off x="711725" y="435639"/>
            <a:ext cx="7720500" cy="5295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3600"/>
            </a:lvl1pPr>
            <a:lvl2pPr lvl="1" rtl="0">
              <a:spcBef>
                <a:spcPts val="0"/>
              </a:spcBef>
              <a:spcAft>
                <a:spcPts val="0"/>
              </a:spcAft>
              <a:buSzPts val="3600"/>
              <a:buNone/>
              <a:defRPr sz="3600"/>
            </a:lvl2pPr>
            <a:lvl3pPr lvl="2" rtl="0">
              <a:spcBef>
                <a:spcPts val="0"/>
              </a:spcBef>
              <a:spcAft>
                <a:spcPts val="0"/>
              </a:spcAft>
              <a:buSzPts val="3600"/>
              <a:buNone/>
              <a:defRPr sz="3600"/>
            </a:lvl3pPr>
            <a:lvl4pPr lvl="3" rtl="0">
              <a:spcBef>
                <a:spcPts val="0"/>
              </a:spcBef>
              <a:spcAft>
                <a:spcPts val="0"/>
              </a:spcAft>
              <a:buSzPts val="3600"/>
              <a:buNone/>
              <a:defRPr sz="3600"/>
            </a:lvl4pPr>
            <a:lvl5pPr lvl="4" rtl="0">
              <a:spcBef>
                <a:spcPts val="0"/>
              </a:spcBef>
              <a:spcAft>
                <a:spcPts val="0"/>
              </a:spcAft>
              <a:buSzPts val="3600"/>
              <a:buNone/>
              <a:defRPr sz="3600"/>
            </a:lvl5pPr>
            <a:lvl6pPr lvl="5" rtl="0">
              <a:spcBef>
                <a:spcPts val="0"/>
              </a:spcBef>
              <a:spcAft>
                <a:spcPts val="0"/>
              </a:spcAft>
              <a:buSzPts val="3600"/>
              <a:buNone/>
              <a:defRPr sz="3600"/>
            </a:lvl6pPr>
            <a:lvl7pPr lvl="6" rtl="0">
              <a:spcBef>
                <a:spcPts val="0"/>
              </a:spcBef>
              <a:spcAft>
                <a:spcPts val="0"/>
              </a:spcAft>
              <a:buSzPts val="3600"/>
              <a:buNone/>
              <a:defRPr sz="3600"/>
            </a:lvl7pPr>
            <a:lvl8pPr lvl="7" rtl="0">
              <a:spcBef>
                <a:spcPts val="0"/>
              </a:spcBef>
              <a:spcAft>
                <a:spcPts val="0"/>
              </a:spcAft>
              <a:buSzPts val="3600"/>
              <a:buNone/>
              <a:defRPr sz="3600"/>
            </a:lvl8pPr>
            <a:lvl9pPr lvl="8" rtl="0">
              <a:spcBef>
                <a:spcPts val="0"/>
              </a:spcBef>
              <a:spcAft>
                <a:spcPts val="0"/>
              </a:spcAft>
              <a:buSzPts val="3600"/>
              <a:buNone/>
              <a:defRPr sz="3600"/>
            </a:lvl9pPr>
          </a:lstStyle>
          <a:p>
            <a:endParaRPr/>
          </a:p>
        </p:txBody>
      </p:sp>
      <p:sp>
        <p:nvSpPr>
          <p:cNvPr id="1682" name="Google Shape;1682;p13"/>
          <p:cNvSpPr txBox="1">
            <a:spLocks noGrp="1"/>
          </p:cNvSpPr>
          <p:nvPr>
            <p:ph type="title" idx="2"/>
          </p:nvPr>
        </p:nvSpPr>
        <p:spPr>
          <a:xfrm>
            <a:off x="1639625" y="1445325"/>
            <a:ext cx="2529900" cy="375300"/>
          </a:xfrm>
          <a:prstGeom prst="rect">
            <a:avLst/>
          </a:prstGeom>
        </p:spPr>
        <p:txBody>
          <a:bodyPr spcFirstLastPara="1" wrap="square" lIns="91425" tIns="91425" rIns="91425" bIns="91425" anchor="ctr" anchorCtr="0">
            <a:noAutofit/>
          </a:bodyPr>
          <a:lstStyle>
            <a:lvl1pPr lvl="0">
              <a:spcBef>
                <a:spcPts val="0"/>
              </a:spcBef>
              <a:spcAft>
                <a:spcPts val="0"/>
              </a:spcAft>
              <a:buSzPts val="2800"/>
              <a:buNone/>
              <a:defRPr sz="2400"/>
            </a:lvl1pPr>
            <a:lvl2pPr lvl="1">
              <a:spcBef>
                <a:spcPts val="0"/>
              </a:spcBef>
              <a:spcAft>
                <a:spcPts val="0"/>
              </a:spcAft>
              <a:buSzPts val="2800"/>
              <a:buNone/>
              <a:defRPr>
                <a:latin typeface="Anonymous Pro"/>
                <a:ea typeface="Anonymous Pro"/>
                <a:cs typeface="Anonymous Pro"/>
                <a:sym typeface="Anonymous Pro"/>
              </a:defRPr>
            </a:lvl2pPr>
            <a:lvl3pPr lvl="2">
              <a:spcBef>
                <a:spcPts val="0"/>
              </a:spcBef>
              <a:spcAft>
                <a:spcPts val="0"/>
              </a:spcAft>
              <a:buSzPts val="2800"/>
              <a:buNone/>
              <a:defRPr>
                <a:latin typeface="Anonymous Pro"/>
                <a:ea typeface="Anonymous Pro"/>
                <a:cs typeface="Anonymous Pro"/>
                <a:sym typeface="Anonymous Pro"/>
              </a:defRPr>
            </a:lvl3pPr>
            <a:lvl4pPr lvl="3">
              <a:spcBef>
                <a:spcPts val="0"/>
              </a:spcBef>
              <a:spcAft>
                <a:spcPts val="0"/>
              </a:spcAft>
              <a:buSzPts val="2800"/>
              <a:buNone/>
              <a:defRPr>
                <a:latin typeface="Anonymous Pro"/>
                <a:ea typeface="Anonymous Pro"/>
                <a:cs typeface="Anonymous Pro"/>
                <a:sym typeface="Anonymous Pro"/>
              </a:defRPr>
            </a:lvl4pPr>
            <a:lvl5pPr lvl="4">
              <a:spcBef>
                <a:spcPts val="0"/>
              </a:spcBef>
              <a:spcAft>
                <a:spcPts val="0"/>
              </a:spcAft>
              <a:buSzPts val="2800"/>
              <a:buNone/>
              <a:defRPr>
                <a:latin typeface="Anonymous Pro"/>
                <a:ea typeface="Anonymous Pro"/>
                <a:cs typeface="Anonymous Pro"/>
                <a:sym typeface="Anonymous Pro"/>
              </a:defRPr>
            </a:lvl5pPr>
            <a:lvl6pPr lvl="5">
              <a:spcBef>
                <a:spcPts val="0"/>
              </a:spcBef>
              <a:spcAft>
                <a:spcPts val="0"/>
              </a:spcAft>
              <a:buSzPts val="2800"/>
              <a:buNone/>
              <a:defRPr>
                <a:latin typeface="Anonymous Pro"/>
                <a:ea typeface="Anonymous Pro"/>
                <a:cs typeface="Anonymous Pro"/>
                <a:sym typeface="Anonymous Pro"/>
              </a:defRPr>
            </a:lvl6pPr>
            <a:lvl7pPr lvl="6">
              <a:spcBef>
                <a:spcPts val="0"/>
              </a:spcBef>
              <a:spcAft>
                <a:spcPts val="0"/>
              </a:spcAft>
              <a:buSzPts val="2800"/>
              <a:buNone/>
              <a:defRPr>
                <a:latin typeface="Anonymous Pro"/>
                <a:ea typeface="Anonymous Pro"/>
                <a:cs typeface="Anonymous Pro"/>
                <a:sym typeface="Anonymous Pro"/>
              </a:defRPr>
            </a:lvl7pPr>
            <a:lvl8pPr lvl="7">
              <a:spcBef>
                <a:spcPts val="0"/>
              </a:spcBef>
              <a:spcAft>
                <a:spcPts val="0"/>
              </a:spcAft>
              <a:buSzPts val="2800"/>
              <a:buNone/>
              <a:defRPr>
                <a:latin typeface="Anonymous Pro"/>
                <a:ea typeface="Anonymous Pro"/>
                <a:cs typeface="Anonymous Pro"/>
                <a:sym typeface="Anonymous Pro"/>
              </a:defRPr>
            </a:lvl8pPr>
            <a:lvl9pPr lvl="8">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3" name="Google Shape;1683;p13"/>
          <p:cNvSpPr txBox="1">
            <a:spLocks noGrp="1"/>
          </p:cNvSpPr>
          <p:nvPr>
            <p:ph type="subTitle" idx="1"/>
          </p:nvPr>
        </p:nvSpPr>
        <p:spPr>
          <a:xfrm>
            <a:off x="1639624" y="2010775"/>
            <a:ext cx="2592000" cy="761700"/>
          </a:xfrm>
          <a:prstGeom prst="rect">
            <a:avLst/>
          </a:prstGeom>
        </p:spPr>
        <p:txBody>
          <a:bodyPr spcFirstLastPara="1" wrap="square" lIns="91425" tIns="91425" rIns="91425" bIns="91425" anchor="ctr" anchorCtr="0">
            <a:noAutofit/>
          </a:bodyPr>
          <a:lstStyle>
            <a:lvl1pPr lvl="0">
              <a:lnSpc>
                <a:spcPct val="100000"/>
              </a:lnSpc>
              <a:spcBef>
                <a:spcPts val="0"/>
              </a:spcBef>
              <a:spcAft>
                <a:spcPts val="0"/>
              </a:spcAft>
              <a:buSzPts val="1800"/>
              <a:buNone/>
              <a:defRPr sz="1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84" name="Google Shape;1684;p13"/>
          <p:cNvSpPr txBox="1">
            <a:spLocks noGrp="1"/>
          </p:cNvSpPr>
          <p:nvPr>
            <p:ph type="title" idx="3" hasCustomPrompt="1"/>
          </p:nvPr>
        </p:nvSpPr>
        <p:spPr>
          <a:xfrm>
            <a:off x="814251" y="138924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85" name="Google Shape;1685;p13"/>
          <p:cNvSpPr txBox="1">
            <a:spLocks noGrp="1"/>
          </p:cNvSpPr>
          <p:nvPr>
            <p:ph type="title" idx="4"/>
          </p:nvPr>
        </p:nvSpPr>
        <p:spPr>
          <a:xfrm>
            <a:off x="5529850" y="144532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6" name="Google Shape;1686;p13"/>
          <p:cNvSpPr txBox="1">
            <a:spLocks noGrp="1"/>
          </p:cNvSpPr>
          <p:nvPr>
            <p:ph type="subTitle" idx="5"/>
          </p:nvPr>
        </p:nvSpPr>
        <p:spPr>
          <a:xfrm>
            <a:off x="5529849" y="201077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87" name="Google Shape;1687;p13"/>
          <p:cNvSpPr txBox="1">
            <a:spLocks noGrp="1"/>
          </p:cNvSpPr>
          <p:nvPr>
            <p:ph type="title" idx="6" hasCustomPrompt="1"/>
          </p:nvPr>
        </p:nvSpPr>
        <p:spPr>
          <a:xfrm>
            <a:off x="4704526" y="138924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88" name="Google Shape;1688;p13"/>
          <p:cNvSpPr txBox="1">
            <a:spLocks noGrp="1"/>
          </p:cNvSpPr>
          <p:nvPr>
            <p:ph type="title" idx="7"/>
          </p:nvPr>
        </p:nvSpPr>
        <p:spPr>
          <a:xfrm>
            <a:off x="1639626" y="301167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89" name="Google Shape;1689;p13"/>
          <p:cNvSpPr txBox="1">
            <a:spLocks noGrp="1"/>
          </p:cNvSpPr>
          <p:nvPr>
            <p:ph type="subTitle" idx="8"/>
          </p:nvPr>
        </p:nvSpPr>
        <p:spPr>
          <a:xfrm>
            <a:off x="1639624" y="357712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90" name="Google Shape;1690;p13"/>
          <p:cNvSpPr txBox="1">
            <a:spLocks noGrp="1"/>
          </p:cNvSpPr>
          <p:nvPr>
            <p:ph type="title" idx="9" hasCustomPrompt="1"/>
          </p:nvPr>
        </p:nvSpPr>
        <p:spPr>
          <a:xfrm>
            <a:off x="814251" y="295929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91" name="Google Shape;1691;p13"/>
          <p:cNvSpPr txBox="1">
            <a:spLocks noGrp="1"/>
          </p:cNvSpPr>
          <p:nvPr>
            <p:ph type="title" idx="13"/>
          </p:nvPr>
        </p:nvSpPr>
        <p:spPr>
          <a:xfrm>
            <a:off x="5529850" y="3011675"/>
            <a:ext cx="2529900" cy="3753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sz="2400"/>
            </a:lvl1pPr>
            <a:lvl2pPr lvl="1" rtl="0">
              <a:spcBef>
                <a:spcPts val="0"/>
              </a:spcBef>
              <a:spcAft>
                <a:spcPts val="0"/>
              </a:spcAft>
              <a:buSzPts val="2800"/>
              <a:buNone/>
              <a:defRPr>
                <a:latin typeface="Anonymous Pro"/>
                <a:ea typeface="Anonymous Pro"/>
                <a:cs typeface="Anonymous Pro"/>
                <a:sym typeface="Anonymous Pro"/>
              </a:defRPr>
            </a:lvl2pPr>
            <a:lvl3pPr lvl="2" rtl="0">
              <a:spcBef>
                <a:spcPts val="0"/>
              </a:spcBef>
              <a:spcAft>
                <a:spcPts val="0"/>
              </a:spcAft>
              <a:buSzPts val="2800"/>
              <a:buNone/>
              <a:defRPr>
                <a:latin typeface="Anonymous Pro"/>
                <a:ea typeface="Anonymous Pro"/>
                <a:cs typeface="Anonymous Pro"/>
                <a:sym typeface="Anonymous Pro"/>
              </a:defRPr>
            </a:lvl3pPr>
            <a:lvl4pPr lvl="3" rtl="0">
              <a:spcBef>
                <a:spcPts val="0"/>
              </a:spcBef>
              <a:spcAft>
                <a:spcPts val="0"/>
              </a:spcAft>
              <a:buSzPts val="2800"/>
              <a:buNone/>
              <a:defRPr>
                <a:latin typeface="Anonymous Pro"/>
                <a:ea typeface="Anonymous Pro"/>
                <a:cs typeface="Anonymous Pro"/>
                <a:sym typeface="Anonymous Pro"/>
              </a:defRPr>
            </a:lvl4pPr>
            <a:lvl5pPr lvl="4" rtl="0">
              <a:spcBef>
                <a:spcPts val="0"/>
              </a:spcBef>
              <a:spcAft>
                <a:spcPts val="0"/>
              </a:spcAft>
              <a:buSzPts val="2800"/>
              <a:buNone/>
              <a:defRPr>
                <a:latin typeface="Anonymous Pro"/>
                <a:ea typeface="Anonymous Pro"/>
                <a:cs typeface="Anonymous Pro"/>
                <a:sym typeface="Anonymous Pro"/>
              </a:defRPr>
            </a:lvl5pPr>
            <a:lvl6pPr lvl="5" rtl="0">
              <a:spcBef>
                <a:spcPts val="0"/>
              </a:spcBef>
              <a:spcAft>
                <a:spcPts val="0"/>
              </a:spcAft>
              <a:buSzPts val="2800"/>
              <a:buNone/>
              <a:defRPr>
                <a:latin typeface="Anonymous Pro"/>
                <a:ea typeface="Anonymous Pro"/>
                <a:cs typeface="Anonymous Pro"/>
                <a:sym typeface="Anonymous Pro"/>
              </a:defRPr>
            </a:lvl6pPr>
            <a:lvl7pPr lvl="6" rtl="0">
              <a:spcBef>
                <a:spcPts val="0"/>
              </a:spcBef>
              <a:spcAft>
                <a:spcPts val="0"/>
              </a:spcAft>
              <a:buSzPts val="2800"/>
              <a:buNone/>
              <a:defRPr>
                <a:latin typeface="Anonymous Pro"/>
                <a:ea typeface="Anonymous Pro"/>
                <a:cs typeface="Anonymous Pro"/>
                <a:sym typeface="Anonymous Pro"/>
              </a:defRPr>
            </a:lvl7pPr>
            <a:lvl8pPr lvl="7" rtl="0">
              <a:spcBef>
                <a:spcPts val="0"/>
              </a:spcBef>
              <a:spcAft>
                <a:spcPts val="0"/>
              </a:spcAft>
              <a:buSzPts val="2800"/>
              <a:buNone/>
              <a:defRPr>
                <a:latin typeface="Anonymous Pro"/>
                <a:ea typeface="Anonymous Pro"/>
                <a:cs typeface="Anonymous Pro"/>
                <a:sym typeface="Anonymous Pro"/>
              </a:defRPr>
            </a:lvl8pPr>
            <a:lvl9pPr lvl="8" rtl="0">
              <a:spcBef>
                <a:spcPts val="0"/>
              </a:spcBef>
              <a:spcAft>
                <a:spcPts val="0"/>
              </a:spcAft>
              <a:buSzPts val="2800"/>
              <a:buNone/>
              <a:defRPr>
                <a:latin typeface="Anonymous Pro"/>
                <a:ea typeface="Anonymous Pro"/>
                <a:cs typeface="Anonymous Pro"/>
                <a:sym typeface="Anonymous Pro"/>
              </a:defRPr>
            </a:lvl9pPr>
          </a:lstStyle>
          <a:p>
            <a:endParaRPr/>
          </a:p>
        </p:txBody>
      </p:sp>
      <p:sp>
        <p:nvSpPr>
          <p:cNvPr id="1692" name="Google Shape;1692;p13"/>
          <p:cNvSpPr txBox="1">
            <a:spLocks noGrp="1"/>
          </p:cNvSpPr>
          <p:nvPr>
            <p:ph type="subTitle" idx="14"/>
          </p:nvPr>
        </p:nvSpPr>
        <p:spPr>
          <a:xfrm>
            <a:off x="5529849" y="3577125"/>
            <a:ext cx="2592000" cy="7617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800"/>
              <a:buNone/>
              <a:defRPr sz="1500"/>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693" name="Google Shape;1693;p13"/>
          <p:cNvSpPr txBox="1">
            <a:spLocks noGrp="1"/>
          </p:cNvSpPr>
          <p:nvPr>
            <p:ph type="title" idx="15" hasCustomPrompt="1"/>
          </p:nvPr>
        </p:nvSpPr>
        <p:spPr>
          <a:xfrm>
            <a:off x="4704526" y="2959292"/>
            <a:ext cx="6729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0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t>xx%</a:t>
            </a:r>
          </a:p>
        </p:txBody>
      </p:sp>
      <p:sp>
        <p:nvSpPr>
          <p:cNvPr id="1694" name="Google Shape;1694;p13"/>
          <p:cNvSpPr/>
          <p:nvPr/>
        </p:nvSpPr>
        <p:spPr>
          <a:xfrm rot="5400000">
            <a:off x="7361627" y="163952"/>
            <a:ext cx="662240" cy="1346829"/>
          </a:xfrm>
          <a:custGeom>
            <a:avLst/>
            <a:gdLst/>
            <a:ahLst/>
            <a:cxnLst/>
            <a:rect l="l" t="t" r="r" b="b"/>
            <a:pathLst>
              <a:path w="13778" h="28021" extrusionOk="0">
                <a:moveTo>
                  <a:pt x="1" y="1"/>
                </a:moveTo>
                <a:lnTo>
                  <a:pt x="1" y="28021"/>
                </a:lnTo>
                <a:cubicBezTo>
                  <a:pt x="7640" y="27887"/>
                  <a:pt x="13777" y="21649"/>
                  <a:pt x="13777" y="14011"/>
                </a:cubicBezTo>
                <a:cubicBezTo>
                  <a:pt x="13777" y="6372"/>
                  <a:pt x="7640" y="134"/>
                  <a:pt x="1" y="1"/>
                </a:cubicBezTo>
                <a:close/>
              </a:path>
            </a:pathLst>
          </a:custGeom>
          <a:solidFill>
            <a:schemeClr val="accen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13"/>
          <p:cNvSpPr/>
          <p:nvPr/>
        </p:nvSpPr>
        <p:spPr>
          <a:xfrm flipH="1">
            <a:off x="5453655" y="893480"/>
            <a:ext cx="1155867" cy="274994"/>
          </a:xfrm>
          <a:custGeom>
            <a:avLst/>
            <a:gdLst/>
            <a:ahLst/>
            <a:cxnLst/>
            <a:rect l="l" t="t" r="r" b="b"/>
            <a:pathLst>
              <a:path w="19915" h="4738" extrusionOk="0">
                <a:moveTo>
                  <a:pt x="5404" y="1"/>
                </a:moveTo>
                <a:cubicBezTo>
                  <a:pt x="3903" y="1"/>
                  <a:pt x="3136" y="1102"/>
                  <a:pt x="2569" y="1936"/>
                </a:cubicBezTo>
                <a:cubicBezTo>
                  <a:pt x="1968" y="2803"/>
                  <a:pt x="1602" y="3270"/>
                  <a:pt x="901" y="3270"/>
                </a:cubicBezTo>
                <a:cubicBezTo>
                  <a:pt x="0" y="3337"/>
                  <a:pt x="0" y="4671"/>
                  <a:pt x="901" y="4738"/>
                </a:cubicBezTo>
                <a:cubicBezTo>
                  <a:pt x="2402" y="4738"/>
                  <a:pt x="3169" y="3637"/>
                  <a:pt x="3736" y="2769"/>
                </a:cubicBezTo>
                <a:cubicBezTo>
                  <a:pt x="4337" y="1902"/>
                  <a:pt x="4704" y="1435"/>
                  <a:pt x="5404" y="1435"/>
                </a:cubicBezTo>
                <a:cubicBezTo>
                  <a:pt x="6138" y="1435"/>
                  <a:pt x="6472" y="1902"/>
                  <a:pt x="7072" y="2769"/>
                </a:cubicBezTo>
                <a:cubicBezTo>
                  <a:pt x="7706" y="3637"/>
                  <a:pt x="8440" y="4738"/>
                  <a:pt x="9941" y="4738"/>
                </a:cubicBezTo>
                <a:cubicBezTo>
                  <a:pt x="11475" y="4738"/>
                  <a:pt x="12242" y="3637"/>
                  <a:pt x="12810" y="2769"/>
                </a:cubicBezTo>
                <a:cubicBezTo>
                  <a:pt x="13410" y="1902"/>
                  <a:pt x="13777" y="1435"/>
                  <a:pt x="14477" y="1435"/>
                </a:cubicBezTo>
                <a:cubicBezTo>
                  <a:pt x="15178" y="1435"/>
                  <a:pt x="15545" y="1902"/>
                  <a:pt x="16145" y="2769"/>
                </a:cubicBezTo>
                <a:cubicBezTo>
                  <a:pt x="16746" y="3637"/>
                  <a:pt x="17480" y="4738"/>
                  <a:pt x="19014" y="4738"/>
                </a:cubicBezTo>
                <a:cubicBezTo>
                  <a:pt x="19915" y="4671"/>
                  <a:pt x="19915" y="3337"/>
                  <a:pt x="19014" y="3270"/>
                </a:cubicBezTo>
                <a:cubicBezTo>
                  <a:pt x="18280" y="3270"/>
                  <a:pt x="17947" y="2836"/>
                  <a:pt x="17346" y="1936"/>
                </a:cubicBezTo>
                <a:cubicBezTo>
                  <a:pt x="16746" y="1068"/>
                  <a:pt x="15978" y="1"/>
                  <a:pt x="14477" y="1"/>
                </a:cubicBezTo>
                <a:cubicBezTo>
                  <a:pt x="12976" y="1"/>
                  <a:pt x="12209" y="1102"/>
                  <a:pt x="11609" y="1936"/>
                </a:cubicBezTo>
                <a:cubicBezTo>
                  <a:pt x="11042" y="2803"/>
                  <a:pt x="10675" y="3270"/>
                  <a:pt x="9941" y="3270"/>
                </a:cubicBezTo>
                <a:cubicBezTo>
                  <a:pt x="9240" y="3270"/>
                  <a:pt x="8873" y="2836"/>
                  <a:pt x="8273" y="1936"/>
                </a:cubicBezTo>
                <a:cubicBezTo>
                  <a:pt x="7673" y="1068"/>
                  <a:pt x="6939" y="1"/>
                  <a:pt x="5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21355908"/>
      </p:ext>
    </p:extLst>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Patua One"/>
              <a:buNone/>
              <a:defRPr sz="2800">
                <a:solidFill>
                  <a:schemeClr val="dk1"/>
                </a:solidFill>
                <a:latin typeface="Patua One"/>
                <a:ea typeface="Patua One"/>
                <a:cs typeface="Patua One"/>
                <a:sym typeface="Patua One"/>
              </a:defRPr>
            </a:lvl1pPr>
            <a:lvl2pPr lvl="1">
              <a:spcBef>
                <a:spcPts val="0"/>
              </a:spcBef>
              <a:spcAft>
                <a:spcPts val="0"/>
              </a:spcAft>
              <a:buClr>
                <a:schemeClr val="dk1"/>
              </a:buClr>
              <a:buSzPts val="2800"/>
              <a:buFont typeface="Patua One"/>
              <a:buNone/>
              <a:defRPr sz="2800">
                <a:solidFill>
                  <a:schemeClr val="dk1"/>
                </a:solidFill>
                <a:latin typeface="Patua One"/>
                <a:ea typeface="Patua One"/>
                <a:cs typeface="Patua One"/>
                <a:sym typeface="Patua One"/>
              </a:defRPr>
            </a:lvl2pPr>
            <a:lvl3pPr lvl="2">
              <a:spcBef>
                <a:spcPts val="0"/>
              </a:spcBef>
              <a:spcAft>
                <a:spcPts val="0"/>
              </a:spcAft>
              <a:buClr>
                <a:schemeClr val="dk1"/>
              </a:buClr>
              <a:buSzPts val="2800"/>
              <a:buFont typeface="Patua One"/>
              <a:buNone/>
              <a:defRPr sz="2800">
                <a:solidFill>
                  <a:schemeClr val="dk1"/>
                </a:solidFill>
                <a:latin typeface="Patua One"/>
                <a:ea typeface="Patua One"/>
                <a:cs typeface="Patua One"/>
                <a:sym typeface="Patua One"/>
              </a:defRPr>
            </a:lvl3pPr>
            <a:lvl4pPr lvl="3">
              <a:spcBef>
                <a:spcPts val="0"/>
              </a:spcBef>
              <a:spcAft>
                <a:spcPts val="0"/>
              </a:spcAft>
              <a:buClr>
                <a:schemeClr val="dk1"/>
              </a:buClr>
              <a:buSzPts val="2800"/>
              <a:buFont typeface="Patua One"/>
              <a:buNone/>
              <a:defRPr sz="2800">
                <a:solidFill>
                  <a:schemeClr val="dk1"/>
                </a:solidFill>
                <a:latin typeface="Patua One"/>
                <a:ea typeface="Patua One"/>
                <a:cs typeface="Patua One"/>
                <a:sym typeface="Patua One"/>
              </a:defRPr>
            </a:lvl4pPr>
            <a:lvl5pPr lvl="4">
              <a:spcBef>
                <a:spcPts val="0"/>
              </a:spcBef>
              <a:spcAft>
                <a:spcPts val="0"/>
              </a:spcAft>
              <a:buClr>
                <a:schemeClr val="dk1"/>
              </a:buClr>
              <a:buSzPts val="2800"/>
              <a:buFont typeface="Patua One"/>
              <a:buNone/>
              <a:defRPr sz="2800">
                <a:solidFill>
                  <a:schemeClr val="dk1"/>
                </a:solidFill>
                <a:latin typeface="Patua One"/>
                <a:ea typeface="Patua One"/>
                <a:cs typeface="Patua One"/>
                <a:sym typeface="Patua One"/>
              </a:defRPr>
            </a:lvl5pPr>
            <a:lvl6pPr lvl="5">
              <a:spcBef>
                <a:spcPts val="0"/>
              </a:spcBef>
              <a:spcAft>
                <a:spcPts val="0"/>
              </a:spcAft>
              <a:buClr>
                <a:schemeClr val="dk1"/>
              </a:buClr>
              <a:buSzPts val="2800"/>
              <a:buFont typeface="Patua One"/>
              <a:buNone/>
              <a:defRPr sz="2800">
                <a:solidFill>
                  <a:schemeClr val="dk1"/>
                </a:solidFill>
                <a:latin typeface="Patua One"/>
                <a:ea typeface="Patua One"/>
                <a:cs typeface="Patua One"/>
                <a:sym typeface="Patua One"/>
              </a:defRPr>
            </a:lvl6pPr>
            <a:lvl7pPr lvl="6">
              <a:spcBef>
                <a:spcPts val="0"/>
              </a:spcBef>
              <a:spcAft>
                <a:spcPts val="0"/>
              </a:spcAft>
              <a:buClr>
                <a:schemeClr val="dk1"/>
              </a:buClr>
              <a:buSzPts val="2800"/>
              <a:buFont typeface="Patua One"/>
              <a:buNone/>
              <a:defRPr sz="2800">
                <a:solidFill>
                  <a:schemeClr val="dk1"/>
                </a:solidFill>
                <a:latin typeface="Patua One"/>
                <a:ea typeface="Patua One"/>
                <a:cs typeface="Patua One"/>
                <a:sym typeface="Patua One"/>
              </a:defRPr>
            </a:lvl7pPr>
            <a:lvl8pPr lvl="7">
              <a:spcBef>
                <a:spcPts val="0"/>
              </a:spcBef>
              <a:spcAft>
                <a:spcPts val="0"/>
              </a:spcAft>
              <a:buClr>
                <a:schemeClr val="dk1"/>
              </a:buClr>
              <a:buSzPts val="2800"/>
              <a:buFont typeface="Patua One"/>
              <a:buNone/>
              <a:defRPr sz="2800">
                <a:solidFill>
                  <a:schemeClr val="dk1"/>
                </a:solidFill>
                <a:latin typeface="Patua One"/>
                <a:ea typeface="Patua One"/>
                <a:cs typeface="Patua One"/>
                <a:sym typeface="Patua One"/>
              </a:defRPr>
            </a:lvl8pPr>
            <a:lvl9pPr lvl="8">
              <a:spcBef>
                <a:spcPts val="0"/>
              </a:spcBef>
              <a:spcAft>
                <a:spcPts val="0"/>
              </a:spcAft>
              <a:buClr>
                <a:schemeClr val="dk1"/>
              </a:buClr>
              <a:buSzPts val="2800"/>
              <a:buFont typeface="Patua One"/>
              <a:buNone/>
              <a:defRPr sz="2800">
                <a:solidFill>
                  <a:schemeClr val="dk1"/>
                </a:solidFill>
                <a:latin typeface="Patua One"/>
                <a:ea typeface="Patua One"/>
                <a:cs typeface="Patua One"/>
                <a:sym typeface="Patua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Anonymous Pro"/>
              <a:buChar char="●"/>
              <a:defRPr sz="1800">
                <a:solidFill>
                  <a:schemeClr val="dk1"/>
                </a:solidFill>
                <a:latin typeface="Anonymous Pro"/>
                <a:ea typeface="Anonymous Pro"/>
                <a:cs typeface="Anonymous Pro"/>
                <a:sym typeface="Anonymous Pro"/>
              </a:defRPr>
            </a:lvl1pPr>
            <a:lvl2pPr marL="914400" lvl="1" indent="-317500">
              <a:lnSpc>
                <a:spcPct val="115000"/>
              </a:lnSpc>
              <a:spcBef>
                <a:spcPts val="0"/>
              </a:spcBef>
              <a:spcAft>
                <a:spcPts val="0"/>
              </a:spcAft>
              <a:buClr>
                <a:schemeClr val="dk1"/>
              </a:buClr>
              <a:buSzPts val="1400"/>
              <a:buFont typeface="Anonymous Pro"/>
              <a:buChar char="○"/>
              <a:defRPr>
                <a:solidFill>
                  <a:schemeClr val="dk1"/>
                </a:solidFill>
                <a:latin typeface="Anonymous Pro"/>
                <a:ea typeface="Anonymous Pro"/>
                <a:cs typeface="Anonymous Pro"/>
                <a:sym typeface="Anonymous Pro"/>
              </a:defRPr>
            </a:lvl2pPr>
            <a:lvl3pPr marL="1371600" lvl="2" indent="-317500">
              <a:lnSpc>
                <a:spcPct val="115000"/>
              </a:lnSpc>
              <a:spcBef>
                <a:spcPts val="0"/>
              </a:spcBef>
              <a:spcAft>
                <a:spcPts val="0"/>
              </a:spcAft>
              <a:buClr>
                <a:schemeClr val="dk1"/>
              </a:buClr>
              <a:buSzPts val="1400"/>
              <a:buFont typeface="Anonymous Pro"/>
              <a:buChar char="■"/>
              <a:defRPr>
                <a:solidFill>
                  <a:schemeClr val="dk1"/>
                </a:solidFill>
                <a:latin typeface="Anonymous Pro"/>
                <a:ea typeface="Anonymous Pro"/>
                <a:cs typeface="Anonymous Pro"/>
                <a:sym typeface="Anonymous Pro"/>
              </a:defRPr>
            </a:lvl3pPr>
            <a:lvl4pPr marL="1828800" lvl="3" indent="-317500">
              <a:lnSpc>
                <a:spcPct val="115000"/>
              </a:lnSpc>
              <a:spcBef>
                <a:spcPts val="0"/>
              </a:spcBef>
              <a:spcAft>
                <a:spcPts val="0"/>
              </a:spcAft>
              <a:buClr>
                <a:schemeClr val="dk1"/>
              </a:buClr>
              <a:buSzPts val="1400"/>
              <a:buFont typeface="Anonymous Pro"/>
              <a:buChar char="●"/>
              <a:defRPr>
                <a:solidFill>
                  <a:schemeClr val="dk1"/>
                </a:solidFill>
                <a:latin typeface="Anonymous Pro"/>
                <a:ea typeface="Anonymous Pro"/>
                <a:cs typeface="Anonymous Pro"/>
                <a:sym typeface="Anonymous Pro"/>
              </a:defRPr>
            </a:lvl4pPr>
            <a:lvl5pPr marL="2286000" lvl="4" indent="-317500">
              <a:lnSpc>
                <a:spcPct val="115000"/>
              </a:lnSpc>
              <a:spcBef>
                <a:spcPts val="0"/>
              </a:spcBef>
              <a:spcAft>
                <a:spcPts val="0"/>
              </a:spcAft>
              <a:buClr>
                <a:schemeClr val="dk1"/>
              </a:buClr>
              <a:buSzPts val="1400"/>
              <a:buFont typeface="Anonymous Pro"/>
              <a:buChar char="○"/>
              <a:defRPr>
                <a:solidFill>
                  <a:schemeClr val="dk1"/>
                </a:solidFill>
                <a:latin typeface="Anonymous Pro"/>
                <a:ea typeface="Anonymous Pro"/>
                <a:cs typeface="Anonymous Pro"/>
                <a:sym typeface="Anonymous Pro"/>
              </a:defRPr>
            </a:lvl5pPr>
            <a:lvl6pPr marL="2743200" lvl="5" indent="-317500">
              <a:lnSpc>
                <a:spcPct val="115000"/>
              </a:lnSpc>
              <a:spcBef>
                <a:spcPts val="0"/>
              </a:spcBef>
              <a:spcAft>
                <a:spcPts val="0"/>
              </a:spcAft>
              <a:buClr>
                <a:schemeClr val="dk1"/>
              </a:buClr>
              <a:buSzPts val="1400"/>
              <a:buFont typeface="Anonymous Pro"/>
              <a:buChar char="■"/>
              <a:defRPr>
                <a:solidFill>
                  <a:schemeClr val="dk1"/>
                </a:solidFill>
                <a:latin typeface="Anonymous Pro"/>
                <a:ea typeface="Anonymous Pro"/>
                <a:cs typeface="Anonymous Pro"/>
                <a:sym typeface="Anonymous Pro"/>
              </a:defRPr>
            </a:lvl6pPr>
            <a:lvl7pPr marL="3200400" lvl="6" indent="-317500">
              <a:lnSpc>
                <a:spcPct val="115000"/>
              </a:lnSpc>
              <a:spcBef>
                <a:spcPts val="0"/>
              </a:spcBef>
              <a:spcAft>
                <a:spcPts val="0"/>
              </a:spcAft>
              <a:buClr>
                <a:schemeClr val="dk1"/>
              </a:buClr>
              <a:buSzPts val="1400"/>
              <a:buFont typeface="Anonymous Pro"/>
              <a:buChar char="●"/>
              <a:defRPr>
                <a:solidFill>
                  <a:schemeClr val="dk1"/>
                </a:solidFill>
                <a:latin typeface="Anonymous Pro"/>
                <a:ea typeface="Anonymous Pro"/>
                <a:cs typeface="Anonymous Pro"/>
                <a:sym typeface="Anonymous Pro"/>
              </a:defRPr>
            </a:lvl7pPr>
            <a:lvl8pPr marL="3657600" lvl="7" indent="-317500">
              <a:lnSpc>
                <a:spcPct val="115000"/>
              </a:lnSpc>
              <a:spcBef>
                <a:spcPts val="0"/>
              </a:spcBef>
              <a:spcAft>
                <a:spcPts val="0"/>
              </a:spcAft>
              <a:buClr>
                <a:schemeClr val="dk1"/>
              </a:buClr>
              <a:buSzPts val="1400"/>
              <a:buFont typeface="Anonymous Pro"/>
              <a:buChar char="○"/>
              <a:defRPr>
                <a:solidFill>
                  <a:schemeClr val="dk1"/>
                </a:solidFill>
                <a:latin typeface="Anonymous Pro"/>
                <a:ea typeface="Anonymous Pro"/>
                <a:cs typeface="Anonymous Pro"/>
                <a:sym typeface="Anonymous Pro"/>
              </a:defRPr>
            </a:lvl8pPr>
            <a:lvl9pPr marL="4114800" lvl="8" indent="-317500">
              <a:lnSpc>
                <a:spcPct val="115000"/>
              </a:lnSpc>
              <a:spcBef>
                <a:spcPts val="0"/>
              </a:spcBef>
              <a:spcAft>
                <a:spcPts val="0"/>
              </a:spcAft>
              <a:buClr>
                <a:schemeClr val="dk1"/>
              </a:buClr>
              <a:buSzPts val="1400"/>
              <a:buFont typeface="Anonymous Pro"/>
              <a:buChar char="■"/>
              <a:defRPr>
                <a:solidFill>
                  <a:schemeClr val="dk1"/>
                </a:solidFill>
                <a:latin typeface="Anonymous Pro"/>
                <a:ea typeface="Anonymous Pro"/>
                <a:cs typeface="Anonymous Pro"/>
                <a:sym typeface="Anonymous Pr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4" r:id="rId3"/>
    <p:sldLayoutId id="2147483658" r:id="rId4"/>
    <p:sldLayoutId id="2147483659" r:id="rId5"/>
    <p:sldLayoutId id="2147483693" r:id="rId6"/>
    <p:sldLayoutId id="2147483692" r:id="rId7"/>
    <p:sldLayoutId id="2147483691" r:id="rId8"/>
    <p:sldLayoutId id="2147483690" r:id="rId9"/>
    <p:sldLayoutId id="2147483689" r:id="rId10"/>
    <p:sldLayoutId id="2147483688" r:id="rId11"/>
    <p:sldLayoutId id="2147483687" r:id="rId12"/>
    <p:sldLayoutId id="2147483679" r:id="rId13"/>
    <p:sldLayoutId id="2147483680" r:id="rId14"/>
    <p:sldLayoutId id="2147483681" r:id="rId15"/>
    <p:sldLayoutId id="2147483682" r:id="rId16"/>
  </p:sldLayoutIdLst>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27"/>
        <p:cNvGrpSpPr/>
        <p:nvPr/>
      </p:nvGrpSpPr>
      <p:grpSpPr>
        <a:xfrm>
          <a:off x="0" y="0"/>
          <a:ext cx="0" cy="0"/>
          <a:chOff x="0" y="0"/>
          <a:chExt cx="0" cy="0"/>
        </a:xfrm>
      </p:grpSpPr>
      <p:sp>
        <p:nvSpPr>
          <p:cNvPr id="5228" name="Google Shape;5228;p40"/>
          <p:cNvSpPr/>
          <p:nvPr/>
        </p:nvSpPr>
        <p:spPr>
          <a:xfrm>
            <a:off x="1812524" y="701253"/>
            <a:ext cx="5959733" cy="3292187"/>
          </a:xfrm>
          <a:custGeom>
            <a:avLst/>
            <a:gdLst/>
            <a:ahLst/>
            <a:cxnLst/>
            <a:rect l="l" t="t" r="r" b="b"/>
            <a:pathLst>
              <a:path w="24686" h="14979" extrusionOk="0">
                <a:moveTo>
                  <a:pt x="1" y="1"/>
                </a:moveTo>
                <a:lnTo>
                  <a:pt x="1" y="14978"/>
                </a:lnTo>
                <a:lnTo>
                  <a:pt x="24685" y="14978"/>
                </a:lnTo>
                <a:lnTo>
                  <a:pt x="24685" y="1"/>
                </a:lnTo>
                <a:close/>
              </a:path>
            </a:pathLst>
          </a:custGeom>
          <a:solidFill>
            <a:schemeClr val="accent4"/>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9" name="Google Shape;5229;p40"/>
          <p:cNvSpPr txBox="1">
            <a:spLocks noGrp="1"/>
          </p:cNvSpPr>
          <p:nvPr>
            <p:ph type="ctrTitle"/>
          </p:nvPr>
        </p:nvSpPr>
        <p:spPr>
          <a:xfrm>
            <a:off x="1801766" y="1330802"/>
            <a:ext cx="5988491" cy="2438100"/>
          </a:xfrm>
          <a:prstGeom prst="rect">
            <a:avLst/>
          </a:prstGeom>
        </p:spPr>
        <p:txBody>
          <a:bodyPr spcFirstLastPara="1" wrap="square" lIns="91425" tIns="91425" rIns="91425" bIns="91425" anchor="ctr" anchorCtr="0">
            <a:noAutofit/>
          </a:bodyPr>
          <a:lstStyle/>
          <a:p>
            <a:pPr marL="0" lvl="0" indent="0" algn="ctr" rtl="0">
              <a:lnSpc>
                <a:spcPct val="130000"/>
              </a:lnSpc>
              <a:spcBef>
                <a:spcPts val="0"/>
              </a:spcBef>
              <a:spcAft>
                <a:spcPts val="0"/>
              </a:spcAft>
              <a:buNone/>
            </a:pPr>
            <a:r>
              <a:rPr lang="en" dirty="0" smtClean="0">
                <a:latin typeface="Coiny Cyrillic" panose="02000903060500060000" pitchFamily="2" charset="0"/>
              </a:rPr>
              <a:t>ÔN TẬP CUỐI KÌ 1</a:t>
            </a:r>
            <a:br>
              <a:rPr lang="en" dirty="0" smtClean="0">
                <a:latin typeface="Coiny Cyrillic" panose="02000903060500060000" pitchFamily="2" charset="0"/>
              </a:rPr>
            </a:br>
            <a:r>
              <a:rPr lang="en" sz="4000" dirty="0" smtClean="0">
                <a:latin typeface="Coiny Cyrillic" panose="02000903060500060000" pitchFamily="2" charset="0"/>
              </a:rPr>
              <a:t>TIẾT 8</a:t>
            </a:r>
            <a:endParaRPr dirty="0">
              <a:latin typeface="Coiny Cyrillic" panose="02000903060500060000" pitchFamily="2" charset="0"/>
            </a:endParaRPr>
          </a:p>
        </p:txBody>
      </p:sp>
      <p:sp>
        <p:nvSpPr>
          <p:cNvPr id="5231" name="Google Shape;5231;p40"/>
          <p:cNvSpPr/>
          <p:nvPr/>
        </p:nvSpPr>
        <p:spPr>
          <a:xfrm>
            <a:off x="459205" y="3290524"/>
            <a:ext cx="1572235" cy="1346851"/>
          </a:xfrm>
          <a:custGeom>
            <a:avLst/>
            <a:gdLst/>
            <a:ahLst/>
            <a:cxnLst/>
            <a:rect l="l" t="t" r="r" b="b"/>
            <a:pathLst>
              <a:path w="14712" h="12603" extrusionOk="0">
                <a:moveTo>
                  <a:pt x="8407" y="2361"/>
                </a:moveTo>
                <a:cubicBezTo>
                  <a:pt x="10575" y="2361"/>
                  <a:pt x="12343" y="4129"/>
                  <a:pt x="12343" y="6298"/>
                </a:cubicBezTo>
                <a:cubicBezTo>
                  <a:pt x="12343" y="8665"/>
                  <a:pt x="10407" y="10225"/>
                  <a:pt x="8391" y="10225"/>
                </a:cubicBezTo>
                <a:cubicBezTo>
                  <a:pt x="7424" y="10225"/>
                  <a:pt x="6438" y="9866"/>
                  <a:pt x="5638" y="9066"/>
                </a:cubicBezTo>
                <a:cubicBezTo>
                  <a:pt x="3179" y="6607"/>
                  <a:pt x="4924" y="2395"/>
                  <a:pt x="8366" y="2395"/>
                </a:cubicBezTo>
                <a:cubicBezTo>
                  <a:pt x="8380" y="2395"/>
                  <a:pt x="8393" y="2395"/>
                  <a:pt x="8407" y="2395"/>
                </a:cubicBezTo>
                <a:lnTo>
                  <a:pt x="8407" y="2361"/>
                </a:lnTo>
                <a:close/>
                <a:moveTo>
                  <a:pt x="8383" y="0"/>
                </a:moveTo>
                <a:cubicBezTo>
                  <a:pt x="6835" y="0"/>
                  <a:pt x="5256" y="576"/>
                  <a:pt x="3970" y="1861"/>
                </a:cubicBezTo>
                <a:cubicBezTo>
                  <a:pt x="1" y="5831"/>
                  <a:pt x="2803" y="12602"/>
                  <a:pt x="8407" y="12602"/>
                </a:cubicBezTo>
                <a:cubicBezTo>
                  <a:pt x="11876" y="12569"/>
                  <a:pt x="14678" y="9767"/>
                  <a:pt x="14711" y="6298"/>
                </a:cubicBezTo>
                <a:cubicBezTo>
                  <a:pt x="14711" y="2508"/>
                  <a:pt x="11615" y="0"/>
                  <a:pt x="8383" y="0"/>
                </a:cubicBezTo>
                <a:close/>
              </a:path>
            </a:pathLst>
          </a:custGeom>
          <a:solidFill>
            <a:schemeClr val="lt2"/>
          </a:solidFill>
          <a:ln w="9525" cap="flat" cmpd="sng">
            <a:solidFill>
              <a:srgbClr val="232323"/>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2" name="Google Shape;5232;p40"/>
          <p:cNvSpPr/>
          <p:nvPr/>
        </p:nvSpPr>
        <p:spPr>
          <a:xfrm>
            <a:off x="1812537" y="701253"/>
            <a:ext cx="5959770" cy="574532"/>
          </a:xfrm>
          <a:custGeom>
            <a:avLst/>
            <a:gdLst/>
            <a:ahLst/>
            <a:cxnLst/>
            <a:rect l="l" t="t" r="r" b="b"/>
            <a:pathLst>
              <a:path w="24686" h="2170" extrusionOk="0">
                <a:moveTo>
                  <a:pt x="1" y="1"/>
                </a:moveTo>
                <a:lnTo>
                  <a:pt x="1" y="2169"/>
                </a:lnTo>
                <a:lnTo>
                  <a:pt x="24685" y="2169"/>
                </a:lnTo>
                <a:lnTo>
                  <a:pt x="24685" y="1"/>
                </a:lnTo>
                <a:close/>
              </a:path>
            </a:pathLst>
          </a:cu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3" name="Google Shape;5233;p40"/>
          <p:cNvSpPr/>
          <p:nvPr/>
        </p:nvSpPr>
        <p:spPr>
          <a:xfrm>
            <a:off x="6376679" y="1074259"/>
            <a:ext cx="145196" cy="145198"/>
          </a:xfrm>
          <a:custGeom>
            <a:avLst/>
            <a:gdLst/>
            <a:ahLst/>
            <a:cxnLst/>
            <a:rect l="l" t="t" r="r" b="b"/>
            <a:pathLst>
              <a:path w="768" h="768" extrusionOk="0">
                <a:moveTo>
                  <a:pt x="67" y="0"/>
                </a:moveTo>
                <a:lnTo>
                  <a:pt x="0" y="101"/>
                </a:lnTo>
                <a:lnTo>
                  <a:pt x="667" y="768"/>
                </a:lnTo>
                <a:lnTo>
                  <a:pt x="768" y="701"/>
                </a:lnTo>
                <a:lnTo>
                  <a:pt x="67"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234" name="Google Shape;5234;p40"/>
          <p:cNvGrpSpPr/>
          <p:nvPr/>
        </p:nvGrpSpPr>
        <p:grpSpPr>
          <a:xfrm>
            <a:off x="7332734" y="821397"/>
            <a:ext cx="344487" cy="322578"/>
            <a:chOff x="7016475" y="679000"/>
            <a:chExt cx="198900" cy="198900"/>
          </a:xfrm>
        </p:grpSpPr>
        <p:sp>
          <p:nvSpPr>
            <p:cNvPr id="5235" name="Google Shape;5235;p40"/>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236" name="Google Shape;5236;p40"/>
            <p:cNvGrpSpPr/>
            <p:nvPr/>
          </p:nvGrpSpPr>
          <p:grpSpPr>
            <a:xfrm>
              <a:off x="7056825" y="719650"/>
              <a:ext cx="118200" cy="117600"/>
              <a:chOff x="6856475" y="706375"/>
              <a:chExt cx="118200" cy="117600"/>
            </a:xfrm>
          </p:grpSpPr>
          <p:cxnSp>
            <p:nvCxnSpPr>
              <p:cNvPr id="5237" name="Google Shape;5237;p40"/>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5238" name="Google Shape;5238;p40"/>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nvGrpSpPr>
          <p:cNvPr id="5239" name="Google Shape;5239;p40"/>
          <p:cNvGrpSpPr/>
          <p:nvPr/>
        </p:nvGrpSpPr>
        <p:grpSpPr>
          <a:xfrm rot="921664">
            <a:off x="688348" y="-34766"/>
            <a:ext cx="1652745" cy="1918296"/>
            <a:chOff x="786211" y="301836"/>
            <a:chExt cx="1704936" cy="2133061"/>
          </a:xfrm>
        </p:grpSpPr>
        <p:sp>
          <p:nvSpPr>
            <p:cNvPr id="5240" name="Google Shape;5240;p40"/>
            <p:cNvSpPr/>
            <p:nvPr/>
          </p:nvSpPr>
          <p:spPr>
            <a:xfrm rot="-442517">
              <a:off x="955589" y="438009"/>
              <a:ext cx="1366146" cy="1860513"/>
            </a:xfrm>
            <a:custGeom>
              <a:avLst/>
              <a:gdLst/>
              <a:ahLst/>
              <a:cxnLst/>
              <a:rect l="l" t="t" r="r" b="b"/>
              <a:pathLst>
                <a:path w="47752" h="65032" extrusionOk="0">
                  <a:moveTo>
                    <a:pt x="23880" y="0"/>
                  </a:moveTo>
                  <a:cubicBezTo>
                    <a:pt x="18314" y="0"/>
                    <a:pt x="12751" y="920"/>
                    <a:pt x="7417" y="2758"/>
                  </a:cubicBezTo>
                  <a:cubicBezTo>
                    <a:pt x="3009" y="4187"/>
                    <a:pt x="31" y="8260"/>
                    <a:pt x="0" y="12880"/>
                  </a:cubicBezTo>
                  <a:lnTo>
                    <a:pt x="0" y="52182"/>
                  </a:lnTo>
                  <a:cubicBezTo>
                    <a:pt x="31" y="56802"/>
                    <a:pt x="3009" y="60844"/>
                    <a:pt x="7417" y="62273"/>
                  </a:cubicBezTo>
                  <a:cubicBezTo>
                    <a:pt x="12751" y="64112"/>
                    <a:pt x="18321" y="65031"/>
                    <a:pt x="23891" y="65031"/>
                  </a:cubicBezTo>
                  <a:cubicBezTo>
                    <a:pt x="29461" y="65031"/>
                    <a:pt x="35031" y="64112"/>
                    <a:pt x="40366" y="62273"/>
                  </a:cubicBezTo>
                  <a:cubicBezTo>
                    <a:pt x="44743" y="60844"/>
                    <a:pt x="47721" y="56771"/>
                    <a:pt x="47752" y="52182"/>
                  </a:cubicBezTo>
                  <a:lnTo>
                    <a:pt x="47752" y="12880"/>
                  </a:lnTo>
                  <a:cubicBezTo>
                    <a:pt x="47721" y="8260"/>
                    <a:pt x="44743" y="4187"/>
                    <a:pt x="40366" y="2758"/>
                  </a:cubicBezTo>
                  <a:cubicBezTo>
                    <a:pt x="35016" y="920"/>
                    <a:pt x="29446" y="0"/>
                    <a:pt x="2388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1" name="Google Shape;5241;p40"/>
            <p:cNvSpPr/>
            <p:nvPr/>
          </p:nvSpPr>
          <p:spPr>
            <a:xfrm rot="-442517">
              <a:off x="906026" y="387773"/>
              <a:ext cx="1465306" cy="1961189"/>
            </a:xfrm>
            <a:custGeom>
              <a:avLst/>
              <a:gdLst/>
              <a:ahLst/>
              <a:cxnLst/>
              <a:rect l="l" t="t" r="r" b="b"/>
              <a:pathLst>
                <a:path w="51218" h="68551" extrusionOk="0">
                  <a:moveTo>
                    <a:pt x="25605" y="3489"/>
                  </a:moveTo>
                  <a:cubicBezTo>
                    <a:pt x="30989" y="3489"/>
                    <a:pt x="36369" y="4378"/>
                    <a:pt x="41521" y="6156"/>
                  </a:cubicBezTo>
                  <a:cubicBezTo>
                    <a:pt x="45199" y="7372"/>
                    <a:pt x="47722" y="10776"/>
                    <a:pt x="47752" y="14636"/>
                  </a:cubicBezTo>
                  <a:lnTo>
                    <a:pt x="47752" y="33937"/>
                  </a:lnTo>
                  <a:lnTo>
                    <a:pt x="47752" y="53938"/>
                  </a:lnTo>
                  <a:cubicBezTo>
                    <a:pt x="47722" y="57798"/>
                    <a:pt x="45199" y="61233"/>
                    <a:pt x="41521" y="62418"/>
                  </a:cubicBezTo>
                  <a:cubicBezTo>
                    <a:pt x="36369" y="64196"/>
                    <a:pt x="30989" y="65085"/>
                    <a:pt x="25605" y="65085"/>
                  </a:cubicBezTo>
                  <a:cubicBezTo>
                    <a:pt x="20221" y="65085"/>
                    <a:pt x="14834" y="64196"/>
                    <a:pt x="9666" y="62418"/>
                  </a:cubicBezTo>
                  <a:cubicBezTo>
                    <a:pt x="5989" y="61233"/>
                    <a:pt x="3496" y="57798"/>
                    <a:pt x="3466" y="53938"/>
                  </a:cubicBezTo>
                  <a:lnTo>
                    <a:pt x="3466" y="14636"/>
                  </a:lnTo>
                  <a:cubicBezTo>
                    <a:pt x="3496" y="10776"/>
                    <a:pt x="5989" y="7372"/>
                    <a:pt x="9666" y="6156"/>
                  </a:cubicBezTo>
                  <a:cubicBezTo>
                    <a:pt x="14834" y="4378"/>
                    <a:pt x="20221" y="3489"/>
                    <a:pt x="25605" y="3489"/>
                  </a:cubicBezTo>
                  <a:close/>
                  <a:moveTo>
                    <a:pt x="25609" y="1"/>
                  </a:moveTo>
                  <a:cubicBezTo>
                    <a:pt x="19849" y="1"/>
                    <a:pt x="14089" y="958"/>
                    <a:pt x="8572" y="2873"/>
                  </a:cubicBezTo>
                  <a:cubicBezTo>
                    <a:pt x="3496" y="4514"/>
                    <a:pt x="31" y="9287"/>
                    <a:pt x="1" y="14636"/>
                  </a:cubicBezTo>
                  <a:lnTo>
                    <a:pt x="1" y="53938"/>
                  </a:lnTo>
                  <a:cubicBezTo>
                    <a:pt x="31" y="59287"/>
                    <a:pt x="3496" y="64029"/>
                    <a:pt x="8603" y="65701"/>
                  </a:cubicBezTo>
                  <a:cubicBezTo>
                    <a:pt x="14104" y="67600"/>
                    <a:pt x="19857" y="68550"/>
                    <a:pt x="25613" y="68550"/>
                  </a:cubicBezTo>
                  <a:cubicBezTo>
                    <a:pt x="31369" y="68550"/>
                    <a:pt x="37129" y="67600"/>
                    <a:pt x="42646" y="65701"/>
                  </a:cubicBezTo>
                  <a:cubicBezTo>
                    <a:pt x="47722" y="64029"/>
                    <a:pt x="51187" y="59287"/>
                    <a:pt x="51217" y="53938"/>
                  </a:cubicBezTo>
                  <a:lnTo>
                    <a:pt x="51217" y="14636"/>
                  </a:lnTo>
                  <a:cubicBezTo>
                    <a:pt x="51187" y="9287"/>
                    <a:pt x="47752" y="4514"/>
                    <a:pt x="42646" y="2873"/>
                  </a:cubicBezTo>
                  <a:cubicBezTo>
                    <a:pt x="37129" y="958"/>
                    <a:pt x="31369" y="1"/>
                    <a:pt x="2560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2" name="Google Shape;5242;p40"/>
            <p:cNvSpPr/>
            <p:nvPr/>
          </p:nvSpPr>
          <p:spPr>
            <a:xfrm rot="-442517">
              <a:off x="1307236" y="1963559"/>
              <a:ext cx="201752" cy="213053"/>
            </a:xfrm>
            <a:custGeom>
              <a:avLst/>
              <a:gdLst/>
              <a:ahLst/>
              <a:cxnLst/>
              <a:rect l="l" t="t" r="r" b="b"/>
              <a:pathLst>
                <a:path w="7052" h="7447" extrusionOk="0">
                  <a:moveTo>
                    <a:pt x="3830" y="1885"/>
                  </a:moveTo>
                  <a:lnTo>
                    <a:pt x="4286" y="2007"/>
                  </a:lnTo>
                  <a:lnTo>
                    <a:pt x="4316" y="2007"/>
                  </a:lnTo>
                  <a:cubicBezTo>
                    <a:pt x="4620" y="2037"/>
                    <a:pt x="4894" y="2189"/>
                    <a:pt x="5137" y="2371"/>
                  </a:cubicBezTo>
                  <a:cubicBezTo>
                    <a:pt x="5228" y="2432"/>
                    <a:pt x="5289" y="2523"/>
                    <a:pt x="5319" y="2614"/>
                  </a:cubicBezTo>
                  <a:cubicBezTo>
                    <a:pt x="5380" y="2949"/>
                    <a:pt x="5319" y="3253"/>
                    <a:pt x="5198" y="3557"/>
                  </a:cubicBezTo>
                  <a:cubicBezTo>
                    <a:pt x="5167" y="3739"/>
                    <a:pt x="5076" y="3982"/>
                    <a:pt x="4955" y="4347"/>
                  </a:cubicBezTo>
                  <a:cubicBezTo>
                    <a:pt x="4833" y="4712"/>
                    <a:pt x="4742" y="4985"/>
                    <a:pt x="4681" y="5137"/>
                  </a:cubicBezTo>
                  <a:cubicBezTo>
                    <a:pt x="4620" y="5320"/>
                    <a:pt x="4529" y="5472"/>
                    <a:pt x="4468" y="5654"/>
                  </a:cubicBezTo>
                  <a:cubicBezTo>
                    <a:pt x="4407" y="5776"/>
                    <a:pt x="4316" y="5867"/>
                    <a:pt x="4225" y="5958"/>
                  </a:cubicBezTo>
                  <a:cubicBezTo>
                    <a:pt x="4100" y="6029"/>
                    <a:pt x="3965" y="6059"/>
                    <a:pt x="3832" y="6059"/>
                  </a:cubicBezTo>
                  <a:cubicBezTo>
                    <a:pt x="3738" y="6059"/>
                    <a:pt x="3645" y="6044"/>
                    <a:pt x="3556" y="6019"/>
                  </a:cubicBezTo>
                  <a:cubicBezTo>
                    <a:pt x="3435" y="5988"/>
                    <a:pt x="3252" y="5928"/>
                    <a:pt x="3009" y="5867"/>
                  </a:cubicBezTo>
                  <a:lnTo>
                    <a:pt x="2553" y="5684"/>
                  </a:lnTo>
                  <a:lnTo>
                    <a:pt x="3830" y="1885"/>
                  </a:lnTo>
                  <a:close/>
                  <a:moveTo>
                    <a:pt x="2067" y="0"/>
                  </a:moveTo>
                  <a:lnTo>
                    <a:pt x="1702" y="1125"/>
                  </a:lnTo>
                  <a:lnTo>
                    <a:pt x="2249" y="1338"/>
                  </a:lnTo>
                  <a:lnTo>
                    <a:pt x="973" y="5168"/>
                  </a:lnTo>
                  <a:lnTo>
                    <a:pt x="395" y="5016"/>
                  </a:lnTo>
                  <a:lnTo>
                    <a:pt x="0" y="6110"/>
                  </a:lnTo>
                  <a:lnTo>
                    <a:pt x="2736" y="7052"/>
                  </a:lnTo>
                  <a:cubicBezTo>
                    <a:pt x="3222" y="7204"/>
                    <a:pt x="3739" y="7326"/>
                    <a:pt x="4256" y="7417"/>
                  </a:cubicBezTo>
                  <a:cubicBezTo>
                    <a:pt x="4361" y="7436"/>
                    <a:pt x="4467" y="7446"/>
                    <a:pt x="4572" y="7446"/>
                  </a:cubicBezTo>
                  <a:cubicBezTo>
                    <a:pt x="4799" y="7446"/>
                    <a:pt x="5020" y="7399"/>
                    <a:pt x="5228" y="7295"/>
                  </a:cubicBezTo>
                  <a:cubicBezTo>
                    <a:pt x="5532" y="7113"/>
                    <a:pt x="5775" y="6809"/>
                    <a:pt x="5897" y="6505"/>
                  </a:cubicBezTo>
                  <a:cubicBezTo>
                    <a:pt x="6140" y="5988"/>
                    <a:pt x="6353" y="5441"/>
                    <a:pt x="6535" y="4894"/>
                  </a:cubicBezTo>
                  <a:cubicBezTo>
                    <a:pt x="6687" y="4377"/>
                    <a:pt x="6809" y="3982"/>
                    <a:pt x="6900" y="3709"/>
                  </a:cubicBezTo>
                  <a:cubicBezTo>
                    <a:pt x="6991" y="3405"/>
                    <a:pt x="7022" y="3131"/>
                    <a:pt x="7022" y="2827"/>
                  </a:cubicBezTo>
                  <a:cubicBezTo>
                    <a:pt x="7052" y="2614"/>
                    <a:pt x="7022" y="2402"/>
                    <a:pt x="6961" y="2189"/>
                  </a:cubicBezTo>
                  <a:cubicBezTo>
                    <a:pt x="6718" y="1763"/>
                    <a:pt x="6322" y="1459"/>
                    <a:pt x="5866" y="1307"/>
                  </a:cubicBezTo>
                  <a:cubicBezTo>
                    <a:pt x="5623" y="1216"/>
                    <a:pt x="5259" y="1064"/>
                    <a:pt x="4803" y="912"/>
                  </a:cubicBezTo>
                  <a:lnTo>
                    <a:pt x="20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3" name="Google Shape;5243;p40"/>
            <p:cNvSpPr/>
            <p:nvPr/>
          </p:nvSpPr>
          <p:spPr>
            <a:xfrm rot="-442517">
              <a:off x="1548618" y="1996737"/>
              <a:ext cx="166992" cy="193942"/>
            </a:xfrm>
            <a:custGeom>
              <a:avLst/>
              <a:gdLst/>
              <a:ahLst/>
              <a:cxnLst/>
              <a:rect l="l" t="t" r="r" b="b"/>
              <a:pathLst>
                <a:path w="5837" h="6779" extrusionOk="0">
                  <a:moveTo>
                    <a:pt x="2736" y="1338"/>
                  </a:moveTo>
                  <a:cubicBezTo>
                    <a:pt x="2919" y="1338"/>
                    <a:pt x="3314" y="1399"/>
                    <a:pt x="3466" y="1399"/>
                  </a:cubicBezTo>
                  <a:cubicBezTo>
                    <a:pt x="3648" y="1429"/>
                    <a:pt x="3800" y="1490"/>
                    <a:pt x="3952" y="1581"/>
                  </a:cubicBezTo>
                  <a:cubicBezTo>
                    <a:pt x="4043" y="1703"/>
                    <a:pt x="4104" y="1824"/>
                    <a:pt x="4135" y="2007"/>
                  </a:cubicBezTo>
                  <a:cubicBezTo>
                    <a:pt x="4165" y="2280"/>
                    <a:pt x="4165" y="2554"/>
                    <a:pt x="4135" y="2858"/>
                  </a:cubicBezTo>
                  <a:lnTo>
                    <a:pt x="4074" y="3496"/>
                  </a:lnTo>
                  <a:lnTo>
                    <a:pt x="4013" y="4134"/>
                  </a:lnTo>
                  <a:cubicBezTo>
                    <a:pt x="3983" y="4438"/>
                    <a:pt x="3922" y="4712"/>
                    <a:pt x="3861" y="4985"/>
                  </a:cubicBezTo>
                  <a:cubicBezTo>
                    <a:pt x="3800" y="5137"/>
                    <a:pt x="3709" y="5259"/>
                    <a:pt x="3587" y="5350"/>
                  </a:cubicBezTo>
                  <a:cubicBezTo>
                    <a:pt x="3435" y="5411"/>
                    <a:pt x="3253" y="5441"/>
                    <a:pt x="3101" y="5441"/>
                  </a:cubicBezTo>
                  <a:lnTo>
                    <a:pt x="2341" y="5381"/>
                  </a:lnTo>
                  <a:cubicBezTo>
                    <a:pt x="2159" y="5350"/>
                    <a:pt x="2007" y="5289"/>
                    <a:pt x="1885" y="5198"/>
                  </a:cubicBezTo>
                  <a:cubicBezTo>
                    <a:pt x="1764" y="5077"/>
                    <a:pt x="1703" y="4925"/>
                    <a:pt x="1673" y="4773"/>
                  </a:cubicBezTo>
                  <a:cubicBezTo>
                    <a:pt x="1673" y="4499"/>
                    <a:pt x="1673" y="4195"/>
                    <a:pt x="1703" y="3922"/>
                  </a:cubicBezTo>
                  <a:lnTo>
                    <a:pt x="1764" y="3283"/>
                  </a:lnTo>
                  <a:lnTo>
                    <a:pt x="1824" y="2645"/>
                  </a:lnTo>
                  <a:cubicBezTo>
                    <a:pt x="1855" y="2341"/>
                    <a:pt x="1885" y="2067"/>
                    <a:pt x="1976" y="1794"/>
                  </a:cubicBezTo>
                  <a:cubicBezTo>
                    <a:pt x="2007" y="1642"/>
                    <a:pt x="2128" y="1520"/>
                    <a:pt x="2250" y="1399"/>
                  </a:cubicBezTo>
                  <a:cubicBezTo>
                    <a:pt x="2402" y="1368"/>
                    <a:pt x="2584" y="1338"/>
                    <a:pt x="2736" y="1338"/>
                  </a:cubicBezTo>
                  <a:close/>
                  <a:moveTo>
                    <a:pt x="2128" y="1"/>
                  </a:moveTo>
                  <a:cubicBezTo>
                    <a:pt x="1885" y="1"/>
                    <a:pt x="1612" y="31"/>
                    <a:pt x="1369" y="92"/>
                  </a:cubicBezTo>
                  <a:cubicBezTo>
                    <a:pt x="1156" y="153"/>
                    <a:pt x="973" y="244"/>
                    <a:pt x="821" y="365"/>
                  </a:cubicBezTo>
                  <a:cubicBezTo>
                    <a:pt x="517" y="791"/>
                    <a:pt x="305" y="1308"/>
                    <a:pt x="274" y="1824"/>
                  </a:cubicBezTo>
                  <a:cubicBezTo>
                    <a:pt x="214" y="2128"/>
                    <a:pt x="153" y="2584"/>
                    <a:pt x="122" y="3101"/>
                  </a:cubicBezTo>
                  <a:cubicBezTo>
                    <a:pt x="62" y="3648"/>
                    <a:pt x="1" y="4074"/>
                    <a:pt x="1" y="4408"/>
                  </a:cubicBezTo>
                  <a:cubicBezTo>
                    <a:pt x="1" y="4712"/>
                    <a:pt x="1" y="5016"/>
                    <a:pt x="62" y="5320"/>
                  </a:cubicBezTo>
                  <a:cubicBezTo>
                    <a:pt x="92" y="5533"/>
                    <a:pt x="153" y="5745"/>
                    <a:pt x="274" y="5928"/>
                  </a:cubicBezTo>
                  <a:cubicBezTo>
                    <a:pt x="609" y="6292"/>
                    <a:pt x="1034" y="6505"/>
                    <a:pt x="1490" y="6566"/>
                  </a:cubicBezTo>
                  <a:cubicBezTo>
                    <a:pt x="1764" y="6596"/>
                    <a:pt x="2128" y="6657"/>
                    <a:pt x="2615" y="6688"/>
                  </a:cubicBezTo>
                  <a:cubicBezTo>
                    <a:pt x="3071" y="6748"/>
                    <a:pt x="3435" y="6779"/>
                    <a:pt x="3709" y="6779"/>
                  </a:cubicBezTo>
                  <a:cubicBezTo>
                    <a:pt x="3952" y="6779"/>
                    <a:pt x="4195" y="6748"/>
                    <a:pt x="4469" y="6688"/>
                  </a:cubicBezTo>
                  <a:cubicBezTo>
                    <a:pt x="4651" y="6627"/>
                    <a:pt x="4834" y="6536"/>
                    <a:pt x="4986" y="6414"/>
                  </a:cubicBezTo>
                  <a:cubicBezTo>
                    <a:pt x="5320" y="5988"/>
                    <a:pt x="5502" y="5502"/>
                    <a:pt x="5563" y="4955"/>
                  </a:cubicBezTo>
                  <a:cubicBezTo>
                    <a:pt x="5624" y="4651"/>
                    <a:pt x="5654" y="4195"/>
                    <a:pt x="5715" y="3678"/>
                  </a:cubicBezTo>
                  <a:cubicBezTo>
                    <a:pt x="5776" y="3131"/>
                    <a:pt x="5806" y="2706"/>
                    <a:pt x="5806" y="2371"/>
                  </a:cubicBezTo>
                  <a:cubicBezTo>
                    <a:pt x="5837" y="2067"/>
                    <a:pt x="5806" y="1763"/>
                    <a:pt x="5776" y="1460"/>
                  </a:cubicBezTo>
                  <a:cubicBezTo>
                    <a:pt x="5746" y="1247"/>
                    <a:pt x="5654" y="1034"/>
                    <a:pt x="5533" y="852"/>
                  </a:cubicBezTo>
                  <a:cubicBezTo>
                    <a:pt x="5229" y="487"/>
                    <a:pt x="4803" y="274"/>
                    <a:pt x="4347" y="244"/>
                  </a:cubicBezTo>
                  <a:cubicBezTo>
                    <a:pt x="4074" y="183"/>
                    <a:pt x="3709" y="153"/>
                    <a:pt x="3253" y="92"/>
                  </a:cubicBezTo>
                  <a:cubicBezTo>
                    <a:pt x="2767" y="61"/>
                    <a:pt x="2402" y="1"/>
                    <a:pt x="21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4" name="Google Shape;5244;p40"/>
            <p:cNvSpPr/>
            <p:nvPr/>
          </p:nvSpPr>
          <p:spPr>
            <a:xfrm rot="-442517">
              <a:off x="1746505" y="1960549"/>
              <a:ext cx="195687" cy="206129"/>
            </a:xfrm>
            <a:custGeom>
              <a:avLst/>
              <a:gdLst/>
              <a:ahLst/>
              <a:cxnLst/>
              <a:rect l="l" t="t" r="r" b="b"/>
              <a:pathLst>
                <a:path w="6840" h="7205" extrusionOk="0">
                  <a:moveTo>
                    <a:pt x="6688" y="1"/>
                  </a:moveTo>
                  <a:lnTo>
                    <a:pt x="4043" y="335"/>
                  </a:lnTo>
                  <a:lnTo>
                    <a:pt x="4165" y="1490"/>
                  </a:lnTo>
                  <a:lnTo>
                    <a:pt x="4803" y="1460"/>
                  </a:lnTo>
                  <a:lnTo>
                    <a:pt x="5107" y="3952"/>
                  </a:lnTo>
                  <a:lnTo>
                    <a:pt x="2615" y="487"/>
                  </a:lnTo>
                  <a:lnTo>
                    <a:pt x="1" y="821"/>
                  </a:lnTo>
                  <a:lnTo>
                    <a:pt x="122" y="1976"/>
                  </a:lnTo>
                  <a:lnTo>
                    <a:pt x="730" y="1946"/>
                  </a:lnTo>
                  <a:lnTo>
                    <a:pt x="1217" y="5928"/>
                  </a:lnTo>
                  <a:lnTo>
                    <a:pt x="609" y="6049"/>
                  </a:lnTo>
                  <a:lnTo>
                    <a:pt x="761" y="7204"/>
                  </a:lnTo>
                  <a:lnTo>
                    <a:pt x="3405" y="6900"/>
                  </a:lnTo>
                  <a:lnTo>
                    <a:pt x="3283" y="5745"/>
                  </a:lnTo>
                  <a:lnTo>
                    <a:pt x="2645" y="5776"/>
                  </a:lnTo>
                  <a:lnTo>
                    <a:pt x="2280" y="2736"/>
                  </a:lnTo>
                  <a:lnTo>
                    <a:pt x="5107" y="6688"/>
                  </a:lnTo>
                  <a:lnTo>
                    <a:pt x="6840" y="6475"/>
                  </a:lnTo>
                  <a:lnTo>
                    <a:pt x="6232" y="1277"/>
                  </a:lnTo>
                  <a:lnTo>
                    <a:pt x="6840" y="1156"/>
                  </a:lnTo>
                  <a:lnTo>
                    <a:pt x="668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5" name="Google Shape;5245;p40"/>
            <p:cNvSpPr/>
            <p:nvPr/>
          </p:nvSpPr>
          <p:spPr>
            <a:xfrm rot="-442517">
              <a:off x="1951448" y="1874919"/>
              <a:ext cx="202639" cy="224382"/>
            </a:xfrm>
            <a:custGeom>
              <a:avLst/>
              <a:gdLst/>
              <a:ahLst/>
              <a:cxnLst/>
              <a:rect l="l" t="t" r="r" b="b"/>
              <a:pathLst>
                <a:path w="7083" h="7843" extrusionOk="0">
                  <a:moveTo>
                    <a:pt x="4834" y="0"/>
                  </a:moveTo>
                  <a:lnTo>
                    <a:pt x="1" y="1793"/>
                  </a:lnTo>
                  <a:lnTo>
                    <a:pt x="365" y="2888"/>
                  </a:lnTo>
                  <a:lnTo>
                    <a:pt x="943" y="2705"/>
                  </a:lnTo>
                  <a:lnTo>
                    <a:pt x="2341" y="6505"/>
                  </a:lnTo>
                  <a:lnTo>
                    <a:pt x="1764" y="6748"/>
                  </a:lnTo>
                  <a:lnTo>
                    <a:pt x="2159" y="7842"/>
                  </a:lnTo>
                  <a:lnTo>
                    <a:pt x="7083" y="6049"/>
                  </a:lnTo>
                  <a:lnTo>
                    <a:pt x="6414" y="4195"/>
                  </a:lnTo>
                  <a:lnTo>
                    <a:pt x="5259" y="4651"/>
                  </a:lnTo>
                  <a:lnTo>
                    <a:pt x="5442" y="5410"/>
                  </a:lnTo>
                  <a:lnTo>
                    <a:pt x="4469" y="5745"/>
                  </a:lnTo>
                  <a:lnTo>
                    <a:pt x="3891" y="5927"/>
                  </a:lnTo>
                  <a:lnTo>
                    <a:pt x="3405" y="4620"/>
                  </a:lnTo>
                  <a:lnTo>
                    <a:pt x="4834" y="4103"/>
                  </a:lnTo>
                  <a:lnTo>
                    <a:pt x="4469" y="3009"/>
                  </a:lnTo>
                  <a:lnTo>
                    <a:pt x="3040" y="3526"/>
                  </a:lnTo>
                  <a:lnTo>
                    <a:pt x="2524" y="2128"/>
                  </a:lnTo>
                  <a:lnTo>
                    <a:pt x="3101" y="1885"/>
                  </a:lnTo>
                  <a:lnTo>
                    <a:pt x="3983" y="1581"/>
                  </a:lnTo>
                  <a:lnTo>
                    <a:pt x="4317" y="2310"/>
                  </a:lnTo>
                  <a:lnTo>
                    <a:pt x="5533" y="1885"/>
                  </a:lnTo>
                  <a:lnTo>
                    <a:pt x="483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6" name="Google Shape;5246;p40"/>
            <p:cNvSpPr/>
            <p:nvPr/>
          </p:nvSpPr>
          <p:spPr>
            <a:xfrm rot="-442517">
              <a:off x="1097984" y="615621"/>
              <a:ext cx="274820" cy="240031"/>
            </a:xfrm>
            <a:custGeom>
              <a:avLst/>
              <a:gdLst/>
              <a:ahLst/>
              <a:cxnLst/>
              <a:rect l="l" t="t" r="r" b="b"/>
              <a:pathLst>
                <a:path w="9606" h="8390" extrusionOk="0">
                  <a:moveTo>
                    <a:pt x="9271" y="0"/>
                  </a:moveTo>
                  <a:lnTo>
                    <a:pt x="6779" y="760"/>
                  </a:lnTo>
                  <a:lnTo>
                    <a:pt x="7143" y="1885"/>
                  </a:lnTo>
                  <a:lnTo>
                    <a:pt x="7691" y="1763"/>
                  </a:lnTo>
                  <a:lnTo>
                    <a:pt x="7873" y="4134"/>
                  </a:lnTo>
                  <a:lnTo>
                    <a:pt x="7903" y="4924"/>
                  </a:lnTo>
                  <a:cubicBezTo>
                    <a:pt x="7843" y="4772"/>
                    <a:pt x="7691" y="4560"/>
                    <a:pt x="7508" y="4256"/>
                  </a:cubicBezTo>
                  <a:lnTo>
                    <a:pt x="5593" y="1125"/>
                  </a:lnTo>
                  <a:lnTo>
                    <a:pt x="3830" y="1672"/>
                  </a:lnTo>
                  <a:lnTo>
                    <a:pt x="3982" y="5350"/>
                  </a:lnTo>
                  <a:lnTo>
                    <a:pt x="4043" y="6140"/>
                  </a:lnTo>
                  <a:lnTo>
                    <a:pt x="3618" y="5441"/>
                  </a:lnTo>
                  <a:lnTo>
                    <a:pt x="2432" y="3344"/>
                  </a:lnTo>
                  <a:lnTo>
                    <a:pt x="2949" y="3161"/>
                  </a:lnTo>
                  <a:lnTo>
                    <a:pt x="2584" y="2037"/>
                  </a:lnTo>
                  <a:lnTo>
                    <a:pt x="0" y="2857"/>
                  </a:lnTo>
                  <a:lnTo>
                    <a:pt x="335" y="3952"/>
                  </a:lnTo>
                  <a:lnTo>
                    <a:pt x="882" y="3830"/>
                  </a:lnTo>
                  <a:lnTo>
                    <a:pt x="3830" y="8389"/>
                  </a:lnTo>
                  <a:lnTo>
                    <a:pt x="5350" y="7933"/>
                  </a:lnTo>
                  <a:lnTo>
                    <a:pt x="5289" y="3496"/>
                  </a:lnTo>
                  <a:lnTo>
                    <a:pt x="7691" y="7204"/>
                  </a:lnTo>
                  <a:lnTo>
                    <a:pt x="9210" y="6748"/>
                  </a:lnTo>
                  <a:lnTo>
                    <a:pt x="9089" y="1307"/>
                  </a:lnTo>
                  <a:lnTo>
                    <a:pt x="9606" y="1125"/>
                  </a:lnTo>
                  <a:lnTo>
                    <a:pt x="927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7" name="Google Shape;5247;p40"/>
            <p:cNvSpPr/>
            <p:nvPr/>
          </p:nvSpPr>
          <p:spPr>
            <a:xfrm rot="-442517">
              <a:off x="1431251" y="571158"/>
              <a:ext cx="156550" cy="188735"/>
            </a:xfrm>
            <a:custGeom>
              <a:avLst/>
              <a:gdLst/>
              <a:ahLst/>
              <a:cxnLst/>
              <a:rect l="l" t="t" r="r" b="b"/>
              <a:pathLst>
                <a:path w="5472" h="6597" extrusionOk="0">
                  <a:moveTo>
                    <a:pt x="5167" y="0"/>
                  </a:moveTo>
                  <a:lnTo>
                    <a:pt x="0" y="183"/>
                  </a:lnTo>
                  <a:lnTo>
                    <a:pt x="31" y="1338"/>
                  </a:lnTo>
                  <a:lnTo>
                    <a:pt x="639" y="1338"/>
                  </a:lnTo>
                  <a:lnTo>
                    <a:pt x="760" y="5380"/>
                  </a:lnTo>
                  <a:lnTo>
                    <a:pt x="152" y="5441"/>
                  </a:lnTo>
                  <a:lnTo>
                    <a:pt x="213" y="6596"/>
                  </a:lnTo>
                  <a:lnTo>
                    <a:pt x="5471" y="6414"/>
                  </a:lnTo>
                  <a:lnTo>
                    <a:pt x="5380" y="4468"/>
                  </a:lnTo>
                  <a:lnTo>
                    <a:pt x="4134" y="4499"/>
                  </a:lnTo>
                  <a:lnTo>
                    <a:pt x="4073" y="5289"/>
                  </a:lnTo>
                  <a:lnTo>
                    <a:pt x="3040" y="5319"/>
                  </a:lnTo>
                  <a:lnTo>
                    <a:pt x="2432" y="5319"/>
                  </a:lnTo>
                  <a:lnTo>
                    <a:pt x="2401" y="3921"/>
                  </a:lnTo>
                  <a:lnTo>
                    <a:pt x="3921" y="3891"/>
                  </a:lnTo>
                  <a:lnTo>
                    <a:pt x="3860" y="2705"/>
                  </a:lnTo>
                  <a:lnTo>
                    <a:pt x="2341" y="2766"/>
                  </a:lnTo>
                  <a:lnTo>
                    <a:pt x="2310" y="1307"/>
                  </a:lnTo>
                  <a:lnTo>
                    <a:pt x="2888" y="1246"/>
                  </a:lnTo>
                  <a:lnTo>
                    <a:pt x="3830" y="1216"/>
                  </a:lnTo>
                  <a:lnTo>
                    <a:pt x="3952" y="2006"/>
                  </a:lnTo>
                  <a:lnTo>
                    <a:pt x="5228" y="1976"/>
                  </a:lnTo>
                  <a:lnTo>
                    <a:pt x="516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8" name="Google Shape;5248;p40"/>
            <p:cNvSpPr/>
            <p:nvPr/>
          </p:nvSpPr>
          <p:spPr>
            <a:xfrm rot="-442517">
              <a:off x="1619932" y="550963"/>
              <a:ext cx="160011" cy="204384"/>
            </a:xfrm>
            <a:custGeom>
              <a:avLst/>
              <a:gdLst/>
              <a:ahLst/>
              <a:cxnLst/>
              <a:rect l="l" t="t" r="r" b="b"/>
              <a:pathLst>
                <a:path w="5593" h="7144" extrusionOk="0">
                  <a:moveTo>
                    <a:pt x="1003" y="0"/>
                  </a:moveTo>
                  <a:lnTo>
                    <a:pt x="821" y="1155"/>
                  </a:lnTo>
                  <a:lnTo>
                    <a:pt x="1429" y="1277"/>
                  </a:lnTo>
                  <a:lnTo>
                    <a:pt x="790" y="5259"/>
                  </a:lnTo>
                  <a:lnTo>
                    <a:pt x="182" y="5198"/>
                  </a:lnTo>
                  <a:lnTo>
                    <a:pt x="0" y="6322"/>
                  </a:lnTo>
                  <a:lnTo>
                    <a:pt x="5198" y="7143"/>
                  </a:lnTo>
                  <a:lnTo>
                    <a:pt x="5593" y="4803"/>
                  </a:lnTo>
                  <a:lnTo>
                    <a:pt x="4347" y="4620"/>
                  </a:lnTo>
                  <a:lnTo>
                    <a:pt x="4073" y="5806"/>
                  </a:lnTo>
                  <a:lnTo>
                    <a:pt x="3040" y="5654"/>
                  </a:lnTo>
                  <a:lnTo>
                    <a:pt x="2432" y="5502"/>
                  </a:lnTo>
                  <a:lnTo>
                    <a:pt x="3070" y="1520"/>
                  </a:lnTo>
                  <a:lnTo>
                    <a:pt x="3678" y="1581"/>
                  </a:lnTo>
                  <a:lnTo>
                    <a:pt x="3860" y="456"/>
                  </a:lnTo>
                  <a:lnTo>
                    <a:pt x="100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9" name="Google Shape;5249;p40"/>
            <p:cNvSpPr/>
            <p:nvPr/>
          </p:nvSpPr>
          <p:spPr>
            <a:xfrm rot="-442517">
              <a:off x="1799477" y="566040"/>
              <a:ext cx="165247" cy="225269"/>
            </a:xfrm>
            <a:custGeom>
              <a:avLst/>
              <a:gdLst/>
              <a:ahLst/>
              <a:cxnLst/>
              <a:rect l="l" t="t" r="r" b="b"/>
              <a:pathLst>
                <a:path w="5776" h="7874" extrusionOk="0">
                  <a:moveTo>
                    <a:pt x="2250" y="1"/>
                  </a:moveTo>
                  <a:lnTo>
                    <a:pt x="1855" y="1095"/>
                  </a:lnTo>
                  <a:lnTo>
                    <a:pt x="2402" y="1338"/>
                  </a:lnTo>
                  <a:lnTo>
                    <a:pt x="1004" y="5137"/>
                  </a:lnTo>
                  <a:lnTo>
                    <a:pt x="426" y="4955"/>
                  </a:lnTo>
                  <a:lnTo>
                    <a:pt x="1" y="6049"/>
                  </a:lnTo>
                  <a:lnTo>
                    <a:pt x="4955" y="7873"/>
                  </a:lnTo>
                  <a:lnTo>
                    <a:pt x="5776" y="5654"/>
                  </a:lnTo>
                  <a:lnTo>
                    <a:pt x="4621" y="5229"/>
                  </a:lnTo>
                  <a:lnTo>
                    <a:pt x="4074" y="6323"/>
                  </a:lnTo>
                  <a:lnTo>
                    <a:pt x="3131" y="5958"/>
                  </a:lnTo>
                  <a:lnTo>
                    <a:pt x="2554" y="5715"/>
                  </a:lnTo>
                  <a:lnTo>
                    <a:pt x="3952" y="1916"/>
                  </a:lnTo>
                  <a:lnTo>
                    <a:pt x="4560" y="2098"/>
                  </a:lnTo>
                  <a:lnTo>
                    <a:pt x="4955" y="1004"/>
                  </a:lnTo>
                  <a:lnTo>
                    <a:pt x="225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0" name="Google Shape;5250;p40"/>
            <p:cNvSpPr/>
            <p:nvPr/>
          </p:nvSpPr>
          <p:spPr>
            <a:xfrm rot="-442517">
              <a:off x="1192205" y="859616"/>
              <a:ext cx="889632" cy="992224"/>
            </a:xfrm>
            <a:custGeom>
              <a:avLst/>
              <a:gdLst/>
              <a:ahLst/>
              <a:cxnLst/>
              <a:rect l="l" t="t" r="r" b="b"/>
              <a:pathLst>
                <a:path w="31096" h="34682" extrusionOk="0">
                  <a:moveTo>
                    <a:pt x="15563" y="0"/>
                  </a:moveTo>
                  <a:lnTo>
                    <a:pt x="1" y="31095"/>
                  </a:lnTo>
                  <a:cubicBezTo>
                    <a:pt x="5259" y="33648"/>
                    <a:pt x="9302" y="34682"/>
                    <a:pt x="15563" y="34682"/>
                  </a:cubicBezTo>
                  <a:cubicBezTo>
                    <a:pt x="19940" y="34682"/>
                    <a:pt x="23253" y="34165"/>
                    <a:pt x="26627" y="32979"/>
                  </a:cubicBezTo>
                  <a:cubicBezTo>
                    <a:pt x="28147" y="32432"/>
                    <a:pt x="29636" y="31794"/>
                    <a:pt x="31095" y="31095"/>
                  </a:cubicBezTo>
                  <a:lnTo>
                    <a:pt x="15563"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1" name="Google Shape;5251;p40"/>
            <p:cNvSpPr/>
            <p:nvPr/>
          </p:nvSpPr>
          <p:spPr>
            <a:xfrm rot="-442517">
              <a:off x="1632455" y="831247"/>
              <a:ext cx="444387" cy="943531"/>
            </a:xfrm>
            <a:custGeom>
              <a:avLst/>
              <a:gdLst/>
              <a:ahLst/>
              <a:cxnLst/>
              <a:rect l="l" t="t" r="r" b="b"/>
              <a:pathLst>
                <a:path w="15533" h="32980" extrusionOk="0">
                  <a:moveTo>
                    <a:pt x="0" y="0"/>
                  </a:moveTo>
                  <a:lnTo>
                    <a:pt x="13800" y="27660"/>
                  </a:lnTo>
                  <a:cubicBezTo>
                    <a:pt x="12523" y="28299"/>
                    <a:pt x="11216" y="28846"/>
                    <a:pt x="9848" y="29332"/>
                  </a:cubicBezTo>
                  <a:lnTo>
                    <a:pt x="11064" y="32979"/>
                  </a:lnTo>
                  <a:cubicBezTo>
                    <a:pt x="12584" y="32432"/>
                    <a:pt x="14073" y="31794"/>
                    <a:pt x="15532" y="31095"/>
                  </a:cubicBezTo>
                  <a:lnTo>
                    <a:pt x="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2" name="Google Shape;5252;p40"/>
            <p:cNvSpPr/>
            <p:nvPr/>
          </p:nvSpPr>
          <p:spPr>
            <a:xfrm rot="-442517">
              <a:off x="1234804" y="860924"/>
              <a:ext cx="790472" cy="881793"/>
            </a:xfrm>
            <a:custGeom>
              <a:avLst/>
              <a:gdLst/>
              <a:ahLst/>
              <a:cxnLst/>
              <a:rect l="l" t="t" r="r" b="b"/>
              <a:pathLst>
                <a:path w="27630" h="30822" extrusionOk="0">
                  <a:moveTo>
                    <a:pt x="13800" y="1"/>
                  </a:moveTo>
                  <a:lnTo>
                    <a:pt x="0" y="27630"/>
                  </a:lnTo>
                  <a:cubicBezTo>
                    <a:pt x="4651" y="29910"/>
                    <a:pt x="8237" y="30822"/>
                    <a:pt x="13800" y="30822"/>
                  </a:cubicBezTo>
                  <a:cubicBezTo>
                    <a:pt x="17721" y="30822"/>
                    <a:pt x="20639" y="30366"/>
                    <a:pt x="23678" y="29302"/>
                  </a:cubicBezTo>
                  <a:cubicBezTo>
                    <a:pt x="25046" y="28816"/>
                    <a:pt x="26353" y="28269"/>
                    <a:pt x="27630" y="27630"/>
                  </a:cubicBezTo>
                  <a:lnTo>
                    <a:pt x="1380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3" name="Google Shape;5253;p40"/>
            <p:cNvSpPr/>
            <p:nvPr/>
          </p:nvSpPr>
          <p:spPr>
            <a:xfrm rot="-442517">
              <a:off x="1625080" y="834918"/>
              <a:ext cx="395694" cy="839194"/>
            </a:xfrm>
            <a:custGeom>
              <a:avLst/>
              <a:gdLst/>
              <a:ahLst/>
              <a:cxnLst/>
              <a:rect l="l" t="t" r="r" b="b"/>
              <a:pathLst>
                <a:path w="13831" h="29333" extrusionOk="0">
                  <a:moveTo>
                    <a:pt x="1" y="0"/>
                  </a:moveTo>
                  <a:lnTo>
                    <a:pt x="9879" y="29332"/>
                  </a:lnTo>
                  <a:cubicBezTo>
                    <a:pt x="11247" y="28846"/>
                    <a:pt x="12554" y="28299"/>
                    <a:pt x="13831" y="27660"/>
                  </a:cubicBezTo>
                  <a:lnTo>
                    <a:pt x="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4" name="Google Shape;5254;p40"/>
            <p:cNvSpPr/>
            <p:nvPr/>
          </p:nvSpPr>
          <p:spPr>
            <a:xfrm rot="-442517">
              <a:off x="1192205" y="859616"/>
              <a:ext cx="889632" cy="992224"/>
            </a:xfrm>
            <a:custGeom>
              <a:avLst/>
              <a:gdLst/>
              <a:ahLst/>
              <a:cxnLst/>
              <a:rect l="l" t="t" r="r" b="b"/>
              <a:pathLst>
                <a:path w="31096" h="34682" fill="none" extrusionOk="0">
                  <a:moveTo>
                    <a:pt x="15563" y="0"/>
                  </a:moveTo>
                  <a:lnTo>
                    <a:pt x="1" y="31095"/>
                  </a:lnTo>
                  <a:cubicBezTo>
                    <a:pt x="5259" y="33648"/>
                    <a:pt x="9302" y="34682"/>
                    <a:pt x="15563" y="34682"/>
                  </a:cubicBezTo>
                  <a:cubicBezTo>
                    <a:pt x="19940" y="34682"/>
                    <a:pt x="23253" y="34165"/>
                    <a:pt x="26627" y="32979"/>
                  </a:cubicBezTo>
                  <a:cubicBezTo>
                    <a:pt x="28147" y="32432"/>
                    <a:pt x="29636" y="31794"/>
                    <a:pt x="31095" y="31095"/>
                  </a:cubicBezTo>
                  <a:close/>
                </a:path>
              </a:pathLst>
            </a:custGeom>
            <a:noFill/>
            <a:ln w="4550" cap="flat" cmpd="sng">
              <a:solidFill>
                <a:schemeClr val="dk1"/>
              </a:solidFill>
              <a:prstDash val="solid"/>
              <a:miter lim="30395"/>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5" name="Google Shape;5255;p40"/>
            <p:cNvSpPr/>
            <p:nvPr/>
          </p:nvSpPr>
          <p:spPr>
            <a:xfrm rot="-442517">
              <a:off x="1285632" y="1276069"/>
              <a:ext cx="248728" cy="248728"/>
            </a:xfrm>
            <a:custGeom>
              <a:avLst/>
              <a:gdLst/>
              <a:ahLst/>
              <a:cxnLst/>
              <a:rect l="l" t="t" r="r" b="b"/>
              <a:pathLst>
                <a:path w="8694" h="8694" extrusionOk="0">
                  <a:moveTo>
                    <a:pt x="4347" y="0"/>
                  </a:moveTo>
                  <a:cubicBezTo>
                    <a:pt x="1946" y="0"/>
                    <a:pt x="0" y="1946"/>
                    <a:pt x="0" y="4347"/>
                  </a:cubicBezTo>
                  <a:cubicBezTo>
                    <a:pt x="0" y="6748"/>
                    <a:pt x="1946" y="8693"/>
                    <a:pt x="4347" y="8693"/>
                  </a:cubicBezTo>
                  <a:cubicBezTo>
                    <a:pt x="6748" y="8693"/>
                    <a:pt x="8694" y="6748"/>
                    <a:pt x="8694" y="4347"/>
                  </a:cubicBezTo>
                  <a:cubicBezTo>
                    <a:pt x="8694" y="1946"/>
                    <a:pt x="6748" y="0"/>
                    <a:pt x="43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6" name="Google Shape;5256;p40"/>
            <p:cNvSpPr/>
            <p:nvPr/>
          </p:nvSpPr>
          <p:spPr>
            <a:xfrm rot="-442517">
              <a:off x="1490358" y="1384658"/>
              <a:ext cx="151343" cy="17423"/>
            </a:xfrm>
            <a:custGeom>
              <a:avLst/>
              <a:gdLst/>
              <a:ahLst/>
              <a:cxnLst/>
              <a:rect l="l" t="t" r="r" b="b"/>
              <a:pathLst>
                <a:path w="5290" h="609" extrusionOk="0">
                  <a:moveTo>
                    <a:pt x="0" y="1"/>
                  </a:moveTo>
                  <a:lnTo>
                    <a:pt x="0" y="609"/>
                  </a:lnTo>
                  <a:lnTo>
                    <a:pt x="5289" y="609"/>
                  </a:lnTo>
                  <a:lnTo>
                    <a:pt x="528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7" name="Google Shape;5257;p40"/>
            <p:cNvSpPr/>
            <p:nvPr/>
          </p:nvSpPr>
          <p:spPr>
            <a:xfrm rot="-442517">
              <a:off x="1319669" y="1278191"/>
              <a:ext cx="147881" cy="248728"/>
            </a:xfrm>
            <a:custGeom>
              <a:avLst/>
              <a:gdLst/>
              <a:ahLst/>
              <a:cxnLst/>
              <a:rect l="l" t="t" r="r" b="b"/>
              <a:pathLst>
                <a:path w="5169" h="8694" extrusionOk="0">
                  <a:moveTo>
                    <a:pt x="3162" y="0"/>
                  </a:moveTo>
                  <a:cubicBezTo>
                    <a:pt x="2645" y="0"/>
                    <a:pt x="2129" y="92"/>
                    <a:pt x="1642" y="274"/>
                  </a:cubicBezTo>
                  <a:cubicBezTo>
                    <a:pt x="1247" y="1064"/>
                    <a:pt x="791" y="2067"/>
                    <a:pt x="791" y="2371"/>
                  </a:cubicBezTo>
                  <a:cubicBezTo>
                    <a:pt x="852" y="3405"/>
                    <a:pt x="1916" y="2614"/>
                    <a:pt x="1338" y="4013"/>
                  </a:cubicBezTo>
                  <a:cubicBezTo>
                    <a:pt x="639" y="5654"/>
                    <a:pt x="1" y="6383"/>
                    <a:pt x="1338" y="6414"/>
                  </a:cubicBezTo>
                  <a:cubicBezTo>
                    <a:pt x="1946" y="6444"/>
                    <a:pt x="1703" y="6870"/>
                    <a:pt x="1095" y="8177"/>
                  </a:cubicBezTo>
                  <a:cubicBezTo>
                    <a:pt x="1703" y="8511"/>
                    <a:pt x="2402" y="8693"/>
                    <a:pt x="3132" y="8693"/>
                  </a:cubicBezTo>
                  <a:cubicBezTo>
                    <a:pt x="3344" y="8693"/>
                    <a:pt x="3588" y="8663"/>
                    <a:pt x="3831" y="8633"/>
                  </a:cubicBezTo>
                  <a:cubicBezTo>
                    <a:pt x="4256" y="7782"/>
                    <a:pt x="4591" y="6931"/>
                    <a:pt x="4834" y="6019"/>
                  </a:cubicBezTo>
                  <a:cubicBezTo>
                    <a:pt x="4895" y="5441"/>
                    <a:pt x="3679" y="5988"/>
                    <a:pt x="3831" y="5350"/>
                  </a:cubicBezTo>
                  <a:cubicBezTo>
                    <a:pt x="3952" y="4681"/>
                    <a:pt x="4499" y="3587"/>
                    <a:pt x="4834" y="2797"/>
                  </a:cubicBezTo>
                  <a:cubicBezTo>
                    <a:pt x="5168" y="2006"/>
                    <a:pt x="3648" y="2645"/>
                    <a:pt x="4074" y="1763"/>
                  </a:cubicBezTo>
                  <a:cubicBezTo>
                    <a:pt x="4165" y="1642"/>
                    <a:pt x="4499" y="973"/>
                    <a:pt x="4803" y="335"/>
                  </a:cubicBezTo>
                  <a:cubicBezTo>
                    <a:pt x="4287" y="92"/>
                    <a:pt x="3709" y="0"/>
                    <a:pt x="316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8" name="Google Shape;5258;p40"/>
            <p:cNvSpPr/>
            <p:nvPr/>
          </p:nvSpPr>
          <p:spPr>
            <a:xfrm rot="-442517">
              <a:off x="1237953" y="1274084"/>
              <a:ext cx="300912" cy="257855"/>
            </a:xfrm>
            <a:custGeom>
              <a:avLst/>
              <a:gdLst/>
              <a:ahLst/>
              <a:cxnLst/>
              <a:rect l="l" t="t" r="r" b="b"/>
              <a:pathLst>
                <a:path w="10518" h="9013" extrusionOk="0">
                  <a:moveTo>
                    <a:pt x="6071" y="288"/>
                  </a:moveTo>
                  <a:cubicBezTo>
                    <a:pt x="7069" y="288"/>
                    <a:pt x="8095" y="663"/>
                    <a:pt x="8967" y="1535"/>
                  </a:cubicBezTo>
                  <a:cubicBezTo>
                    <a:pt x="9758" y="2325"/>
                    <a:pt x="10214" y="3389"/>
                    <a:pt x="10214" y="4514"/>
                  </a:cubicBezTo>
                  <a:cubicBezTo>
                    <a:pt x="10214" y="6490"/>
                    <a:pt x="8785" y="8222"/>
                    <a:pt x="6840" y="8587"/>
                  </a:cubicBezTo>
                  <a:cubicBezTo>
                    <a:pt x="6562" y="8643"/>
                    <a:pt x="6284" y="8671"/>
                    <a:pt x="6009" y="8671"/>
                  </a:cubicBezTo>
                  <a:cubicBezTo>
                    <a:pt x="4355" y="8671"/>
                    <a:pt x="2810" y="7684"/>
                    <a:pt x="2159" y="6094"/>
                  </a:cubicBezTo>
                  <a:cubicBezTo>
                    <a:pt x="895" y="3013"/>
                    <a:pt x="3382" y="288"/>
                    <a:pt x="6071" y="288"/>
                  </a:cubicBezTo>
                  <a:close/>
                  <a:moveTo>
                    <a:pt x="5971" y="1"/>
                  </a:moveTo>
                  <a:cubicBezTo>
                    <a:pt x="4866" y="1"/>
                    <a:pt x="3740" y="409"/>
                    <a:pt x="2827" y="1322"/>
                  </a:cubicBezTo>
                  <a:cubicBezTo>
                    <a:pt x="1" y="4149"/>
                    <a:pt x="2007" y="9012"/>
                    <a:pt x="6019" y="9012"/>
                  </a:cubicBezTo>
                  <a:cubicBezTo>
                    <a:pt x="8511" y="9012"/>
                    <a:pt x="10518" y="6976"/>
                    <a:pt x="10518" y="4514"/>
                  </a:cubicBezTo>
                  <a:cubicBezTo>
                    <a:pt x="10518" y="1797"/>
                    <a:pt x="8288" y="1"/>
                    <a:pt x="59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9" name="Google Shape;5259;p40"/>
            <p:cNvSpPr/>
            <p:nvPr/>
          </p:nvSpPr>
          <p:spPr>
            <a:xfrm rot="-442517">
              <a:off x="1599526" y="1235442"/>
              <a:ext cx="248728" cy="248728"/>
            </a:xfrm>
            <a:custGeom>
              <a:avLst/>
              <a:gdLst/>
              <a:ahLst/>
              <a:cxnLst/>
              <a:rect l="l" t="t" r="r" b="b"/>
              <a:pathLst>
                <a:path w="8694" h="8694" extrusionOk="0">
                  <a:moveTo>
                    <a:pt x="4347" y="0"/>
                  </a:moveTo>
                  <a:cubicBezTo>
                    <a:pt x="1946" y="0"/>
                    <a:pt x="0" y="1946"/>
                    <a:pt x="0" y="4347"/>
                  </a:cubicBezTo>
                  <a:cubicBezTo>
                    <a:pt x="0" y="6748"/>
                    <a:pt x="1946" y="8693"/>
                    <a:pt x="4347" y="8693"/>
                  </a:cubicBezTo>
                  <a:cubicBezTo>
                    <a:pt x="6748" y="8693"/>
                    <a:pt x="8694" y="6748"/>
                    <a:pt x="8694" y="4347"/>
                  </a:cubicBezTo>
                  <a:cubicBezTo>
                    <a:pt x="8694" y="1946"/>
                    <a:pt x="6748" y="0"/>
                    <a:pt x="43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0" name="Google Shape;5260;p40"/>
            <p:cNvSpPr/>
            <p:nvPr/>
          </p:nvSpPr>
          <p:spPr>
            <a:xfrm rot="-442517">
              <a:off x="1633562" y="1237564"/>
              <a:ext cx="147881" cy="248728"/>
            </a:xfrm>
            <a:custGeom>
              <a:avLst/>
              <a:gdLst/>
              <a:ahLst/>
              <a:cxnLst/>
              <a:rect l="l" t="t" r="r" b="b"/>
              <a:pathLst>
                <a:path w="5169" h="8694" extrusionOk="0">
                  <a:moveTo>
                    <a:pt x="3162" y="0"/>
                  </a:moveTo>
                  <a:cubicBezTo>
                    <a:pt x="2645" y="0"/>
                    <a:pt x="2129" y="92"/>
                    <a:pt x="1642" y="274"/>
                  </a:cubicBezTo>
                  <a:cubicBezTo>
                    <a:pt x="1247" y="1064"/>
                    <a:pt x="791" y="2067"/>
                    <a:pt x="822" y="2371"/>
                  </a:cubicBezTo>
                  <a:cubicBezTo>
                    <a:pt x="882" y="3405"/>
                    <a:pt x="1916" y="2614"/>
                    <a:pt x="1338" y="4013"/>
                  </a:cubicBezTo>
                  <a:cubicBezTo>
                    <a:pt x="670" y="5654"/>
                    <a:pt x="1" y="6383"/>
                    <a:pt x="1338" y="6414"/>
                  </a:cubicBezTo>
                  <a:cubicBezTo>
                    <a:pt x="1946" y="6444"/>
                    <a:pt x="1733" y="6870"/>
                    <a:pt x="1095" y="8177"/>
                  </a:cubicBezTo>
                  <a:cubicBezTo>
                    <a:pt x="1733" y="8511"/>
                    <a:pt x="2433" y="8693"/>
                    <a:pt x="3132" y="8693"/>
                  </a:cubicBezTo>
                  <a:cubicBezTo>
                    <a:pt x="3375" y="8693"/>
                    <a:pt x="3618" y="8663"/>
                    <a:pt x="3861" y="8633"/>
                  </a:cubicBezTo>
                  <a:cubicBezTo>
                    <a:pt x="4256" y="7782"/>
                    <a:pt x="4591" y="6931"/>
                    <a:pt x="4834" y="6019"/>
                  </a:cubicBezTo>
                  <a:cubicBezTo>
                    <a:pt x="4895" y="5441"/>
                    <a:pt x="3709" y="5988"/>
                    <a:pt x="3831" y="5350"/>
                  </a:cubicBezTo>
                  <a:cubicBezTo>
                    <a:pt x="4104" y="4468"/>
                    <a:pt x="4439" y="3617"/>
                    <a:pt x="4834" y="2797"/>
                  </a:cubicBezTo>
                  <a:cubicBezTo>
                    <a:pt x="5168" y="2006"/>
                    <a:pt x="3648" y="2645"/>
                    <a:pt x="4074" y="1763"/>
                  </a:cubicBezTo>
                  <a:cubicBezTo>
                    <a:pt x="4165" y="1642"/>
                    <a:pt x="4499" y="973"/>
                    <a:pt x="4834" y="335"/>
                  </a:cubicBezTo>
                  <a:cubicBezTo>
                    <a:pt x="4317" y="92"/>
                    <a:pt x="3740" y="0"/>
                    <a:pt x="316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1" name="Google Shape;5261;p40"/>
            <p:cNvSpPr/>
            <p:nvPr/>
          </p:nvSpPr>
          <p:spPr>
            <a:xfrm rot="-442517">
              <a:off x="1550992" y="1233512"/>
              <a:ext cx="301770" cy="257855"/>
            </a:xfrm>
            <a:custGeom>
              <a:avLst/>
              <a:gdLst/>
              <a:ahLst/>
              <a:cxnLst/>
              <a:rect l="l" t="t" r="r" b="b"/>
              <a:pathLst>
                <a:path w="10548" h="9013" extrusionOk="0">
                  <a:moveTo>
                    <a:pt x="6083" y="288"/>
                  </a:moveTo>
                  <a:cubicBezTo>
                    <a:pt x="7085" y="288"/>
                    <a:pt x="8117" y="663"/>
                    <a:pt x="8997" y="1535"/>
                  </a:cubicBezTo>
                  <a:cubicBezTo>
                    <a:pt x="9788" y="2325"/>
                    <a:pt x="10213" y="3389"/>
                    <a:pt x="10213" y="4514"/>
                  </a:cubicBezTo>
                  <a:cubicBezTo>
                    <a:pt x="10213" y="6490"/>
                    <a:pt x="8815" y="8222"/>
                    <a:pt x="6870" y="8587"/>
                  </a:cubicBezTo>
                  <a:cubicBezTo>
                    <a:pt x="6588" y="8643"/>
                    <a:pt x="6307" y="8671"/>
                    <a:pt x="6030" y="8671"/>
                  </a:cubicBezTo>
                  <a:cubicBezTo>
                    <a:pt x="4363" y="8671"/>
                    <a:pt x="2840" y="7684"/>
                    <a:pt x="2189" y="6094"/>
                  </a:cubicBezTo>
                  <a:cubicBezTo>
                    <a:pt x="903" y="3013"/>
                    <a:pt x="3384" y="288"/>
                    <a:pt x="6083" y="288"/>
                  </a:cubicBezTo>
                  <a:close/>
                  <a:moveTo>
                    <a:pt x="6001" y="1"/>
                  </a:moveTo>
                  <a:cubicBezTo>
                    <a:pt x="4896" y="1"/>
                    <a:pt x="3770" y="409"/>
                    <a:pt x="2857" y="1322"/>
                  </a:cubicBezTo>
                  <a:cubicBezTo>
                    <a:pt x="0" y="4149"/>
                    <a:pt x="2037" y="9012"/>
                    <a:pt x="6049" y="9012"/>
                  </a:cubicBezTo>
                  <a:cubicBezTo>
                    <a:pt x="8511" y="9012"/>
                    <a:pt x="10548" y="6976"/>
                    <a:pt x="10548" y="4514"/>
                  </a:cubicBezTo>
                  <a:cubicBezTo>
                    <a:pt x="10548" y="1797"/>
                    <a:pt x="8318" y="1"/>
                    <a:pt x="60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2" name="Google Shape;5262;p40"/>
            <p:cNvSpPr/>
            <p:nvPr/>
          </p:nvSpPr>
          <p:spPr>
            <a:xfrm rot="-442517">
              <a:off x="1270093" y="1200506"/>
              <a:ext cx="188964" cy="66431"/>
            </a:xfrm>
            <a:custGeom>
              <a:avLst/>
              <a:gdLst/>
              <a:ahLst/>
              <a:cxnLst/>
              <a:rect l="l" t="t" r="r" b="b"/>
              <a:pathLst>
                <a:path w="6605" h="2322" extrusionOk="0">
                  <a:moveTo>
                    <a:pt x="4281" y="1"/>
                  </a:moveTo>
                  <a:cubicBezTo>
                    <a:pt x="2944" y="1"/>
                    <a:pt x="1606" y="426"/>
                    <a:pt x="542" y="1186"/>
                  </a:cubicBezTo>
                  <a:cubicBezTo>
                    <a:pt x="1" y="1605"/>
                    <a:pt x="396" y="2322"/>
                    <a:pt x="921" y="2322"/>
                  </a:cubicBezTo>
                  <a:cubicBezTo>
                    <a:pt x="1044" y="2322"/>
                    <a:pt x="1175" y="2282"/>
                    <a:pt x="1302" y="2189"/>
                  </a:cubicBezTo>
                  <a:cubicBezTo>
                    <a:pt x="2153" y="1551"/>
                    <a:pt x="3217" y="1247"/>
                    <a:pt x="4281" y="1247"/>
                  </a:cubicBezTo>
                  <a:cubicBezTo>
                    <a:pt x="4676" y="1247"/>
                    <a:pt x="5102" y="1308"/>
                    <a:pt x="5497" y="1430"/>
                  </a:cubicBezTo>
                  <a:cubicBezTo>
                    <a:pt x="5578" y="1458"/>
                    <a:pt x="5654" y="1470"/>
                    <a:pt x="5726" y="1470"/>
                  </a:cubicBezTo>
                  <a:cubicBezTo>
                    <a:pt x="6356" y="1470"/>
                    <a:pt x="6604" y="493"/>
                    <a:pt x="5922" y="274"/>
                  </a:cubicBezTo>
                  <a:cubicBezTo>
                    <a:pt x="5375" y="92"/>
                    <a:pt x="4828" y="1"/>
                    <a:pt x="42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3" name="Google Shape;5263;p40"/>
            <p:cNvSpPr/>
            <p:nvPr/>
          </p:nvSpPr>
          <p:spPr>
            <a:xfrm rot="-442517">
              <a:off x="1639590" y="1152633"/>
              <a:ext cx="189736" cy="66431"/>
            </a:xfrm>
            <a:custGeom>
              <a:avLst/>
              <a:gdLst/>
              <a:ahLst/>
              <a:cxnLst/>
              <a:rect l="l" t="t" r="r" b="b"/>
              <a:pathLst>
                <a:path w="6632" h="2322" extrusionOk="0">
                  <a:moveTo>
                    <a:pt x="2351" y="1"/>
                  </a:moveTo>
                  <a:cubicBezTo>
                    <a:pt x="1804" y="1"/>
                    <a:pt x="1257" y="92"/>
                    <a:pt x="710" y="274"/>
                  </a:cubicBezTo>
                  <a:cubicBezTo>
                    <a:pt x="1" y="493"/>
                    <a:pt x="271" y="1470"/>
                    <a:pt x="883" y="1470"/>
                  </a:cubicBezTo>
                  <a:cubicBezTo>
                    <a:pt x="953" y="1470"/>
                    <a:pt x="1027" y="1458"/>
                    <a:pt x="1105" y="1430"/>
                  </a:cubicBezTo>
                  <a:cubicBezTo>
                    <a:pt x="1531" y="1308"/>
                    <a:pt x="1926" y="1247"/>
                    <a:pt x="2351" y="1247"/>
                  </a:cubicBezTo>
                  <a:cubicBezTo>
                    <a:pt x="3415" y="1247"/>
                    <a:pt x="4479" y="1551"/>
                    <a:pt x="5330" y="2189"/>
                  </a:cubicBezTo>
                  <a:cubicBezTo>
                    <a:pt x="5458" y="2282"/>
                    <a:pt x="5588" y="2322"/>
                    <a:pt x="5712" y="2322"/>
                  </a:cubicBezTo>
                  <a:cubicBezTo>
                    <a:pt x="6237" y="2322"/>
                    <a:pt x="6631" y="1605"/>
                    <a:pt x="6090" y="1186"/>
                  </a:cubicBezTo>
                  <a:cubicBezTo>
                    <a:pt x="4996" y="426"/>
                    <a:pt x="3689" y="1"/>
                    <a:pt x="23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4" name="Google Shape;5264;p40"/>
            <p:cNvSpPr/>
            <p:nvPr/>
          </p:nvSpPr>
          <p:spPr>
            <a:xfrm rot="-442517">
              <a:off x="1568962" y="1040980"/>
              <a:ext cx="35676" cy="30240"/>
            </a:xfrm>
            <a:custGeom>
              <a:avLst/>
              <a:gdLst/>
              <a:ahLst/>
              <a:cxnLst/>
              <a:rect l="l" t="t" r="r" b="b"/>
              <a:pathLst>
                <a:path w="1247" h="1057" extrusionOk="0">
                  <a:moveTo>
                    <a:pt x="700" y="0"/>
                  </a:moveTo>
                  <a:cubicBezTo>
                    <a:pt x="244" y="0"/>
                    <a:pt x="1" y="517"/>
                    <a:pt x="274" y="851"/>
                  </a:cubicBezTo>
                  <a:cubicBezTo>
                    <a:pt x="381" y="993"/>
                    <a:pt x="528" y="1056"/>
                    <a:pt x="676" y="1056"/>
                  </a:cubicBezTo>
                  <a:cubicBezTo>
                    <a:pt x="909" y="1056"/>
                    <a:pt x="1142" y="899"/>
                    <a:pt x="1217" y="638"/>
                  </a:cubicBezTo>
                  <a:cubicBezTo>
                    <a:pt x="1247" y="334"/>
                    <a:pt x="1004" y="61"/>
                    <a:pt x="7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5" name="Google Shape;5265;p40"/>
            <p:cNvSpPr/>
            <p:nvPr/>
          </p:nvSpPr>
          <p:spPr>
            <a:xfrm rot="-442517">
              <a:off x="1410382" y="1631465"/>
              <a:ext cx="34817" cy="29868"/>
            </a:xfrm>
            <a:custGeom>
              <a:avLst/>
              <a:gdLst/>
              <a:ahLst/>
              <a:cxnLst/>
              <a:rect l="l" t="t" r="r" b="b"/>
              <a:pathLst>
                <a:path w="1217" h="1044" extrusionOk="0">
                  <a:moveTo>
                    <a:pt x="669" y="0"/>
                  </a:moveTo>
                  <a:cubicBezTo>
                    <a:pt x="244" y="0"/>
                    <a:pt x="1" y="517"/>
                    <a:pt x="274" y="851"/>
                  </a:cubicBezTo>
                  <a:cubicBezTo>
                    <a:pt x="382" y="982"/>
                    <a:pt x="531" y="1043"/>
                    <a:pt x="679" y="1043"/>
                  </a:cubicBezTo>
                  <a:cubicBezTo>
                    <a:pt x="907" y="1043"/>
                    <a:pt x="1131" y="897"/>
                    <a:pt x="1186" y="638"/>
                  </a:cubicBezTo>
                  <a:cubicBezTo>
                    <a:pt x="1217" y="334"/>
                    <a:pt x="973" y="31"/>
                    <a:pt x="6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6" name="Google Shape;5266;p40"/>
            <p:cNvSpPr/>
            <p:nvPr/>
          </p:nvSpPr>
          <p:spPr>
            <a:xfrm rot="-442517">
              <a:off x="1846347" y="1538202"/>
              <a:ext cx="34817" cy="29868"/>
            </a:xfrm>
            <a:custGeom>
              <a:avLst/>
              <a:gdLst/>
              <a:ahLst/>
              <a:cxnLst/>
              <a:rect l="l" t="t" r="r" b="b"/>
              <a:pathLst>
                <a:path w="1217" h="1044" extrusionOk="0">
                  <a:moveTo>
                    <a:pt x="700" y="1"/>
                  </a:moveTo>
                  <a:cubicBezTo>
                    <a:pt x="244" y="1"/>
                    <a:pt x="1" y="517"/>
                    <a:pt x="274" y="852"/>
                  </a:cubicBezTo>
                  <a:cubicBezTo>
                    <a:pt x="382" y="983"/>
                    <a:pt x="531" y="1044"/>
                    <a:pt x="679" y="1044"/>
                  </a:cubicBezTo>
                  <a:cubicBezTo>
                    <a:pt x="907" y="1044"/>
                    <a:pt x="1131" y="897"/>
                    <a:pt x="1186" y="639"/>
                  </a:cubicBezTo>
                  <a:cubicBezTo>
                    <a:pt x="1217" y="335"/>
                    <a:pt x="1004" y="31"/>
                    <a:pt x="7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7" name="Google Shape;5267;p40"/>
            <p:cNvSpPr/>
            <p:nvPr/>
          </p:nvSpPr>
          <p:spPr>
            <a:xfrm rot="-442517">
              <a:off x="1498053" y="1548284"/>
              <a:ext cx="211794" cy="97586"/>
            </a:xfrm>
            <a:custGeom>
              <a:avLst/>
              <a:gdLst/>
              <a:ahLst/>
              <a:cxnLst/>
              <a:rect l="l" t="t" r="r" b="b"/>
              <a:pathLst>
                <a:path w="7403" h="3411" extrusionOk="0">
                  <a:moveTo>
                    <a:pt x="707" y="0"/>
                  </a:moveTo>
                  <a:cubicBezTo>
                    <a:pt x="351" y="0"/>
                    <a:pt x="1" y="305"/>
                    <a:pt x="79" y="735"/>
                  </a:cubicBezTo>
                  <a:cubicBezTo>
                    <a:pt x="352" y="1556"/>
                    <a:pt x="869" y="2255"/>
                    <a:pt x="1568" y="2772"/>
                  </a:cubicBezTo>
                  <a:cubicBezTo>
                    <a:pt x="2146" y="3197"/>
                    <a:pt x="2845" y="3410"/>
                    <a:pt x="3574" y="3410"/>
                  </a:cubicBezTo>
                  <a:cubicBezTo>
                    <a:pt x="5125" y="3380"/>
                    <a:pt x="6553" y="2498"/>
                    <a:pt x="7222" y="1100"/>
                  </a:cubicBezTo>
                  <a:cubicBezTo>
                    <a:pt x="7402" y="619"/>
                    <a:pt x="7028" y="244"/>
                    <a:pt x="6639" y="244"/>
                  </a:cubicBezTo>
                  <a:cubicBezTo>
                    <a:pt x="6438" y="244"/>
                    <a:pt x="6232" y="345"/>
                    <a:pt x="6097" y="583"/>
                  </a:cubicBezTo>
                  <a:cubicBezTo>
                    <a:pt x="5611" y="1526"/>
                    <a:pt x="4638" y="2164"/>
                    <a:pt x="3574" y="2194"/>
                  </a:cubicBezTo>
                  <a:cubicBezTo>
                    <a:pt x="3118" y="2194"/>
                    <a:pt x="2662" y="2042"/>
                    <a:pt x="2267" y="1769"/>
                  </a:cubicBezTo>
                  <a:cubicBezTo>
                    <a:pt x="1781" y="1404"/>
                    <a:pt x="1447" y="887"/>
                    <a:pt x="1234" y="310"/>
                  </a:cubicBezTo>
                  <a:cubicBezTo>
                    <a:pt x="1104" y="93"/>
                    <a:pt x="905" y="0"/>
                    <a:pt x="7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68" name="Google Shape;5268;p40"/>
          <p:cNvSpPr/>
          <p:nvPr/>
        </p:nvSpPr>
        <p:spPr>
          <a:xfrm>
            <a:off x="3865617" y="4654807"/>
            <a:ext cx="1455600" cy="2841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9" name="Google Shape;5269;p40"/>
          <p:cNvSpPr/>
          <p:nvPr/>
        </p:nvSpPr>
        <p:spPr>
          <a:xfrm>
            <a:off x="3822647" y="4618517"/>
            <a:ext cx="1455600" cy="284100"/>
          </a:xfrm>
          <a:prstGeom prst="rect">
            <a:avLst/>
          </a:prstGeom>
          <a:solidFill>
            <a:schemeClr val="accent3"/>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0" name="Google Shape;5270;p40"/>
          <p:cNvSpPr txBox="1"/>
          <p:nvPr/>
        </p:nvSpPr>
        <p:spPr>
          <a:xfrm>
            <a:off x="3988471" y="4653634"/>
            <a:ext cx="1209900" cy="2070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b="1">
                <a:latin typeface="Anonymous Pro"/>
                <a:ea typeface="Anonymous Pro"/>
                <a:cs typeface="Anonymous Pro"/>
                <a:sym typeface="Anonymous Pro"/>
              </a:rPr>
              <a:t>Start!</a:t>
            </a:r>
            <a:endParaRPr sz="1500" b="1">
              <a:latin typeface="Anonymous Pro"/>
              <a:ea typeface="Anonymous Pro"/>
              <a:cs typeface="Anonymous Pro"/>
              <a:sym typeface="Anonymous Pro"/>
            </a:endParaRPr>
          </a:p>
        </p:txBody>
      </p:sp>
      <p:sp>
        <p:nvSpPr>
          <p:cNvPr id="5271" name="Google Shape;5271;p40">
            <a:hlinkClick r:id="rId3" action="ppaction://hlinksldjump"/>
          </p:cNvPr>
          <p:cNvSpPr/>
          <p:nvPr/>
        </p:nvSpPr>
        <p:spPr>
          <a:xfrm>
            <a:off x="3822647" y="4618517"/>
            <a:ext cx="1455600" cy="284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272" name="Google Shape;5272;p40"/>
          <p:cNvGrpSpPr/>
          <p:nvPr/>
        </p:nvGrpSpPr>
        <p:grpSpPr>
          <a:xfrm>
            <a:off x="6990288" y="2632492"/>
            <a:ext cx="1507337" cy="1986039"/>
            <a:chOff x="6990288" y="2632492"/>
            <a:chExt cx="1507337" cy="1986039"/>
          </a:xfrm>
        </p:grpSpPr>
        <p:grpSp>
          <p:nvGrpSpPr>
            <p:cNvPr id="5273" name="Google Shape;5273;p40"/>
            <p:cNvGrpSpPr/>
            <p:nvPr/>
          </p:nvGrpSpPr>
          <p:grpSpPr>
            <a:xfrm>
              <a:off x="6990288" y="2632492"/>
              <a:ext cx="1507337" cy="1986039"/>
              <a:chOff x="6990288" y="2632492"/>
              <a:chExt cx="1507337" cy="1986039"/>
            </a:xfrm>
          </p:grpSpPr>
          <p:grpSp>
            <p:nvGrpSpPr>
              <p:cNvPr id="5274" name="Google Shape;5274;p40"/>
              <p:cNvGrpSpPr/>
              <p:nvPr/>
            </p:nvGrpSpPr>
            <p:grpSpPr>
              <a:xfrm rot="-425284">
                <a:off x="7098938" y="2705049"/>
                <a:ext cx="1290036" cy="1840924"/>
                <a:chOff x="9363675" y="2667834"/>
                <a:chExt cx="1289981" cy="1840846"/>
              </a:xfrm>
            </p:grpSpPr>
            <p:sp>
              <p:nvSpPr>
                <p:cNvPr id="5275" name="Google Shape;5275;p40"/>
                <p:cNvSpPr/>
                <p:nvPr/>
              </p:nvSpPr>
              <p:spPr>
                <a:xfrm>
                  <a:off x="9480746" y="2863770"/>
                  <a:ext cx="976381" cy="993068"/>
                </a:xfrm>
                <a:custGeom>
                  <a:avLst/>
                  <a:gdLst/>
                  <a:ahLst/>
                  <a:cxnLst/>
                  <a:rect l="l" t="t" r="r" b="b"/>
                  <a:pathLst>
                    <a:path w="29489" h="29993" extrusionOk="0">
                      <a:moveTo>
                        <a:pt x="18047" y="1"/>
                      </a:moveTo>
                      <a:cubicBezTo>
                        <a:pt x="16179" y="68"/>
                        <a:pt x="14311" y="401"/>
                        <a:pt x="12543" y="1035"/>
                      </a:cubicBezTo>
                      <a:cubicBezTo>
                        <a:pt x="5938" y="3370"/>
                        <a:pt x="1" y="9608"/>
                        <a:pt x="568" y="16980"/>
                      </a:cubicBezTo>
                      <a:cubicBezTo>
                        <a:pt x="868" y="20716"/>
                        <a:pt x="2803" y="24152"/>
                        <a:pt x="5838" y="26387"/>
                      </a:cubicBezTo>
                      <a:cubicBezTo>
                        <a:pt x="6605" y="26920"/>
                        <a:pt x="7439" y="27421"/>
                        <a:pt x="8207" y="27988"/>
                      </a:cubicBezTo>
                      <a:cubicBezTo>
                        <a:pt x="9608" y="28555"/>
                        <a:pt x="11042" y="28955"/>
                        <a:pt x="12443" y="29389"/>
                      </a:cubicBezTo>
                      <a:cubicBezTo>
                        <a:pt x="13945" y="29791"/>
                        <a:pt x="15491" y="29993"/>
                        <a:pt x="17036" y="29993"/>
                      </a:cubicBezTo>
                      <a:cubicBezTo>
                        <a:pt x="18819" y="29993"/>
                        <a:pt x="20601" y="29725"/>
                        <a:pt x="22317" y="29189"/>
                      </a:cubicBezTo>
                      <a:cubicBezTo>
                        <a:pt x="24251" y="22651"/>
                        <a:pt x="29488" y="17780"/>
                        <a:pt x="28288" y="10642"/>
                      </a:cubicBezTo>
                      <a:cubicBezTo>
                        <a:pt x="27087" y="5572"/>
                        <a:pt x="22917" y="1569"/>
                        <a:pt x="18047" y="1"/>
                      </a:cubicBezTo>
                      <a:close/>
                    </a:path>
                  </a:pathLst>
                </a:custGeom>
                <a:solidFill>
                  <a:schemeClr val="accent5"/>
                </a:solidFill>
                <a:ln w="1524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6" name="Google Shape;5276;p40"/>
                <p:cNvSpPr/>
                <p:nvPr/>
              </p:nvSpPr>
              <p:spPr>
                <a:xfrm>
                  <a:off x="10075839" y="2863240"/>
                  <a:ext cx="565519" cy="966978"/>
                </a:xfrm>
                <a:custGeom>
                  <a:avLst/>
                  <a:gdLst/>
                  <a:ahLst/>
                  <a:cxnLst/>
                  <a:rect l="l" t="t" r="r" b="b"/>
                  <a:pathLst>
                    <a:path w="17080" h="29205" extrusionOk="0">
                      <a:moveTo>
                        <a:pt x="793" y="0"/>
                      </a:moveTo>
                      <a:cubicBezTo>
                        <a:pt x="529" y="0"/>
                        <a:pt x="265" y="6"/>
                        <a:pt x="1" y="17"/>
                      </a:cubicBezTo>
                      <a:cubicBezTo>
                        <a:pt x="4871" y="1585"/>
                        <a:pt x="9074" y="5554"/>
                        <a:pt x="10242" y="10625"/>
                      </a:cubicBezTo>
                      <a:cubicBezTo>
                        <a:pt x="11442" y="17763"/>
                        <a:pt x="6205" y="22667"/>
                        <a:pt x="4271" y="29205"/>
                      </a:cubicBezTo>
                      <a:cubicBezTo>
                        <a:pt x="8173" y="28037"/>
                        <a:pt x="11576" y="25669"/>
                        <a:pt x="14078" y="22433"/>
                      </a:cubicBezTo>
                      <a:cubicBezTo>
                        <a:pt x="15912" y="18097"/>
                        <a:pt x="17080" y="13226"/>
                        <a:pt x="15312" y="8923"/>
                      </a:cubicBezTo>
                      <a:cubicBezTo>
                        <a:pt x="12882" y="2945"/>
                        <a:pt x="6868" y="0"/>
                        <a:pt x="793" y="0"/>
                      </a:cubicBezTo>
                      <a:close/>
                    </a:path>
                  </a:pathLst>
                </a:custGeom>
                <a:solidFill>
                  <a:schemeClr val="accent5"/>
                </a:solidFill>
                <a:ln w="1524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7" name="Google Shape;5277;p40"/>
                <p:cNvSpPr/>
                <p:nvPr/>
              </p:nvSpPr>
              <p:spPr>
                <a:xfrm>
                  <a:off x="9752434" y="3790378"/>
                  <a:ext cx="467215" cy="177602"/>
                </a:xfrm>
                <a:custGeom>
                  <a:avLst/>
                  <a:gdLst/>
                  <a:ahLst/>
                  <a:cxnLst/>
                  <a:rect l="l" t="t" r="r" b="b"/>
                  <a:pathLst>
                    <a:path w="14111" h="5364" extrusionOk="0">
                      <a:moveTo>
                        <a:pt x="1" y="1"/>
                      </a:moveTo>
                      <a:cubicBezTo>
                        <a:pt x="1001" y="768"/>
                        <a:pt x="1869" y="1602"/>
                        <a:pt x="2202" y="2803"/>
                      </a:cubicBezTo>
                      <a:cubicBezTo>
                        <a:pt x="2336" y="3270"/>
                        <a:pt x="2369" y="3770"/>
                        <a:pt x="2302" y="4270"/>
                      </a:cubicBezTo>
                      <a:cubicBezTo>
                        <a:pt x="4326" y="5001"/>
                        <a:pt x="6454" y="5363"/>
                        <a:pt x="8582" y="5363"/>
                      </a:cubicBezTo>
                      <a:cubicBezTo>
                        <a:pt x="10242" y="5363"/>
                        <a:pt x="11902" y="5143"/>
                        <a:pt x="13510" y="4704"/>
                      </a:cubicBezTo>
                      <a:cubicBezTo>
                        <a:pt x="13510" y="3870"/>
                        <a:pt x="13610" y="3036"/>
                        <a:pt x="13810" y="2236"/>
                      </a:cubicBezTo>
                      <a:cubicBezTo>
                        <a:pt x="13910" y="1902"/>
                        <a:pt x="14011" y="1568"/>
                        <a:pt x="14111" y="1202"/>
                      </a:cubicBezTo>
                      <a:lnTo>
                        <a:pt x="14111" y="1202"/>
                      </a:lnTo>
                      <a:cubicBezTo>
                        <a:pt x="12395" y="1738"/>
                        <a:pt x="10613" y="2006"/>
                        <a:pt x="8830" y="2006"/>
                      </a:cubicBezTo>
                      <a:cubicBezTo>
                        <a:pt x="7285" y="2006"/>
                        <a:pt x="5739" y="1804"/>
                        <a:pt x="4237" y="1402"/>
                      </a:cubicBezTo>
                      <a:cubicBezTo>
                        <a:pt x="2836" y="1001"/>
                        <a:pt x="1402" y="568"/>
                        <a:pt x="1" y="1"/>
                      </a:cubicBezTo>
                      <a:close/>
                    </a:path>
                  </a:pathLst>
                </a:custGeom>
                <a:solidFill>
                  <a:schemeClr val="accent5"/>
                </a:solidFill>
                <a:ln w="1524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8" name="Google Shape;5278;p40"/>
                <p:cNvSpPr/>
                <p:nvPr/>
              </p:nvSpPr>
              <p:spPr>
                <a:xfrm>
                  <a:off x="10199728" y="3605964"/>
                  <a:ext cx="344609" cy="339080"/>
                </a:xfrm>
                <a:custGeom>
                  <a:avLst/>
                  <a:gdLst/>
                  <a:ahLst/>
                  <a:cxnLst/>
                  <a:rect l="l" t="t" r="r" b="b"/>
                  <a:pathLst>
                    <a:path w="10408" h="10241" extrusionOk="0">
                      <a:moveTo>
                        <a:pt x="10408" y="0"/>
                      </a:moveTo>
                      <a:cubicBezTo>
                        <a:pt x="7906" y="3236"/>
                        <a:pt x="4470" y="5604"/>
                        <a:pt x="601" y="6772"/>
                      </a:cubicBezTo>
                      <a:cubicBezTo>
                        <a:pt x="501" y="7105"/>
                        <a:pt x="400" y="7472"/>
                        <a:pt x="300" y="7806"/>
                      </a:cubicBezTo>
                      <a:cubicBezTo>
                        <a:pt x="100" y="8606"/>
                        <a:pt x="0" y="9440"/>
                        <a:pt x="0" y="10241"/>
                      </a:cubicBezTo>
                      <a:cubicBezTo>
                        <a:pt x="2035" y="9740"/>
                        <a:pt x="3970" y="8906"/>
                        <a:pt x="5738" y="7806"/>
                      </a:cubicBezTo>
                      <a:cubicBezTo>
                        <a:pt x="6672" y="7105"/>
                        <a:pt x="7672" y="6405"/>
                        <a:pt x="8673" y="5671"/>
                      </a:cubicBezTo>
                      <a:cubicBezTo>
                        <a:pt x="8506" y="4170"/>
                        <a:pt x="9240" y="2602"/>
                        <a:pt x="9907" y="1168"/>
                      </a:cubicBezTo>
                      <a:cubicBezTo>
                        <a:pt x="10074" y="801"/>
                        <a:pt x="10241" y="400"/>
                        <a:pt x="10408" y="0"/>
                      </a:cubicBezTo>
                      <a:close/>
                    </a:path>
                  </a:pathLst>
                </a:custGeom>
                <a:solidFill>
                  <a:schemeClr val="accent5"/>
                </a:solidFill>
                <a:ln w="1524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9" name="Google Shape;5279;p40"/>
                <p:cNvSpPr/>
                <p:nvPr/>
              </p:nvSpPr>
              <p:spPr>
                <a:xfrm>
                  <a:off x="9754652" y="4067595"/>
                  <a:ext cx="648327" cy="235677"/>
                </a:xfrm>
                <a:custGeom>
                  <a:avLst/>
                  <a:gdLst/>
                  <a:ahLst/>
                  <a:cxnLst/>
                  <a:rect l="l" t="t" r="r" b="b"/>
                  <a:pathLst>
                    <a:path w="19581" h="7118" extrusionOk="0">
                      <a:moveTo>
                        <a:pt x="767" y="0"/>
                      </a:moveTo>
                      <a:cubicBezTo>
                        <a:pt x="701" y="200"/>
                        <a:pt x="634" y="434"/>
                        <a:pt x="567" y="601"/>
                      </a:cubicBezTo>
                      <a:cubicBezTo>
                        <a:pt x="100" y="2235"/>
                        <a:pt x="0" y="3936"/>
                        <a:pt x="267" y="5604"/>
                      </a:cubicBezTo>
                      <a:cubicBezTo>
                        <a:pt x="2785" y="6647"/>
                        <a:pt x="5424" y="7118"/>
                        <a:pt x="8083" y="7118"/>
                      </a:cubicBezTo>
                      <a:cubicBezTo>
                        <a:pt x="11977" y="7118"/>
                        <a:pt x="15914" y="6108"/>
                        <a:pt x="19581" y="4403"/>
                      </a:cubicBezTo>
                      <a:cubicBezTo>
                        <a:pt x="18080" y="3169"/>
                        <a:pt x="16512" y="2035"/>
                        <a:pt x="15345" y="701"/>
                      </a:cubicBezTo>
                      <a:cubicBezTo>
                        <a:pt x="13050" y="1494"/>
                        <a:pt x="10212" y="2154"/>
                        <a:pt x="7498" y="2154"/>
                      </a:cubicBezTo>
                      <a:cubicBezTo>
                        <a:pt x="4964" y="2154"/>
                        <a:pt x="2539" y="1579"/>
                        <a:pt x="767" y="0"/>
                      </a:cubicBezTo>
                      <a:close/>
                    </a:path>
                  </a:pathLst>
                </a:custGeom>
                <a:solidFill>
                  <a:schemeClr val="accent5"/>
                </a:solidFill>
                <a:ln w="1524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0" name="Google Shape;5280;p40"/>
                <p:cNvSpPr/>
                <p:nvPr/>
              </p:nvSpPr>
              <p:spPr>
                <a:xfrm>
                  <a:off x="10262667" y="3915197"/>
                  <a:ext cx="385500" cy="299314"/>
                </a:xfrm>
                <a:custGeom>
                  <a:avLst/>
                  <a:gdLst/>
                  <a:ahLst/>
                  <a:cxnLst/>
                  <a:rect l="l" t="t" r="r" b="b"/>
                  <a:pathLst>
                    <a:path w="11643" h="9040" extrusionOk="0">
                      <a:moveTo>
                        <a:pt x="9240" y="0"/>
                      </a:moveTo>
                      <a:cubicBezTo>
                        <a:pt x="6639" y="2202"/>
                        <a:pt x="3670" y="3936"/>
                        <a:pt x="501" y="5137"/>
                      </a:cubicBezTo>
                      <a:lnTo>
                        <a:pt x="1" y="5304"/>
                      </a:lnTo>
                      <a:cubicBezTo>
                        <a:pt x="1168" y="6638"/>
                        <a:pt x="2736" y="7772"/>
                        <a:pt x="4204" y="9040"/>
                      </a:cubicBezTo>
                      <a:cubicBezTo>
                        <a:pt x="6872" y="7772"/>
                        <a:pt x="9374" y="6171"/>
                        <a:pt x="11642" y="4270"/>
                      </a:cubicBezTo>
                      <a:cubicBezTo>
                        <a:pt x="11342" y="2835"/>
                        <a:pt x="10641" y="1501"/>
                        <a:pt x="9674" y="434"/>
                      </a:cubicBezTo>
                      <a:cubicBezTo>
                        <a:pt x="9541" y="267"/>
                        <a:pt x="9407" y="133"/>
                        <a:pt x="9240" y="0"/>
                      </a:cubicBezTo>
                      <a:close/>
                    </a:path>
                  </a:pathLst>
                </a:custGeom>
                <a:solidFill>
                  <a:schemeClr val="accent5"/>
                </a:solidFill>
                <a:ln w="1524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1" name="Google Shape;5281;p40"/>
                <p:cNvSpPr/>
                <p:nvPr/>
              </p:nvSpPr>
              <p:spPr>
                <a:xfrm>
                  <a:off x="9880530" y="4225523"/>
                  <a:ext cx="748882" cy="283157"/>
                </a:xfrm>
                <a:custGeom>
                  <a:avLst/>
                  <a:gdLst/>
                  <a:ahLst/>
                  <a:cxnLst/>
                  <a:rect l="l" t="t" r="r" b="b"/>
                  <a:pathLst>
                    <a:path w="22618" h="8552" extrusionOk="0">
                      <a:moveTo>
                        <a:pt x="22617" y="0"/>
                      </a:moveTo>
                      <a:lnTo>
                        <a:pt x="22617" y="0"/>
                      </a:lnTo>
                      <a:cubicBezTo>
                        <a:pt x="17423" y="3836"/>
                        <a:pt x="11123" y="6162"/>
                        <a:pt x="4786" y="6162"/>
                      </a:cubicBezTo>
                      <a:cubicBezTo>
                        <a:pt x="3188" y="6162"/>
                        <a:pt x="1587" y="6014"/>
                        <a:pt x="1" y="5704"/>
                      </a:cubicBezTo>
                      <a:lnTo>
                        <a:pt x="1" y="5704"/>
                      </a:lnTo>
                      <a:cubicBezTo>
                        <a:pt x="2637" y="7556"/>
                        <a:pt x="5776" y="8552"/>
                        <a:pt x="8972" y="8552"/>
                      </a:cubicBezTo>
                      <a:cubicBezTo>
                        <a:pt x="9173" y="8552"/>
                        <a:pt x="9373" y="8548"/>
                        <a:pt x="9574" y="8540"/>
                      </a:cubicBezTo>
                      <a:cubicBezTo>
                        <a:pt x="14645" y="8306"/>
                        <a:pt x="20582" y="4937"/>
                        <a:pt x="22617" y="0"/>
                      </a:cubicBezTo>
                      <a:close/>
                    </a:path>
                  </a:pathLst>
                </a:custGeom>
                <a:solidFill>
                  <a:schemeClr val="accent5"/>
                </a:solidFill>
                <a:ln w="1524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2" name="Google Shape;5282;p40"/>
                <p:cNvSpPr/>
                <p:nvPr/>
              </p:nvSpPr>
              <p:spPr>
                <a:xfrm>
                  <a:off x="9763492" y="4214465"/>
                  <a:ext cx="728950" cy="215116"/>
                </a:xfrm>
                <a:custGeom>
                  <a:avLst/>
                  <a:gdLst/>
                  <a:ahLst/>
                  <a:cxnLst/>
                  <a:rect l="l" t="t" r="r" b="b"/>
                  <a:pathLst>
                    <a:path w="22016" h="6497" extrusionOk="0">
                      <a:moveTo>
                        <a:pt x="19281" y="1"/>
                      </a:moveTo>
                      <a:cubicBezTo>
                        <a:pt x="15619" y="1703"/>
                        <a:pt x="11686" y="2701"/>
                        <a:pt x="7805" y="2701"/>
                      </a:cubicBezTo>
                      <a:cubicBezTo>
                        <a:pt x="5145" y="2701"/>
                        <a:pt x="2509" y="2232"/>
                        <a:pt x="0" y="1202"/>
                      </a:cubicBezTo>
                      <a:lnTo>
                        <a:pt x="0" y="1202"/>
                      </a:lnTo>
                      <a:cubicBezTo>
                        <a:pt x="134" y="1869"/>
                        <a:pt x="367" y="2536"/>
                        <a:pt x="701" y="3136"/>
                      </a:cubicBezTo>
                      <a:cubicBezTo>
                        <a:pt x="1401" y="4304"/>
                        <a:pt x="2335" y="5271"/>
                        <a:pt x="3469" y="6005"/>
                      </a:cubicBezTo>
                      <a:lnTo>
                        <a:pt x="3503" y="6038"/>
                      </a:lnTo>
                      <a:cubicBezTo>
                        <a:pt x="5087" y="6349"/>
                        <a:pt x="6686" y="6497"/>
                        <a:pt x="8283" y="6497"/>
                      </a:cubicBezTo>
                      <a:cubicBezTo>
                        <a:pt x="13039" y="6497"/>
                        <a:pt x="17770" y="5184"/>
                        <a:pt x="22016" y="2936"/>
                      </a:cubicBezTo>
                      <a:cubicBezTo>
                        <a:pt x="21716" y="2436"/>
                        <a:pt x="21382" y="1936"/>
                        <a:pt x="20982" y="1535"/>
                      </a:cubicBezTo>
                      <a:cubicBezTo>
                        <a:pt x="20448" y="968"/>
                        <a:pt x="19881" y="468"/>
                        <a:pt x="19281" y="1"/>
                      </a:cubicBezTo>
                      <a:close/>
                    </a:path>
                  </a:pathLst>
                </a:custGeom>
                <a:solidFill>
                  <a:schemeClr val="accent5"/>
                </a:solidFill>
                <a:ln w="1524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3" name="Google Shape;5283;p40"/>
                <p:cNvSpPr/>
                <p:nvPr/>
              </p:nvSpPr>
              <p:spPr>
                <a:xfrm>
                  <a:off x="10401821" y="4056537"/>
                  <a:ext cx="251835" cy="255179"/>
                </a:xfrm>
                <a:custGeom>
                  <a:avLst/>
                  <a:gdLst/>
                  <a:ahLst/>
                  <a:cxnLst/>
                  <a:rect l="l" t="t" r="r" b="b"/>
                  <a:pathLst>
                    <a:path w="7606" h="7707" extrusionOk="0">
                      <a:moveTo>
                        <a:pt x="7439" y="1"/>
                      </a:moveTo>
                      <a:cubicBezTo>
                        <a:pt x="5171" y="1902"/>
                        <a:pt x="2669" y="3503"/>
                        <a:pt x="1" y="4771"/>
                      </a:cubicBezTo>
                      <a:cubicBezTo>
                        <a:pt x="601" y="5238"/>
                        <a:pt x="1168" y="5738"/>
                        <a:pt x="1702" y="6305"/>
                      </a:cubicBezTo>
                      <a:cubicBezTo>
                        <a:pt x="2102" y="6706"/>
                        <a:pt x="2436" y="7206"/>
                        <a:pt x="2736" y="7706"/>
                      </a:cubicBezTo>
                      <a:cubicBezTo>
                        <a:pt x="4170" y="6939"/>
                        <a:pt x="5538" y="6072"/>
                        <a:pt x="6872" y="5138"/>
                      </a:cubicBezTo>
                      <a:cubicBezTo>
                        <a:pt x="7339" y="4004"/>
                        <a:pt x="7573" y="2803"/>
                        <a:pt x="7606" y="1569"/>
                      </a:cubicBezTo>
                      <a:cubicBezTo>
                        <a:pt x="7606" y="1035"/>
                        <a:pt x="7539" y="534"/>
                        <a:pt x="7439" y="1"/>
                      </a:cubicBezTo>
                      <a:close/>
                    </a:path>
                  </a:pathLst>
                </a:custGeom>
                <a:solidFill>
                  <a:schemeClr val="accent5"/>
                </a:solidFill>
                <a:ln w="1524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4" name="Google Shape;5284;p40"/>
                <p:cNvSpPr/>
                <p:nvPr/>
              </p:nvSpPr>
              <p:spPr>
                <a:xfrm>
                  <a:off x="9778953" y="3931751"/>
                  <a:ext cx="483770" cy="207202"/>
                </a:xfrm>
                <a:custGeom>
                  <a:avLst/>
                  <a:gdLst/>
                  <a:ahLst/>
                  <a:cxnLst/>
                  <a:rect l="l" t="t" r="r" b="b"/>
                  <a:pathLst>
                    <a:path w="14611" h="6258" extrusionOk="0">
                      <a:moveTo>
                        <a:pt x="1501" y="0"/>
                      </a:moveTo>
                      <a:cubicBezTo>
                        <a:pt x="1334" y="1435"/>
                        <a:pt x="500" y="2769"/>
                        <a:pt x="0" y="4103"/>
                      </a:cubicBezTo>
                      <a:cubicBezTo>
                        <a:pt x="1788" y="5682"/>
                        <a:pt x="4221" y="6257"/>
                        <a:pt x="6760" y="6257"/>
                      </a:cubicBezTo>
                      <a:cubicBezTo>
                        <a:pt x="9478" y="6257"/>
                        <a:pt x="12316" y="5597"/>
                        <a:pt x="14611" y="4804"/>
                      </a:cubicBezTo>
                      <a:cubicBezTo>
                        <a:pt x="13476" y="3636"/>
                        <a:pt x="12809" y="2069"/>
                        <a:pt x="12709" y="434"/>
                      </a:cubicBezTo>
                      <a:cubicBezTo>
                        <a:pt x="11102" y="868"/>
                        <a:pt x="9458" y="1083"/>
                        <a:pt x="7817" y="1083"/>
                      </a:cubicBezTo>
                      <a:cubicBezTo>
                        <a:pt x="5676" y="1083"/>
                        <a:pt x="3540" y="718"/>
                        <a:pt x="1501" y="0"/>
                      </a:cubicBezTo>
                      <a:close/>
                    </a:path>
                  </a:pathLst>
                </a:custGeom>
                <a:solidFill>
                  <a:schemeClr val="accent5"/>
                </a:solidFill>
                <a:ln w="1524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5" name="Google Shape;5285;p40"/>
                <p:cNvSpPr/>
                <p:nvPr/>
              </p:nvSpPr>
              <p:spPr>
                <a:xfrm>
                  <a:off x="10199728" y="3793689"/>
                  <a:ext cx="368912" cy="297129"/>
                </a:xfrm>
                <a:custGeom>
                  <a:avLst/>
                  <a:gdLst/>
                  <a:ahLst/>
                  <a:cxnLst/>
                  <a:rect l="l" t="t" r="r" b="b"/>
                  <a:pathLst>
                    <a:path w="11142" h="8974" extrusionOk="0">
                      <a:moveTo>
                        <a:pt x="8673" y="1"/>
                      </a:moveTo>
                      <a:cubicBezTo>
                        <a:pt x="7672" y="735"/>
                        <a:pt x="6672" y="1435"/>
                        <a:pt x="5738" y="2136"/>
                      </a:cubicBezTo>
                      <a:cubicBezTo>
                        <a:pt x="3970" y="3203"/>
                        <a:pt x="2035" y="4037"/>
                        <a:pt x="0" y="4571"/>
                      </a:cubicBezTo>
                      <a:cubicBezTo>
                        <a:pt x="100" y="6239"/>
                        <a:pt x="767" y="7773"/>
                        <a:pt x="1902" y="8974"/>
                      </a:cubicBezTo>
                      <a:lnTo>
                        <a:pt x="2402" y="8807"/>
                      </a:lnTo>
                      <a:cubicBezTo>
                        <a:pt x="5571" y="7606"/>
                        <a:pt x="8540" y="5838"/>
                        <a:pt x="11141" y="3670"/>
                      </a:cubicBezTo>
                      <a:cubicBezTo>
                        <a:pt x="10274" y="2803"/>
                        <a:pt x="9307" y="2002"/>
                        <a:pt x="8873" y="868"/>
                      </a:cubicBezTo>
                      <a:cubicBezTo>
                        <a:pt x="8773" y="568"/>
                        <a:pt x="8706" y="301"/>
                        <a:pt x="8673" y="1"/>
                      </a:cubicBezTo>
                      <a:close/>
                    </a:path>
                  </a:pathLst>
                </a:custGeom>
                <a:solidFill>
                  <a:schemeClr val="accent5"/>
                </a:solidFill>
                <a:ln w="1524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6" name="Google Shape;5286;p40"/>
                <p:cNvSpPr/>
                <p:nvPr/>
              </p:nvSpPr>
              <p:spPr>
                <a:xfrm>
                  <a:off x="9962274" y="3172772"/>
                  <a:ext cx="342424" cy="300473"/>
                </a:xfrm>
                <a:custGeom>
                  <a:avLst/>
                  <a:gdLst/>
                  <a:ahLst/>
                  <a:cxnLst/>
                  <a:rect l="l" t="t" r="r" b="b"/>
                  <a:pathLst>
                    <a:path w="10342" h="9075" extrusionOk="0">
                      <a:moveTo>
                        <a:pt x="5198" y="1"/>
                      </a:moveTo>
                      <a:cubicBezTo>
                        <a:pt x="3477" y="1"/>
                        <a:pt x="1825" y="982"/>
                        <a:pt x="1068" y="2643"/>
                      </a:cubicBezTo>
                      <a:cubicBezTo>
                        <a:pt x="0" y="4911"/>
                        <a:pt x="1001" y="7613"/>
                        <a:pt x="3303" y="8647"/>
                      </a:cubicBezTo>
                      <a:cubicBezTo>
                        <a:pt x="3919" y="8938"/>
                        <a:pt x="4568" y="9075"/>
                        <a:pt x="5206" y="9075"/>
                      </a:cubicBezTo>
                      <a:cubicBezTo>
                        <a:pt x="6916" y="9075"/>
                        <a:pt x="8554" y="8089"/>
                        <a:pt x="9307" y="6413"/>
                      </a:cubicBezTo>
                      <a:cubicBezTo>
                        <a:pt x="10341" y="4144"/>
                        <a:pt x="9340" y="1442"/>
                        <a:pt x="7072" y="408"/>
                      </a:cubicBezTo>
                      <a:cubicBezTo>
                        <a:pt x="6465" y="132"/>
                        <a:pt x="5827" y="1"/>
                        <a:pt x="5198" y="1"/>
                      </a:cubicBezTo>
                      <a:close/>
                    </a:path>
                  </a:pathLst>
                </a:custGeom>
                <a:solidFill>
                  <a:schemeClr val="accent5"/>
                </a:solidFill>
                <a:ln w="152400" cap="flat" cmpd="sng">
                  <a:solidFill>
                    <a:schemeClr val="accent5"/>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7" name="Google Shape;5287;p40"/>
                <p:cNvSpPr/>
                <p:nvPr/>
              </p:nvSpPr>
              <p:spPr>
                <a:xfrm>
                  <a:off x="9887185" y="3186876"/>
                  <a:ext cx="339080" cy="300705"/>
                </a:xfrm>
                <a:custGeom>
                  <a:avLst/>
                  <a:gdLst/>
                  <a:ahLst/>
                  <a:cxnLst/>
                  <a:rect l="l" t="t" r="r" b="b"/>
                  <a:pathLst>
                    <a:path w="10241" h="9082" extrusionOk="0">
                      <a:moveTo>
                        <a:pt x="5107" y="0"/>
                      </a:moveTo>
                      <a:cubicBezTo>
                        <a:pt x="4134" y="0"/>
                        <a:pt x="3156" y="309"/>
                        <a:pt x="2335" y="950"/>
                      </a:cubicBezTo>
                      <a:cubicBezTo>
                        <a:pt x="367" y="2484"/>
                        <a:pt x="0" y="5353"/>
                        <a:pt x="1535" y="7321"/>
                      </a:cubicBezTo>
                      <a:cubicBezTo>
                        <a:pt x="2424" y="8481"/>
                        <a:pt x="3751" y="9081"/>
                        <a:pt x="5100" y="9081"/>
                      </a:cubicBezTo>
                      <a:cubicBezTo>
                        <a:pt x="6077" y="9081"/>
                        <a:pt x="7065" y="8766"/>
                        <a:pt x="7906" y="8121"/>
                      </a:cubicBezTo>
                      <a:cubicBezTo>
                        <a:pt x="9874" y="6587"/>
                        <a:pt x="10241" y="3752"/>
                        <a:pt x="8706" y="1750"/>
                      </a:cubicBezTo>
                      <a:cubicBezTo>
                        <a:pt x="7812" y="603"/>
                        <a:pt x="6465" y="0"/>
                        <a:pt x="5107" y="0"/>
                      </a:cubicBezTo>
                      <a:close/>
                    </a:path>
                  </a:pathLst>
                </a:custGeom>
                <a:solidFill>
                  <a:schemeClr val="accent5"/>
                </a:solidFill>
                <a:ln w="152400" cap="flat" cmpd="sng">
                  <a:solidFill>
                    <a:schemeClr val="accent5"/>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8" name="Google Shape;5288;p40"/>
                <p:cNvSpPr/>
                <p:nvPr/>
              </p:nvSpPr>
              <p:spPr>
                <a:xfrm>
                  <a:off x="10115798" y="3248524"/>
                  <a:ext cx="107475" cy="89198"/>
                </a:xfrm>
                <a:custGeom>
                  <a:avLst/>
                  <a:gdLst/>
                  <a:ahLst/>
                  <a:cxnLst/>
                  <a:rect l="l" t="t" r="r" b="b"/>
                  <a:pathLst>
                    <a:path w="3246" h="2694" extrusionOk="0">
                      <a:moveTo>
                        <a:pt x="1739" y="0"/>
                      </a:moveTo>
                      <a:cubicBezTo>
                        <a:pt x="1661" y="0"/>
                        <a:pt x="1581" y="7"/>
                        <a:pt x="1501" y="22"/>
                      </a:cubicBezTo>
                      <a:cubicBezTo>
                        <a:pt x="334" y="222"/>
                        <a:pt x="0" y="1756"/>
                        <a:pt x="1001" y="2457"/>
                      </a:cubicBezTo>
                      <a:cubicBezTo>
                        <a:pt x="1238" y="2621"/>
                        <a:pt x="1498" y="2694"/>
                        <a:pt x="1752" y="2694"/>
                      </a:cubicBezTo>
                      <a:cubicBezTo>
                        <a:pt x="2529" y="2694"/>
                        <a:pt x="3245" y="2003"/>
                        <a:pt x="3069" y="1122"/>
                      </a:cubicBezTo>
                      <a:cubicBezTo>
                        <a:pt x="2950" y="469"/>
                        <a:pt x="2381" y="0"/>
                        <a:pt x="1739" y="0"/>
                      </a:cubicBezTo>
                      <a:close/>
                    </a:path>
                  </a:pathLst>
                </a:custGeom>
                <a:solidFill>
                  <a:schemeClr val="accent5"/>
                </a:solidFill>
                <a:ln w="1524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9" name="Google Shape;5289;p40"/>
                <p:cNvSpPr/>
                <p:nvPr/>
              </p:nvSpPr>
              <p:spPr>
                <a:xfrm>
                  <a:off x="9523820" y="3186843"/>
                  <a:ext cx="321432" cy="300407"/>
                </a:xfrm>
                <a:custGeom>
                  <a:avLst/>
                  <a:gdLst/>
                  <a:ahLst/>
                  <a:cxnLst/>
                  <a:rect l="l" t="t" r="r" b="b"/>
                  <a:pathLst>
                    <a:path w="9708" h="9073" extrusionOk="0">
                      <a:moveTo>
                        <a:pt x="4836" y="1"/>
                      </a:moveTo>
                      <a:cubicBezTo>
                        <a:pt x="2605" y="1"/>
                        <a:pt x="671" y="1640"/>
                        <a:pt x="368" y="3886"/>
                      </a:cubicBezTo>
                      <a:cubicBezTo>
                        <a:pt x="1" y="6354"/>
                        <a:pt x="1702" y="8656"/>
                        <a:pt x="4204" y="9023"/>
                      </a:cubicBezTo>
                      <a:cubicBezTo>
                        <a:pt x="4426" y="9056"/>
                        <a:pt x="4646" y="9072"/>
                        <a:pt x="4864" y="9072"/>
                      </a:cubicBezTo>
                      <a:cubicBezTo>
                        <a:pt x="7070" y="9072"/>
                        <a:pt x="9007" y="7433"/>
                        <a:pt x="9341" y="5187"/>
                      </a:cubicBezTo>
                      <a:cubicBezTo>
                        <a:pt x="9708" y="2719"/>
                        <a:pt x="7973" y="417"/>
                        <a:pt x="5505" y="50"/>
                      </a:cubicBezTo>
                      <a:cubicBezTo>
                        <a:pt x="5280" y="17"/>
                        <a:pt x="5056" y="1"/>
                        <a:pt x="4836" y="1"/>
                      </a:cubicBezTo>
                      <a:close/>
                    </a:path>
                  </a:pathLst>
                </a:custGeom>
                <a:solidFill>
                  <a:schemeClr val="accent5"/>
                </a:solidFill>
                <a:ln w="152400" cap="flat" cmpd="sng">
                  <a:solidFill>
                    <a:schemeClr val="accent5"/>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0" name="Google Shape;5290;p40"/>
                <p:cNvSpPr/>
                <p:nvPr/>
              </p:nvSpPr>
              <p:spPr>
                <a:xfrm>
                  <a:off x="9438798" y="3200980"/>
                  <a:ext cx="335769" cy="300837"/>
                </a:xfrm>
                <a:custGeom>
                  <a:avLst/>
                  <a:gdLst/>
                  <a:ahLst/>
                  <a:cxnLst/>
                  <a:rect l="l" t="t" r="r" b="b"/>
                  <a:pathLst>
                    <a:path w="10141" h="9086" extrusionOk="0">
                      <a:moveTo>
                        <a:pt x="5084" y="1"/>
                      </a:moveTo>
                      <a:cubicBezTo>
                        <a:pt x="3804" y="1"/>
                        <a:pt x="2536" y="542"/>
                        <a:pt x="1635" y="1591"/>
                      </a:cubicBezTo>
                      <a:cubicBezTo>
                        <a:pt x="0" y="3492"/>
                        <a:pt x="234" y="6361"/>
                        <a:pt x="2135" y="7996"/>
                      </a:cubicBezTo>
                      <a:cubicBezTo>
                        <a:pt x="2987" y="8728"/>
                        <a:pt x="4034" y="9086"/>
                        <a:pt x="5077" y="9086"/>
                      </a:cubicBezTo>
                      <a:cubicBezTo>
                        <a:pt x="6360" y="9086"/>
                        <a:pt x="7638" y="8544"/>
                        <a:pt x="8540" y="7495"/>
                      </a:cubicBezTo>
                      <a:cubicBezTo>
                        <a:pt x="10141" y="5594"/>
                        <a:pt x="9941" y="2725"/>
                        <a:pt x="8039" y="1091"/>
                      </a:cubicBezTo>
                      <a:cubicBezTo>
                        <a:pt x="7172" y="358"/>
                        <a:pt x="6124" y="1"/>
                        <a:pt x="5084" y="1"/>
                      </a:cubicBezTo>
                      <a:close/>
                    </a:path>
                  </a:pathLst>
                </a:custGeom>
                <a:solidFill>
                  <a:schemeClr val="accent5"/>
                </a:solidFill>
                <a:ln w="152400" cap="flat" cmpd="sng">
                  <a:solidFill>
                    <a:schemeClr val="accent5"/>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1" name="Google Shape;5291;p40"/>
                <p:cNvSpPr/>
                <p:nvPr/>
              </p:nvSpPr>
              <p:spPr>
                <a:xfrm>
                  <a:off x="9679529" y="3261370"/>
                  <a:ext cx="89496" cy="89496"/>
                </a:xfrm>
                <a:custGeom>
                  <a:avLst/>
                  <a:gdLst/>
                  <a:ahLst/>
                  <a:cxnLst/>
                  <a:rect l="l" t="t" r="r" b="b"/>
                  <a:pathLst>
                    <a:path w="2703" h="2703" extrusionOk="0">
                      <a:moveTo>
                        <a:pt x="1369" y="1"/>
                      </a:moveTo>
                      <a:cubicBezTo>
                        <a:pt x="601" y="1"/>
                        <a:pt x="1" y="634"/>
                        <a:pt x="1" y="1368"/>
                      </a:cubicBezTo>
                      <a:cubicBezTo>
                        <a:pt x="1" y="2102"/>
                        <a:pt x="601" y="2702"/>
                        <a:pt x="1369" y="2702"/>
                      </a:cubicBezTo>
                      <a:cubicBezTo>
                        <a:pt x="2102" y="2702"/>
                        <a:pt x="2703" y="2102"/>
                        <a:pt x="2703" y="1368"/>
                      </a:cubicBezTo>
                      <a:cubicBezTo>
                        <a:pt x="2703" y="634"/>
                        <a:pt x="2102" y="1"/>
                        <a:pt x="1369" y="1"/>
                      </a:cubicBezTo>
                      <a:close/>
                    </a:path>
                  </a:pathLst>
                </a:custGeom>
                <a:solidFill>
                  <a:schemeClr val="accent5"/>
                </a:solidFill>
                <a:ln w="1524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2" name="Google Shape;5292;p40"/>
                <p:cNvSpPr/>
                <p:nvPr/>
              </p:nvSpPr>
              <p:spPr>
                <a:xfrm>
                  <a:off x="9844111" y="3082452"/>
                  <a:ext cx="498140" cy="497047"/>
                </a:xfrm>
                <a:custGeom>
                  <a:avLst/>
                  <a:gdLst/>
                  <a:ahLst/>
                  <a:cxnLst/>
                  <a:rect l="l" t="t" r="r" b="b"/>
                  <a:pathLst>
                    <a:path w="15045" h="15012" fill="none" extrusionOk="0">
                      <a:moveTo>
                        <a:pt x="12809" y="3470"/>
                      </a:moveTo>
                      <a:cubicBezTo>
                        <a:pt x="15044" y="6372"/>
                        <a:pt x="14511" y="10542"/>
                        <a:pt x="11575" y="12777"/>
                      </a:cubicBezTo>
                      <a:cubicBezTo>
                        <a:pt x="8673" y="15011"/>
                        <a:pt x="4503" y="14478"/>
                        <a:pt x="2268" y="11576"/>
                      </a:cubicBezTo>
                      <a:cubicBezTo>
                        <a:pt x="0" y="8640"/>
                        <a:pt x="567" y="4471"/>
                        <a:pt x="3469" y="2236"/>
                      </a:cubicBezTo>
                      <a:cubicBezTo>
                        <a:pt x="6405" y="1"/>
                        <a:pt x="10574" y="534"/>
                        <a:pt x="12809" y="3470"/>
                      </a:cubicBezTo>
                      <a:close/>
                    </a:path>
                  </a:pathLst>
                </a:custGeom>
                <a:solidFill>
                  <a:schemeClr val="accent5"/>
                </a:solidFill>
                <a:ln w="152400" cap="flat" cmpd="sng">
                  <a:solidFill>
                    <a:schemeClr val="accent5"/>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3" name="Google Shape;5293;p40"/>
                <p:cNvSpPr/>
                <p:nvPr/>
              </p:nvSpPr>
              <p:spPr>
                <a:xfrm>
                  <a:off x="9363675" y="3062587"/>
                  <a:ext cx="501451" cy="501451"/>
                </a:xfrm>
                <a:custGeom>
                  <a:avLst/>
                  <a:gdLst/>
                  <a:ahLst/>
                  <a:cxnLst/>
                  <a:rect l="l" t="t" r="r" b="b"/>
                  <a:pathLst>
                    <a:path w="15145" h="15145" fill="none" extrusionOk="0">
                      <a:moveTo>
                        <a:pt x="13577" y="4737"/>
                      </a:moveTo>
                      <a:cubicBezTo>
                        <a:pt x="15145" y="8039"/>
                        <a:pt x="13744" y="12009"/>
                        <a:pt x="10408" y="13577"/>
                      </a:cubicBezTo>
                      <a:cubicBezTo>
                        <a:pt x="7106" y="15144"/>
                        <a:pt x="3136" y="13743"/>
                        <a:pt x="1569" y="10408"/>
                      </a:cubicBezTo>
                      <a:cubicBezTo>
                        <a:pt x="1" y="7105"/>
                        <a:pt x="1402" y="3136"/>
                        <a:pt x="4738" y="1568"/>
                      </a:cubicBezTo>
                      <a:cubicBezTo>
                        <a:pt x="8040" y="0"/>
                        <a:pt x="12009" y="1401"/>
                        <a:pt x="13577" y="4737"/>
                      </a:cubicBezTo>
                      <a:close/>
                    </a:path>
                  </a:pathLst>
                </a:custGeom>
                <a:solidFill>
                  <a:schemeClr val="accent5"/>
                </a:solidFill>
                <a:ln w="152400" cap="flat" cmpd="sng">
                  <a:solidFill>
                    <a:schemeClr val="accent5"/>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4" name="Google Shape;5294;p40"/>
                <p:cNvSpPr/>
                <p:nvPr/>
              </p:nvSpPr>
              <p:spPr>
                <a:xfrm>
                  <a:off x="10274817" y="3206145"/>
                  <a:ext cx="313684" cy="247431"/>
                </a:xfrm>
                <a:custGeom>
                  <a:avLst/>
                  <a:gdLst/>
                  <a:ahLst/>
                  <a:cxnLst/>
                  <a:rect l="l" t="t" r="r" b="b"/>
                  <a:pathLst>
                    <a:path w="9474" h="7473" fill="none" extrusionOk="0">
                      <a:moveTo>
                        <a:pt x="0" y="1"/>
                      </a:moveTo>
                      <a:cubicBezTo>
                        <a:pt x="5705" y="1001"/>
                        <a:pt x="8640" y="1202"/>
                        <a:pt x="9040" y="1802"/>
                      </a:cubicBezTo>
                      <a:cubicBezTo>
                        <a:pt x="9474" y="2369"/>
                        <a:pt x="9174" y="7473"/>
                        <a:pt x="9174" y="7473"/>
                      </a:cubicBezTo>
                    </a:path>
                  </a:pathLst>
                </a:custGeom>
                <a:solidFill>
                  <a:schemeClr val="accent5"/>
                </a:solidFill>
                <a:ln w="152400" cap="flat" cmpd="sng">
                  <a:solidFill>
                    <a:schemeClr val="accent5"/>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5" name="Google Shape;5295;p40"/>
                <p:cNvSpPr/>
                <p:nvPr/>
              </p:nvSpPr>
              <p:spPr>
                <a:xfrm>
                  <a:off x="9756837" y="3584973"/>
                  <a:ext cx="193329" cy="101648"/>
                </a:xfrm>
                <a:custGeom>
                  <a:avLst/>
                  <a:gdLst/>
                  <a:ahLst/>
                  <a:cxnLst/>
                  <a:rect l="l" t="t" r="r" b="b"/>
                  <a:pathLst>
                    <a:path w="5839" h="3070" fill="none" extrusionOk="0">
                      <a:moveTo>
                        <a:pt x="234" y="0"/>
                      </a:moveTo>
                      <a:cubicBezTo>
                        <a:pt x="1" y="1601"/>
                        <a:pt x="1269" y="3069"/>
                        <a:pt x="2903" y="3069"/>
                      </a:cubicBezTo>
                      <a:cubicBezTo>
                        <a:pt x="4538" y="3069"/>
                        <a:pt x="5838" y="1635"/>
                        <a:pt x="5638" y="0"/>
                      </a:cubicBezTo>
                    </a:path>
                  </a:pathLst>
                </a:custGeom>
                <a:solidFill>
                  <a:schemeClr val="accent5"/>
                </a:solidFill>
                <a:ln w="152400" cap="rnd"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6" name="Google Shape;5296;p40"/>
                <p:cNvSpPr/>
                <p:nvPr/>
              </p:nvSpPr>
              <p:spPr>
                <a:xfrm>
                  <a:off x="9857354" y="2667834"/>
                  <a:ext cx="260675" cy="252331"/>
                </a:xfrm>
                <a:custGeom>
                  <a:avLst/>
                  <a:gdLst/>
                  <a:ahLst/>
                  <a:cxnLst/>
                  <a:rect l="l" t="t" r="r" b="b"/>
                  <a:pathLst>
                    <a:path w="7873" h="7621" extrusionOk="0">
                      <a:moveTo>
                        <a:pt x="7438" y="0"/>
                      </a:moveTo>
                      <a:cubicBezTo>
                        <a:pt x="6575" y="0"/>
                        <a:pt x="5698" y="168"/>
                        <a:pt x="4871" y="482"/>
                      </a:cubicBezTo>
                      <a:cubicBezTo>
                        <a:pt x="2102" y="1616"/>
                        <a:pt x="201" y="4251"/>
                        <a:pt x="0" y="7253"/>
                      </a:cubicBezTo>
                      <a:cubicBezTo>
                        <a:pt x="1468" y="7387"/>
                        <a:pt x="3103" y="7487"/>
                        <a:pt x="4737" y="7620"/>
                      </a:cubicBezTo>
                      <a:cubicBezTo>
                        <a:pt x="4170" y="5852"/>
                        <a:pt x="4704" y="3817"/>
                        <a:pt x="5905" y="1983"/>
                      </a:cubicBezTo>
                      <a:cubicBezTo>
                        <a:pt x="6405" y="1182"/>
                        <a:pt x="7072" y="515"/>
                        <a:pt x="7873" y="15"/>
                      </a:cubicBezTo>
                      <a:cubicBezTo>
                        <a:pt x="7728" y="5"/>
                        <a:pt x="7583" y="0"/>
                        <a:pt x="7438" y="0"/>
                      </a:cubicBezTo>
                      <a:close/>
                    </a:path>
                  </a:pathLst>
                </a:custGeom>
                <a:solidFill>
                  <a:schemeClr val="accent5"/>
                </a:solidFill>
                <a:ln w="1524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7" name="Google Shape;5297;p40"/>
                <p:cNvSpPr/>
                <p:nvPr/>
              </p:nvSpPr>
              <p:spPr>
                <a:xfrm>
                  <a:off x="9995416" y="2668297"/>
                  <a:ext cx="228658" cy="266204"/>
                </a:xfrm>
                <a:custGeom>
                  <a:avLst/>
                  <a:gdLst/>
                  <a:ahLst/>
                  <a:cxnLst/>
                  <a:rect l="l" t="t" r="r" b="b"/>
                  <a:pathLst>
                    <a:path w="6906" h="8040" extrusionOk="0">
                      <a:moveTo>
                        <a:pt x="3703" y="1"/>
                      </a:moveTo>
                      <a:cubicBezTo>
                        <a:pt x="2902" y="501"/>
                        <a:pt x="2235" y="1202"/>
                        <a:pt x="1735" y="2002"/>
                      </a:cubicBezTo>
                      <a:cubicBezTo>
                        <a:pt x="534" y="3803"/>
                        <a:pt x="0" y="5838"/>
                        <a:pt x="567" y="7606"/>
                      </a:cubicBezTo>
                      <a:cubicBezTo>
                        <a:pt x="2402" y="7740"/>
                        <a:pt x="4303" y="7873"/>
                        <a:pt x="6171" y="8040"/>
                      </a:cubicBezTo>
                      <a:cubicBezTo>
                        <a:pt x="6571" y="5204"/>
                        <a:pt x="6905" y="1535"/>
                        <a:pt x="4870" y="134"/>
                      </a:cubicBezTo>
                      <a:cubicBezTo>
                        <a:pt x="4470" y="67"/>
                        <a:pt x="4103" y="1"/>
                        <a:pt x="3703" y="1"/>
                      </a:cubicBezTo>
                      <a:close/>
                    </a:path>
                  </a:pathLst>
                </a:custGeom>
                <a:solidFill>
                  <a:schemeClr val="accent5"/>
                </a:solidFill>
                <a:ln w="1524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8" name="Google Shape;5298;p40"/>
                <p:cNvSpPr/>
                <p:nvPr/>
              </p:nvSpPr>
              <p:spPr>
                <a:xfrm>
                  <a:off x="10156654" y="2672734"/>
                  <a:ext cx="217599" cy="277230"/>
                </a:xfrm>
                <a:custGeom>
                  <a:avLst/>
                  <a:gdLst/>
                  <a:ahLst/>
                  <a:cxnLst/>
                  <a:rect l="l" t="t" r="r" b="b"/>
                  <a:pathLst>
                    <a:path w="6572" h="8373" extrusionOk="0">
                      <a:moveTo>
                        <a:pt x="0" y="0"/>
                      </a:moveTo>
                      <a:cubicBezTo>
                        <a:pt x="2035" y="1435"/>
                        <a:pt x="1701" y="5070"/>
                        <a:pt x="1301" y="7906"/>
                      </a:cubicBezTo>
                      <a:cubicBezTo>
                        <a:pt x="3169" y="8006"/>
                        <a:pt x="4937" y="8173"/>
                        <a:pt x="6572" y="8373"/>
                      </a:cubicBezTo>
                      <a:cubicBezTo>
                        <a:pt x="6572" y="5337"/>
                        <a:pt x="6572" y="3770"/>
                        <a:pt x="3603" y="1501"/>
                      </a:cubicBezTo>
                      <a:cubicBezTo>
                        <a:pt x="2535" y="734"/>
                        <a:pt x="1301" y="200"/>
                        <a:pt x="0" y="0"/>
                      </a:cubicBezTo>
                      <a:close/>
                    </a:path>
                  </a:pathLst>
                </a:custGeom>
                <a:solidFill>
                  <a:schemeClr val="accent5"/>
                </a:solidFill>
                <a:ln w="1524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99" name="Google Shape;5299;p40"/>
              <p:cNvGrpSpPr/>
              <p:nvPr/>
            </p:nvGrpSpPr>
            <p:grpSpPr>
              <a:xfrm>
                <a:off x="7033463" y="2667371"/>
                <a:ext cx="1434546" cy="1882911"/>
                <a:chOff x="9192700" y="3010271"/>
                <a:chExt cx="1434546" cy="1882911"/>
              </a:xfrm>
            </p:grpSpPr>
            <p:grpSp>
              <p:nvGrpSpPr>
                <p:cNvPr id="5300" name="Google Shape;5300;p40"/>
                <p:cNvGrpSpPr/>
                <p:nvPr/>
              </p:nvGrpSpPr>
              <p:grpSpPr>
                <a:xfrm>
                  <a:off x="9284348" y="3171144"/>
                  <a:ext cx="1273394" cy="1124464"/>
                  <a:chOff x="9284348" y="3171144"/>
                  <a:chExt cx="1273394" cy="1124464"/>
                </a:xfrm>
              </p:grpSpPr>
              <p:sp>
                <p:nvSpPr>
                  <p:cNvPr id="5301" name="Google Shape;5301;p40"/>
                  <p:cNvSpPr/>
                  <p:nvPr/>
                </p:nvSpPr>
                <p:spPr>
                  <a:xfrm rot="-425215">
                    <a:off x="9341879" y="3246089"/>
                    <a:ext cx="976394" cy="993082"/>
                  </a:xfrm>
                  <a:custGeom>
                    <a:avLst/>
                    <a:gdLst/>
                    <a:ahLst/>
                    <a:cxnLst/>
                    <a:rect l="l" t="t" r="r" b="b"/>
                    <a:pathLst>
                      <a:path w="29489" h="29993" extrusionOk="0">
                        <a:moveTo>
                          <a:pt x="18047" y="1"/>
                        </a:moveTo>
                        <a:cubicBezTo>
                          <a:pt x="16179" y="68"/>
                          <a:pt x="14311" y="401"/>
                          <a:pt x="12543" y="1035"/>
                        </a:cubicBezTo>
                        <a:cubicBezTo>
                          <a:pt x="5938" y="3370"/>
                          <a:pt x="1" y="9608"/>
                          <a:pt x="568" y="16980"/>
                        </a:cubicBezTo>
                        <a:cubicBezTo>
                          <a:pt x="868" y="20716"/>
                          <a:pt x="2803" y="24152"/>
                          <a:pt x="5838" y="26387"/>
                        </a:cubicBezTo>
                        <a:cubicBezTo>
                          <a:pt x="6605" y="26920"/>
                          <a:pt x="7439" y="27421"/>
                          <a:pt x="8207" y="27988"/>
                        </a:cubicBezTo>
                        <a:cubicBezTo>
                          <a:pt x="9608" y="28555"/>
                          <a:pt x="11042" y="28955"/>
                          <a:pt x="12443" y="29389"/>
                        </a:cubicBezTo>
                        <a:cubicBezTo>
                          <a:pt x="13945" y="29791"/>
                          <a:pt x="15491" y="29993"/>
                          <a:pt x="17036" y="29993"/>
                        </a:cubicBezTo>
                        <a:cubicBezTo>
                          <a:pt x="18819" y="29993"/>
                          <a:pt x="20601" y="29725"/>
                          <a:pt x="22317" y="29189"/>
                        </a:cubicBezTo>
                        <a:cubicBezTo>
                          <a:pt x="24251" y="22651"/>
                          <a:pt x="29488" y="17780"/>
                          <a:pt x="28288" y="10642"/>
                        </a:cubicBezTo>
                        <a:cubicBezTo>
                          <a:pt x="27087" y="5572"/>
                          <a:pt x="22917" y="1569"/>
                          <a:pt x="18047" y="1"/>
                        </a:cubicBezTo>
                        <a:close/>
                      </a:path>
                    </a:pathLst>
                  </a:custGeom>
                  <a:solidFill>
                    <a:schemeClr val="accent2"/>
                  </a:solidFill>
                  <a:ln w="2857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2" name="Google Shape;5302;p40"/>
                  <p:cNvSpPr/>
                  <p:nvPr/>
                </p:nvSpPr>
                <p:spPr>
                  <a:xfrm rot="-425215">
                    <a:off x="9934724" y="3202336"/>
                    <a:ext cx="565527" cy="966991"/>
                  </a:xfrm>
                  <a:custGeom>
                    <a:avLst/>
                    <a:gdLst/>
                    <a:ahLst/>
                    <a:cxnLst/>
                    <a:rect l="l" t="t" r="r" b="b"/>
                    <a:pathLst>
                      <a:path w="17080" h="29205" extrusionOk="0">
                        <a:moveTo>
                          <a:pt x="793" y="0"/>
                        </a:moveTo>
                        <a:cubicBezTo>
                          <a:pt x="529" y="0"/>
                          <a:pt x="265" y="6"/>
                          <a:pt x="1" y="17"/>
                        </a:cubicBezTo>
                        <a:cubicBezTo>
                          <a:pt x="4871" y="1585"/>
                          <a:pt x="9074" y="5554"/>
                          <a:pt x="10242" y="10625"/>
                        </a:cubicBezTo>
                        <a:cubicBezTo>
                          <a:pt x="11442" y="17763"/>
                          <a:pt x="6205" y="22667"/>
                          <a:pt x="4271" y="29205"/>
                        </a:cubicBezTo>
                        <a:cubicBezTo>
                          <a:pt x="8173" y="28037"/>
                          <a:pt x="11576" y="25669"/>
                          <a:pt x="14078" y="22433"/>
                        </a:cubicBezTo>
                        <a:cubicBezTo>
                          <a:pt x="15912" y="18097"/>
                          <a:pt x="17080" y="13226"/>
                          <a:pt x="15312" y="8923"/>
                        </a:cubicBezTo>
                        <a:cubicBezTo>
                          <a:pt x="12882" y="2945"/>
                          <a:pt x="6868" y="0"/>
                          <a:pt x="793" y="0"/>
                        </a:cubicBezTo>
                        <a:close/>
                      </a:path>
                    </a:pathLst>
                  </a:custGeom>
                  <a:solidFill>
                    <a:schemeClr val="accent2"/>
                  </a:solidFill>
                  <a:ln w="2857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303" name="Google Shape;5303;p40"/>
                <p:cNvSpPr/>
                <p:nvPr/>
              </p:nvSpPr>
              <p:spPr>
                <a:xfrm rot="-425274">
                  <a:off x="9865676" y="4564787"/>
                  <a:ext cx="746957" cy="283161"/>
                </a:xfrm>
                <a:custGeom>
                  <a:avLst/>
                  <a:gdLst/>
                  <a:ahLst/>
                  <a:cxnLst/>
                  <a:rect l="l" t="t" r="r" b="b"/>
                  <a:pathLst>
                    <a:path w="22618" h="8552" extrusionOk="0">
                      <a:moveTo>
                        <a:pt x="22617" y="0"/>
                      </a:moveTo>
                      <a:lnTo>
                        <a:pt x="22617" y="0"/>
                      </a:lnTo>
                      <a:cubicBezTo>
                        <a:pt x="17423" y="3836"/>
                        <a:pt x="11123" y="6162"/>
                        <a:pt x="4786" y="6162"/>
                      </a:cubicBezTo>
                      <a:cubicBezTo>
                        <a:pt x="3188" y="6162"/>
                        <a:pt x="1587" y="6014"/>
                        <a:pt x="1" y="5704"/>
                      </a:cubicBezTo>
                      <a:lnTo>
                        <a:pt x="1" y="5704"/>
                      </a:lnTo>
                      <a:cubicBezTo>
                        <a:pt x="2637" y="7556"/>
                        <a:pt x="5776" y="8552"/>
                        <a:pt x="8972" y="8552"/>
                      </a:cubicBezTo>
                      <a:cubicBezTo>
                        <a:pt x="9173" y="8552"/>
                        <a:pt x="9373" y="8548"/>
                        <a:pt x="9574" y="8540"/>
                      </a:cubicBezTo>
                      <a:cubicBezTo>
                        <a:pt x="14645" y="8306"/>
                        <a:pt x="20582" y="4937"/>
                        <a:pt x="22617" y="0"/>
                      </a:cubicBezTo>
                      <a:close/>
                    </a:path>
                  </a:pathLst>
                </a:cu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4" name="Google Shape;5304;p40"/>
                <p:cNvSpPr/>
                <p:nvPr/>
              </p:nvSpPr>
              <p:spPr>
                <a:xfrm rot="-425215">
                  <a:off x="9863740" y="4564905"/>
                  <a:ext cx="748892" cy="283161"/>
                </a:xfrm>
                <a:custGeom>
                  <a:avLst/>
                  <a:gdLst/>
                  <a:ahLst/>
                  <a:cxnLst/>
                  <a:rect l="l" t="t" r="r" b="b"/>
                  <a:pathLst>
                    <a:path w="22618" h="8552" extrusionOk="0">
                      <a:moveTo>
                        <a:pt x="22617" y="0"/>
                      </a:moveTo>
                      <a:lnTo>
                        <a:pt x="22617" y="0"/>
                      </a:lnTo>
                      <a:cubicBezTo>
                        <a:pt x="17423" y="3836"/>
                        <a:pt x="11123" y="6162"/>
                        <a:pt x="4786" y="6162"/>
                      </a:cubicBezTo>
                      <a:cubicBezTo>
                        <a:pt x="3188" y="6162"/>
                        <a:pt x="1587" y="6014"/>
                        <a:pt x="1" y="5704"/>
                      </a:cubicBezTo>
                      <a:lnTo>
                        <a:pt x="1" y="5704"/>
                      </a:lnTo>
                      <a:cubicBezTo>
                        <a:pt x="2637" y="7556"/>
                        <a:pt x="5776" y="8552"/>
                        <a:pt x="8972" y="8552"/>
                      </a:cubicBezTo>
                      <a:cubicBezTo>
                        <a:pt x="9173" y="8552"/>
                        <a:pt x="9373" y="8548"/>
                        <a:pt x="9574" y="8540"/>
                      </a:cubicBezTo>
                      <a:cubicBezTo>
                        <a:pt x="14645" y="8306"/>
                        <a:pt x="20582" y="4937"/>
                        <a:pt x="2261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305" name="Google Shape;5305;p40"/>
                <p:cNvGrpSpPr/>
                <p:nvPr/>
              </p:nvGrpSpPr>
              <p:grpSpPr>
                <a:xfrm>
                  <a:off x="9284348" y="3171724"/>
                  <a:ext cx="1273409" cy="1123911"/>
                  <a:chOff x="9284348" y="3171724"/>
                  <a:chExt cx="1273409" cy="1123911"/>
                </a:xfrm>
              </p:grpSpPr>
              <p:sp>
                <p:nvSpPr>
                  <p:cNvPr id="5306" name="Google Shape;5306;p40"/>
                  <p:cNvSpPr/>
                  <p:nvPr/>
                </p:nvSpPr>
                <p:spPr>
                  <a:xfrm rot="-425284">
                    <a:off x="9341889" y="3246076"/>
                    <a:ext cx="976422" cy="993111"/>
                  </a:xfrm>
                  <a:custGeom>
                    <a:avLst/>
                    <a:gdLst/>
                    <a:ahLst/>
                    <a:cxnLst/>
                    <a:rect l="l" t="t" r="r" b="b"/>
                    <a:pathLst>
                      <a:path w="29489" h="29993" extrusionOk="0">
                        <a:moveTo>
                          <a:pt x="18047" y="1"/>
                        </a:moveTo>
                        <a:cubicBezTo>
                          <a:pt x="16179" y="68"/>
                          <a:pt x="14311" y="401"/>
                          <a:pt x="12543" y="1035"/>
                        </a:cubicBezTo>
                        <a:cubicBezTo>
                          <a:pt x="5938" y="3370"/>
                          <a:pt x="1" y="9608"/>
                          <a:pt x="568" y="16980"/>
                        </a:cubicBezTo>
                        <a:cubicBezTo>
                          <a:pt x="868" y="20716"/>
                          <a:pt x="2803" y="24152"/>
                          <a:pt x="5838" y="26387"/>
                        </a:cubicBezTo>
                        <a:cubicBezTo>
                          <a:pt x="6605" y="26920"/>
                          <a:pt x="7439" y="27421"/>
                          <a:pt x="8207" y="27988"/>
                        </a:cubicBezTo>
                        <a:cubicBezTo>
                          <a:pt x="9608" y="28555"/>
                          <a:pt x="11042" y="28955"/>
                          <a:pt x="12443" y="29389"/>
                        </a:cubicBezTo>
                        <a:cubicBezTo>
                          <a:pt x="13945" y="29791"/>
                          <a:pt x="15491" y="29993"/>
                          <a:pt x="17036" y="29993"/>
                        </a:cubicBezTo>
                        <a:cubicBezTo>
                          <a:pt x="18819" y="29993"/>
                          <a:pt x="20601" y="29725"/>
                          <a:pt x="22317" y="29189"/>
                        </a:cubicBezTo>
                        <a:cubicBezTo>
                          <a:pt x="24251" y="22651"/>
                          <a:pt x="29488" y="17780"/>
                          <a:pt x="28288" y="10642"/>
                        </a:cubicBezTo>
                        <a:cubicBezTo>
                          <a:pt x="27087" y="5572"/>
                          <a:pt x="22917" y="1569"/>
                          <a:pt x="1804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7" name="Google Shape;5307;p40"/>
                  <p:cNvSpPr/>
                  <p:nvPr/>
                </p:nvSpPr>
                <p:spPr>
                  <a:xfrm rot="-425282">
                    <a:off x="9909663" y="3204474"/>
                    <a:ext cx="590700" cy="966991"/>
                  </a:xfrm>
                  <a:custGeom>
                    <a:avLst/>
                    <a:gdLst/>
                    <a:ahLst/>
                    <a:cxnLst/>
                    <a:rect l="l" t="t" r="r" b="b"/>
                    <a:pathLst>
                      <a:path w="17080" h="29205" extrusionOk="0">
                        <a:moveTo>
                          <a:pt x="793" y="0"/>
                        </a:moveTo>
                        <a:cubicBezTo>
                          <a:pt x="529" y="0"/>
                          <a:pt x="265" y="6"/>
                          <a:pt x="1" y="17"/>
                        </a:cubicBezTo>
                        <a:cubicBezTo>
                          <a:pt x="4871" y="1585"/>
                          <a:pt x="9074" y="5554"/>
                          <a:pt x="10242" y="10625"/>
                        </a:cubicBezTo>
                        <a:cubicBezTo>
                          <a:pt x="11442" y="17763"/>
                          <a:pt x="6205" y="22667"/>
                          <a:pt x="4271" y="29205"/>
                        </a:cubicBezTo>
                        <a:cubicBezTo>
                          <a:pt x="8173" y="28037"/>
                          <a:pt x="11576" y="25669"/>
                          <a:pt x="14078" y="22433"/>
                        </a:cubicBezTo>
                        <a:cubicBezTo>
                          <a:pt x="15912" y="18097"/>
                          <a:pt x="17080" y="13226"/>
                          <a:pt x="15312" y="8923"/>
                        </a:cubicBezTo>
                        <a:cubicBezTo>
                          <a:pt x="12882" y="2945"/>
                          <a:pt x="6868" y="0"/>
                          <a:pt x="793"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308" name="Google Shape;5308;p40"/>
                <p:cNvSpPr/>
                <p:nvPr/>
              </p:nvSpPr>
              <p:spPr>
                <a:xfrm rot="-425284">
                  <a:off x="9817578" y="3535071"/>
                  <a:ext cx="342438" cy="300486"/>
                </a:xfrm>
                <a:custGeom>
                  <a:avLst/>
                  <a:gdLst/>
                  <a:ahLst/>
                  <a:cxnLst/>
                  <a:rect l="l" t="t" r="r" b="b"/>
                  <a:pathLst>
                    <a:path w="10342" h="9075" extrusionOk="0">
                      <a:moveTo>
                        <a:pt x="5198" y="1"/>
                      </a:moveTo>
                      <a:cubicBezTo>
                        <a:pt x="3477" y="1"/>
                        <a:pt x="1825" y="982"/>
                        <a:pt x="1068" y="2643"/>
                      </a:cubicBezTo>
                      <a:cubicBezTo>
                        <a:pt x="0" y="4911"/>
                        <a:pt x="1001" y="7613"/>
                        <a:pt x="3303" y="8647"/>
                      </a:cubicBezTo>
                      <a:cubicBezTo>
                        <a:pt x="3919" y="8938"/>
                        <a:pt x="4568" y="9075"/>
                        <a:pt x="5206" y="9075"/>
                      </a:cubicBezTo>
                      <a:cubicBezTo>
                        <a:pt x="6916" y="9075"/>
                        <a:pt x="8554" y="8089"/>
                        <a:pt x="9307" y="6413"/>
                      </a:cubicBezTo>
                      <a:cubicBezTo>
                        <a:pt x="10341" y="4144"/>
                        <a:pt x="9340" y="1442"/>
                        <a:pt x="7072" y="408"/>
                      </a:cubicBezTo>
                      <a:cubicBezTo>
                        <a:pt x="6465" y="132"/>
                        <a:pt x="5827" y="1"/>
                        <a:pt x="5198" y="1"/>
                      </a:cubicBezTo>
                      <a:close/>
                    </a:path>
                  </a:pathLst>
                </a:custGeom>
                <a:solidFill>
                  <a:schemeClr val="accent5"/>
                </a:solidFill>
                <a:ln w="1000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9" name="Google Shape;5309;p40"/>
                <p:cNvSpPr/>
                <p:nvPr/>
              </p:nvSpPr>
              <p:spPr>
                <a:xfrm rot="-425284">
                  <a:off x="9744826" y="3558539"/>
                  <a:ext cx="339094" cy="300718"/>
                </a:xfrm>
                <a:custGeom>
                  <a:avLst/>
                  <a:gdLst/>
                  <a:ahLst/>
                  <a:cxnLst/>
                  <a:rect l="l" t="t" r="r" b="b"/>
                  <a:pathLst>
                    <a:path w="10241" h="9082" extrusionOk="0">
                      <a:moveTo>
                        <a:pt x="5107" y="0"/>
                      </a:moveTo>
                      <a:cubicBezTo>
                        <a:pt x="4134" y="0"/>
                        <a:pt x="3156" y="309"/>
                        <a:pt x="2335" y="950"/>
                      </a:cubicBezTo>
                      <a:cubicBezTo>
                        <a:pt x="367" y="2484"/>
                        <a:pt x="0" y="5353"/>
                        <a:pt x="1535" y="7321"/>
                      </a:cubicBezTo>
                      <a:cubicBezTo>
                        <a:pt x="2424" y="8481"/>
                        <a:pt x="3751" y="9081"/>
                        <a:pt x="5100" y="9081"/>
                      </a:cubicBezTo>
                      <a:cubicBezTo>
                        <a:pt x="6077" y="9081"/>
                        <a:pt x="7065" y="8766"/>
                        <a:pt x="7906" y="8121"/>
                      </a:cubicBezTo>
                      <a:cubicBezTo>
                        <a:pt x="9874" y="6587"/>
                        <a:pt x="10241" y="3752"/>
                        <a:pt x="8706" y="1750"/>
                      </a:cubicBezTo>
                      <a:cubicBezTo>
                        <a:pt x="7812" y="603"/>
                        <a:pt x="6465" y="0"/>
                        <a:pt x="51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0" name="Google Shape;5310;p40"/>
                <p:cNvSpPr/>
                <p:nvPr/>
              </p:nvSpPr>
              <p:spPr>
                <a:xfrm rot="-425284">
                  <a:off x="9967145" y="3606606"/>
                  <a:ext cx="107480" cy="89202"/>
                </a:xfrm>
                <a:custGeom>
                  <a:avLst/>
                  <a:gdLst/>
                  <a:ahLst/>
                  <a:cxnLst/>
                  <a:rect l="l" t="t" r="r" b="b"/>
                  <a:pathLst>
                    <a:path w="3246" h="2694" extrusionOk="0">
                      <a:moveTo>
                        <a:pt x="1739" y="0"/>
                      </a:moveTo>
                      <a:cubicBezTo>
                        <a:pt x="1661" y="0"/>
                        <a:pt x="1581" y="7"/>
                        <a:pt x="1501" y="22"/>
                      </a:cubicBezTo>
                      <a:cubicBezTo>
                        <a:pt x="334" y="222"/>
                        <a:pt x="0" y="1756"/>
                        <a:pt x="1001" y="2457"/>
                      </a:cubicBezTo>
                      <a:cubicBezTo>
                        <a:pt x="1238" y="2621"/>
                        <a:pt x="1498" y="2694"/>
                        <a:pt x="1752" y="2694"/>
                      </a:cubicBezTo>
                      <a:cubicBezTo>
                        <a:pt x="2529" y="2694"/>
                        <a:pt x="3245" y="2003"/>
                        <a:pt x="3069" y="1122"/>
                      </a:cubicBezTo>
                      <a:cubicBezTo>
                        <a:pt x="2950" y="469"/>
                        <a:pt x="2381" y="0"/>
                        <a:pt x="173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1" name="Google Shape;5311;p40"/>
                <p:cNvSpPr/>
                <p:nvPr/>
              </p:nvSpPr>
              <p:spPr>
                <a:xfrm rot="-425284">
                  <a:off x="9384268" y="3604435"/>
                  <a:ext cx="321446" cy="300420"/>
                </a:xfrm>
                <a:custGeom>
                  <a:avLst/>
                  <a:gdLst/>
                  <a:ahLst/>
                  <a:cxnLst/>
                  <a:rect l="l" t="t" r="r" b="b"/>
                  <a:pathLst>
                    <a:path w="9708" h="9073" extrusionOk="0">
                      <a:moveTo>
                        <a:pt x="4836" y="1"/>
                      </a:moveTo>
                      <a:cubicBezTo>
                        <a:pt x="2605" y="1"/>
                        <a:pt x="671" y="1640"/>
                        <a:pt x="368" y="3886"/>
                      </a:cubicBezTo>
                      <a:cubicBezTo>
                        <a:pt x="1" y="6354"/>
                        <a:pt x="1702" y="8656"/>
                        <a:pt x="4204" y="9023"/>
                      </a:cubicBezTo>
                      <a:cubicBezTo>
                        <a:pt x="4426" y="9056"/>
                        <a:pt x="4646" y="9072"/>
                        <a:pt x="4864" y="9072"/>
                      </a:cubicBezTo>
                      <a:cubicBezTo>
                        <a:pt x="7070" y="9072"/>
                        <a:pt x="9007" y="7433"/>
                        <a:pt x="9341" y="5187"/>
                      </a:cubicBezTo>
                      <a:cubicBezTo>
                        <a:pt x="9708" y="2719"/>
                        <a:pt x="7973" y="417"/>
                        <a:pt x="5505" y="50"/>
                      </a:cubicBezTo>
                      <a:cubicBezTo>
                        <a:pt x="5280" y="17"/>
                        <a:pt x="5056" y="1"/>
                        <a:pt x="4836" y="1"/>
                      </a:cubicBezTo>
                      <a:close/>
                    </a:path>
                  </a:pathLst>
                </a:custGeom>
                <a:solidFill>
                  <a:schemeClr val="accent5"/>
                </a:solidFill>
                <a:ln w="108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2" name="Google Shape;5312;p40"/>
                <p:cNvSpPr/>
                <p:nvPr/>
              </p:nvSpPr>
              <p:spPr>
                <a:xfrm rot="-425284">
                  <a:off x="9301609" y="3628071"/>
                  <a:ext cx="335783" cy="300850"/>
                </a:xfrm>
                <a:custGeom>
                  <a:avLst/>
                  <a:gdLst/>
                  <a:ahLst/>
                  <a:cxnLst/>
                  <a:rect l="l" t="t" r="r" b="b"/>
                  <a:pathLst>
                    <a:path w="10141" h="9086" extrusionOk="0">
                      <a:moveTo>
                        <a:pt x="5084" y="1"/>
                      </a:moveTo>
                      <a:cubicBezTo>
                        <a:pt x="3804" y="1"/>
                        <a:pt x="2536" y="542"/>
                        <a:pt x="1635" y="1591"/>
                      </a:cubicBezTo>
                      <a:cubicBezTo>
                        <a:pt x="0" y="3492"/>
                        <a:pt x="234" y="6361"/>
                        <a:pt x="2135" y="7996"/>
                      </a:cubicBezTo>
                      <a:cubicBezTo>
                        <a:pt x="2987" y="8728"/>
                        <a:pt x="4034" y="9086"/>
                        <a:pt x="5077" y="9086"/>
                      </a:cubicBezTo>
                      <a:cubicBezTo>
                        <a:pt x="6360" y="9086"/>
                        <a:pt x="7638" y="8544"/>
                        <a:pt x="8540" y="7495"/>
                      </a:cubicBezTo>
                      <a:cubicBezTo>
                        <a:pt x="10141" y="5594"/>
                        <a:pt x="9941" y="2725"/>
                        <a:pt x="8039" y="1091"/>
                      </a:cubicBezTo>
                      <a:cubicBezTo>
                        <a:pt x="7172" y="358"/>
                        <a:pt x="6124" y="1"/>
                        <a:pt x="50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3" name="Google Shape;5313;p40"/>
                <p:cNvSpPr/>
                <p:nvPr/>
              </p:nvSpPr>
              <p:spPr>
                <a:xfrm rot="-425284">
                  <a:off x="9535863" y="3674298"/>
                  <a:ext cx="89500" cy="89500"/>
                </a:xfrm>
                <a:custGeom>
                  <a:avLst/>
                  <a:gdLst/>
                  <a:ahLst/>
                  <a:cxnLst/>
                  <a:rect l="l" t="t" r="r" b="b"/>
                  <a:pathLst>
                    <a:path w="2703" h="2703" extrusionOk="0">
                      <a:moveTo>
                        <a:pt x="1369" y="1"/>
                      </a:moveTo>
                      <a:cubicBezTo>
                        <a:pt x="601" y="1"/>
                        <a:pt x="1" y="634"/>
                        <a:pt x="1" y="1368"/>
                      </a:cubicBezTo>
                      <a:cubicBezTo>
                        <a:pt x="1" y="2102"/>
                        <a:pt x="601" y="2702"/>
                        <a:pt x="1369" y="2702"/>
                      </a:cubicBezTo>
                      <a:cubicBezTo>
                        <a:pt x="2102" y="2702"/>
                        <a:pt x="2703" y="2102"/>
                        <a:pt x="2703" y="1368"/>
                      </a:cubicBezTo>
                      <a:cubicBezTo>
                        <a:pt x="2703" y="634"/>
                        <a:pt x="2102" y="1"/>
                        <a:pt x="136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4" name="Google Shape;5314;p40"/>
                <p:cNvSpPr/>
                <p:nvPr/>
              </p:nvSpPr>
              <p:spPr>
                <a:xfrm rot="-425284">
                  <a:off x="9700700" y="3449660"/>
                  <a:ext cx="498161" cy="497069"/>
                </a:xfrm>
                <a:custGeom>
                  <a:avLst/>
                  <a:gdLst/>
                  <a:ahLst/>
                  <a:cxnLst/>
                  <a:rect l="l" t="t" r="r" b="b"/>
                  <a:pathLst>
                    <a:path w="15045" h="15012" fill="none" extrusionOk="0">
                      <a:moveTo>
                        <a:pt x="12809" y="3470"/>
                      </a:moveTo>
                      <a:cubicBezTo>
                        <a:pt x="15044" y="6372"/>
                        <a:pt x="14511" y="10542"/>
                        <a:pt x="11575" y="12777"/>
                      </a:cubicBezTo>
                      <a:cubicBezTo>
                        <a:pt x="8673" y="15011"/>
                        <a:pt x="4503" y="14478"/>
                        <a:pt x="2268" y="11576"/>
                      </a:cubicBezTo>
                      <a:cubicBezTo>
                        <a:pt x="0" y="8640"/>
                        <a:pt x="567" y="4471"/>
                        <a:pt x="3469" y="2236"/>
                      </a:cubicBezTo>
                      <a:cubicBezTo>
                        <a:pt x="6405" y="1"/>
                        <a:pt x="10574" y="534"/>
                        <a:pt x="12809" y="3470"/>
                      </a:cubicBezTo>
                      <a:close/>
                    </a:path>
                  </a:pathLst>
                </a:custGeom>
                <a:no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5" name="Google Shape;5315;p40"/>
                <p:cNvSpPr/>
                <p:nvPr/>
              </p:nvSpPr>
              <p:spPr>
                <a:xfrm rot="-425284">
                  <a:off x="9221724" y="3489010"/>
                  <a:ext cx="501472" cy="501472"/>
                </a:xfrm>
                <a:custGeom>
                  <a:avLst/>
                  <a:gdLst/>
                  <a:ahLst/>
                  <a:cxnLst/>
                  <a:rect l="l" t="t" r="r" b="b"/>
                  <a:pathLst>
                    <a:path w="15145" h="15145" fill="none" extrusionOk="0">
                      <a:moveTo>
                        <a:pt x="13577" y="4737"/>
                      </a:moveTo>
                      <a:cubicBezTo>
                        <a:pt x="15145" y="8039"/>
                        <a:pt x="13744" y="12009"/>
                        <a:pt x="10408" y="13577"/>
                      </a:cubicBezTo>
                      <a:cubicBezTo>
                        <a:pt x="7106" y="15144"/>
                        <a:pt x="3136" y="13743"/>
                        <a:pt x="1569" y="10408"/>
                      </a:cubicBezTo>
                      <a:cubicBezTo>
                        <a:pt x="1" y="7105"/>
                        <a:pt x="1402" y="3136"/>
                        <a:pt x="4738" y="1568"/>
                      </a:cubicBezTo>
                      <a:cubicBezTo>
                        <a:pt x="8040" y="0"/>
                        <a:pt x="12009" y="1401"/>
                        <a:pt x="13577" y="4737"/>
                      </a:cubicBezTo>
                      <a:close/>
                    </a:path>
                  </a:pathLst>
                </a:custGeom>
                <a:no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6" name="Google Shape;5316;p40"/>
                <p:cNvSpPr/>
                <p:nvPr/>
              </p:nvSpPr>
              <p:spPr>
                <a:xfrm rot="-425284">
                  <a:off x="10128701" y="3531598"/>
                  <a:ext cx="313698" cy="247442"/>
                </a:xfrm>
                <a:custGeom>
                  <a:avLst/>
                  <a:gdLst/>
                  <a:ahLst/>
                  <a:cxnLst/>
                  <a:rect l="l" t="t" r="r" b="b"/>
                  <a:pathLst>
                    <a:path w="9474" h="7473" fill="none" extrusionOk="0">
                      <a:moveTo>
                        <a:pt x="0" y="1"/>
                      </a:moveTo>
                      <a:cubicBezTo>
                        <a:pt x="5705" y="1001"/>
                        <a:pt x="8640" y="1202"/>
                        <a:pt x="9040" y="1802"/>
                      </a:cubicBezTo>
                      <a:cubicBezTo>
                        <a:pt x="9474" y="2369"/>
                        <a:pt x="9174" y="7473"/>
                        <a:pt x="9174" y="7473"/>
                      </a:cubicBezTo>
                    </a:path>
                  </a:pathLst>
                </a:custGeom>
                <a:no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7" name="Google Shape;5317;p40"/>
                <p:cNvSpPr/>
                <p:nvPr/>
              </p:nvSpPr>
              <p:spPr>
                <a:xfrm rot="-425284">
                  <a:off x="9648487" y="3052145"/>
                  <a:ext cx="260686" cy="252342"/>
                </a:xfrm>
                <a:custGeom>
                  <a:avLst/>
                  <a:gdLst/>
                  <a:ahLst/>
                  <a:cxnLst/>
                  <a:rect l="l" t="t" r="r" b="b"/>
                  <a:pathLst>
                    <a:path w="7873" h="7621" extrusionOk="0">
                      <a:moveTo>
                        <a:pt x="7438" y="0"/>
                      </a:moveTo>
                      <a:cubicBezTo>
                        <a:pt x="6575" y="0"/>
                        <a:pt x="5698" y="168"/>
                        <a:pt x="4871" y="482"/>
                      </a:cubicBezTo>
                      <a:cubicBezTo>
                        <a:pt x="2102" y="1616"/>
                        <a:pt x="201" y="4251"/>
                        <a:pt x="0" y="7253"/>
                      </a:cubicBezTo>
                      <a:cubicBezTo>
                        <a:pt x="1468" y="7387"/>
                        <a:pt x="3103" y="7487"/>
                        <a:pt x="4737" y="7620"/>
                      </a:cubicBezTo>
                      <a:cubicBezTo>
                        <a:pt x="4170" y="5852"/>
                        <a:pt x="4704" y="3817"/>
                        <a:pt x="5905" y="1983"/>
                      </a:cubicBezTo>
                      <a:cubicBezTo>
                        <a:pt x="6405" y="1182"/>
                        <a:pt x="7072" y="515"/>
                        <a:pt x="7873" y="15"/>
                      </a:cubicBezTo>
                      <a:cubicBezTo>
                        <a:pt x="7728" y="5"/>
                        <a:pt x="7583" y="0"/>
                        <a:pt x="7438" y="0"/>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8" name="Google Shape;5318;p40"/>
                <p:cNvSpPr/>
                <p:nvPr/>
              </p:nvSpPr>
              <p:spPr>
                <a:xfrm rot="-425284">
                  <a:off x="9786536" y="3037491"/>
                  <a:ext cx="228667" cy="266216"/>
                </a:xfrm>
                <a:custGeom>
                  <a:avLst/>
                  <a:gdLst/>
                  <a:ahLst/>
                  <a:cxnLst/>
                  <a:rect l="l" t="t" r="r" b="b"/>
                  <a:pathLst>
                    <a:path w="6906" h="8040" extrusionOk="0">
                      <a:moveTo>
                        <a:pt x="3703" y="1"/>
                      </a:moveTo>
                      <a:cubicBezTo>
                        <a:pt x="2902" y="501"/>
                        <a:pt x="2235" y="1202"/>
                        <a:pt x="1735" y="2002"/>
                      </a:cubicBezTo>
                      <a:cubicBezTo>
                        <a:pt x="534" y="3803"/>
                        <a:pt x="0" y="5838"/>
                        <a:pt x="567" y="7606"/>
                      </a:cubicBezTo>
                      <a:cubicBezTo>
                        <a:pt x="2402" y="7740"/>
                        <a:pt x="4303" y="7873"/>
                        <a:pt x="6171" y="8040"/>
                      </a:cubicBezTo>
                      <a:cubicBezTo>
                        <a:pt x="6571" y="5204"/>
                        <a:pt x="6905" y="1535"/>
                        <a:pt x="4870" y="134"/>
                      </a:cubicBezTo>
                      <a:cubicBezTo>
                        <a:pt x="4470" y="67"/>
                        <a:pt x="4103" y="1"/>
                        <a:pt x="3703" y="1"/>
                      </a:cubicBezTo>
                      <a:close/>
                    </a:path>
                  </a:pathLst>
                </a:custGeom>
                <a:solidFill>
                  <a:schemeClr val="accent3"/>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9" name="Google Shape;5319;p40"/>
                <p:cNvSpPr/>
                <p:nvPr/>
              </p:nvSpPr>
              <p:spPr>
                <a:xfrm rot="-425284">
                  <a:off x="9947818" y="3022637"/>
                  <a:ext cx="217608" cy="277242"/>
                </a:xfrm>
                <a:custGeom>
                  <a:avLst/>
                  <a:gdLst/>
                  <a:ahLst/>
                  <a:cxnLst/>
                  <a:rect l="l" t="t" r="r" b="b"/>
                  <a:pathLst>
                    <a:path w="6572" h="8373" extrusionOk="0">
                      <a:moveTo>
                        <a:pt x="0" y="0"/>
                      </a:moveTo>
                      <a:cubicBezTo>
                        <a:pt x="2035" y="1435"/>
                        <a:pt x="1701" y="5070"/>
                        <a:pt x="1301" y="7906"/>
                      </a:cubicBezTo>
                      <a:cubicBezTo>
                        <a:pt x="3169" y="8006"/>
                        <a:pt x="4937" y="8173"/>
                        <a:pt x="6572" y="8373"/>
                      </a:cubicBezTo>
                      <a:cubicBezTo>
                        <a:pt x="6572" y="5337"/>
                        <a:pt x="6572" y="3770"/>
                        <a:pt x="3603" y="1501"/>
                      </a:cubicBezTo>
                      <a:cubicBezTo>
                        <a:pt x="2535" y="734"/>
                        <a:pt x="1301" y="200"/>
                        <a:pt x="0" y="0"/>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320" name="Google Shape;5320;p40"/>
                <p:cNvGrpSpPr/>
                <p:nvPr/>
              </p:nvGrpSpPr>
              <p:grpSpPr>
                <a:xfrm>
                  <a:off x="9733423" y="4349610"/>
                  <a:ext cx="893596" cy="477334"/>
                  <a:chOff x="9733411" y="4349085"/>
                  <a:chExt cx="893596" cy="477334"/>
                </a:xfrm>
              </p:grpSpPr>
              <p:sp>
                <p:nvSpPr>
                  <p:cNvPr id="5321" name="Google Shape;5321;p40"/>
                  <p:cNvSpPr/>
                  <p:nvPr/>
                </p:nvSpPr>
                <p:spPr>
                  <a:xfrm rot="-425215">
                    <a:off x="9743693" y="4570479"/>
                    <a:ext cx="728960" cy="211780"/>
                  </a:xfrm>
                  <a:custGeom>
                    <a:avLst/>
                    <a:gdLst/>
                    <a:ahLst/>
                    <a:cxnLst/>
                    <a:rect l="l" t="t" r="r" b="b"/>
                    <a:pathLst>
                      <a:path w="22016" h="6497" extrusionOk="0">
                        <a:moveTo>
                          <a:pt x="19281" y="1"/>
                        </a:moveTo>
                        <a:cubicBezTo>
                          <a:pt x="15619" y="1703"/>
                          <a:pt x="11686" y="2701"/>
                          <a:pt x="7805" y="2701"/>
                        </a:cubicBezTo>
                        <a:cubicBezTo>
                          <a:pt x="5145" y="2701"/>
                          <a:pt x="2509" y="2232"/>
                          <a:pt x="0" y="1202"/>
                        </a:cubicBezTo>
                        <a:lnTo>
                          <a:pt x="0" y="1202"/>
                        </a:lnTo>
                        <a:cubicBezTo>
                          <a:pt x="134" y="1869"/>
                          <a:pt x="367" y="2536"/>
                          <a:pt x="701" y="3136"/>
                        </a:cubicBezTo>
                        <a:cubicBezTo>
                          <a:pt x="1401" y="4304"/>
                          <a:pt x="2335" y="5271"/>
                          <a:pt x="3469" y="6005"/>
                        </a:cubicBezTo>
                        <a:lnTo>
                          <a:pt x="3503" y="6038"/>
                        </a:lnTo>
                        <a:cubicBezTo>
                          <a:pt x="5087" y="6349"/>
                          <a:pt x="6686" y="6497"/>
                          <a:pt x="8283" y="6497"/>
                        </a:cubicBezTo>
                        <a:cubicBezTo>
                          <a:pt x="13039" y="6497"/>
                          <a:pt x="17770" y="5184"/>
                          <a:pt x="22016" y="2936"/>
                        </a:cubicBezTo>
                        <a:cubicBezTo>
                          <a:pt x="21716" y="2436"/>
                          <a:pt x="21382" y="1936"/>
                          <a:pt x="20982" y="1535"/>
                        </a:cubicBezTo>
                        <a:cubicBezTo>
                          <a:pt x="20448" y="968"/>
                          <a:pt x="19881" y="468"/>
                          <a:pt x="19281" y="1"/>
                        </a:cubicBezTo>
                        <a:close/>
                      </a:path>
                    </a:pathLst>
                  </a:custGeom>
                  <a:solidFill>
                    <a:schemeClr val="accent3"/>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2" name="Google Shape;5322;p40"/>
                  <p:cNvSpPr/>
                  <p:nvPr/>
                </p:nvSpPr>
                <p:spPr>
                  <a:xfrm rot="-425215">
                    <a:off x="10360390" y="4363645"/>
                    <a:ext cx="251838" cy="255182"/>
                  </a:xfrm>
                  <a:custGeom>
                    <a:avLst/>
                    <a:gdLst/>
                    <a:ahLst/>
                    <a:cxnLst/>
                    <a:rect l="l" t="t" r="r" b="b"/>
                    <a:pathLst>
                      <a:path w="7606" h="7707" extrusionOk="0">
                        <a:moveTo>
                          <a:pt x="7439" y="1"/>
                        </a:moveTo>
                        <a:cubicBezTo>
                          <a:pt x="5171" y="1902"/>
                          <a:pt x="2669" y="3503"/>
                          <a:pt x="1" y="4771"/>
                        </a:cubicBezTo>
                        <a:cubicBezTo>
                          <a:pt x="601" y="5238"/>
                          <a:pt x="1168" y="5738"/>
                          <a:pt x="1702" y="6305"/>
                        </a:cubicBezTo>
                        <a:cubicBezTo>
                          <a:pt x="2102" y="6706"/>
                          <a:pt x="2436" y="7206"/>
                          <a:pt x="2736" y="7706"/>
                        </a:cubicBezTo>
                        <a:cubicBezTo>
                          <a:pt x="4170" y="6939"/>
                          <a:pt x="5538" y="6072"/>
                          <a:pt x="6872" y="5138"/>
                        </a:cubicBezTo>
                        <a:cubicBezTo>
                          <a:pt x="7339" y="4004"/>
                          <a:pt x="7573" y="2803"/>
                          <a:pt x="7606" y="1569"/>
                        </a:cubicBezTo>
                        <a:cubicBezTo>
                          <a:pt x="7606" y="1035"/>
                          <a:pt x="7539" y="534"/>
                          <a:pt x="7439" y="1"/>
                        </a:cubicBezTo>
                        <a:close/>
                      </a:path>
                    </a:pathLst>
                  </a:custGeom>
                  <a:solidFill>
                    <a:schemeClr val="accent3"/>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23" name="Google Shape;5323;p40"/>
                <p:cNvGrpSpPr/>
                <p:nvPr/>
              </p:nvGrpSpPr>
              <p:grpSpPr>
                <a:xfrm>
                  <a:off x="9731680" y="4348474"/>
                  <a:ext cx="894414" cy="481577"/>
                  <a:chOff x="9731680" y="4348474"/>
                  <a:chExt cx="894414" cy="481577"/>
                </a:xfrm>
              </p:grpSpPr>
              <p:sp>
                <p:nvSpPr>
                  <p:cNvPr id="5324" name="Google Shape;5324;p40"/>
                  <p:cNvSpPr/>
                  <p:nvPr/>
                </p:nvSpPr>
                <p:spPr>
                  <a:xfrm rot="-489089">
                    <a:off x="9743104" y="4563117"/>
                    <a:ext cx="751124" cy="214766"/>
                  </a:xfrm>
                  <a:custGeom>
                    <a:avLst/>
                    <a:gdLst/>
                    <a:ahLst/>
                    <a:cxnLst/>
                    <a:rect l="l" t="t" r="r" b="b"/>
                    <a:pathLst>
                      <a:path w="22016" h="6497" extrusionOk="0">
                        <a:moveTo>
                          <a:pt x="19281" y="1"/>
                        </a:moveTo>
                        <a:cubicBezTo>
                          <a:pt x="15619" y="1703"/>
                          <a:pt x="11686" y="2701"/>
                          <a:pt x="7805" y="2701"/>
                        </a:cubicBezTo>
                        <a:cubicBezTo>
                          <a:pt x="5145" y="2701"/>
                          <a:pt x="2509" y="2232"/>
                          <a:pt x="0" y="1202"/>
                        </a:cubicBezTo>
                        <a:lnTo>
                          <a:pt x="0" y="1202"/>
                        </a:lnTo>
                        <a:cubicBezTo>
                          <a:pt x="134" y="1869"/>
                          <a:pt x="367" y="2536"/>
                          <a:pt x="701" y="3136"/>
                        </a:cubicBezTo>
                        <a:cubicBezTo>
                          <a:pt x="1401" y="4304"/>
                          <a:pt x="2335" y="5271"/>
                          <a:pt x="3469" y="6005"/>
                        </a:cubicBezTo>
                        <a:lnTo>
                          <a:pt x="3503" y="6038"/>
                        </a:lnTo>
                        <a:cubicBezTo>
                          <a:pt x="5087" y="6349"/>
                          <a:pt x="6686" y="6497"/>
                          <a:pt x="8283" y="6497"/>
                        </a:cubicBezTo>
                        <a:cubicBezTo>
                          <a:pt x="13039" y="6497"/>
                          <a:pt x="17770" y="5184"/>
                          <a:pt x="22016" y="2936"/>
                        </a:cubicBezTo>
                        <a:cubicBezTo>
                          <a:pt x="21716" y="2436"/>
                          <a:pt x="21382" y="1936"/>
                          <a:pt x="20982" y="1535"/>
                        </a:cubicBezTo>
                        <a:cubicBezTo>
                          <a:pt x="20448" y="968"/>
                          <a:pt x="19881" y="468"/>
                          <a:pt x="1928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5" name="Google Shape;5325;p40"/>
                  <p:cNvSpPr/>
                  <p:nvPr/>
                </p:nvSpPr>
                <p:spPr>
                  <a:xfrm rot="-425359">
                    <a:off x="10357594" y="4363141"/>
                    <a:ext cx="253602" cy="257202"/>
                  </a:xfrm>
                  <a:custGeom>
                    <a:avLst/>
                    <a:gdLst/>
                    <a:ahLst/>
                    <a:cxnLst/>
                    <a:rect l="l" t="t" r="r" b="b"/>
                    <a:pathLst>
                      <a:path w="7606" h="7707" extrusionOk="0">
                        <a:moveTo>
                          <a:pt x="7439" y="1"/>
                        </a:moveTo>
                        <a:cubicBezTo>
                          <a:pt x="5171" y="1902"/>
                          <a:pt x="2669" y="3503"/>
                          <a:pt x="1" y="4771"/>
                        </a:cubicBezTo>
                        <a:cubicBezTo>
                          <a:pt x="601" y="5238"/>
                          <a:pt x="1168" y="5738"/>
                          <a:pt x="1702" y="6305"/>
                        </a:cubicBezTo>
                        <a:cubicBezTo>
                          <a:pt x="2102" y="6706"/>
                          <a:pt x="2436" y="7206"/>
                          <a:pt x="2736" y="7706"/>
                        </a:cubicBezTo>
                        <a:cubicBezTo>
                          <a:pt x="4170" y="6939"/>
                          <a:pt x="5538" y="6072"/>
                          <a:pt x="6872" y="5138"/>
                        </a:cubicBezTo>
                        <a:cubicBezTo>
                          <a:pt x="7339" y="4004"/>
                          <a:pt x="7573" y="2803"/>
                          <a:pt x="7606" y="1569"/>
                        </a:cubicBezTo>
                        <a:cubicBezTo>
                          <a:pt x="7606" y="1035"/>
                          <a:pt x="7539" y="534"/>
                          <a:pt x="743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26" name="Google Shape;5326;p40"/>
                <p:cNvGrpSpPr/>
                <p:nvPr/>
              </p:nvGrpSpPr>
              <p:grpSpPr>
                <a:xfrm>
                  <a:off x="9673076" y="3927943"/>
                  <a:ext cx="804950" cy="457545"/>
                  <a:chOff x="9668314" y="3914855"/>
                  <a:chExt cx="804950" cy="457545"/>
                </a:xfrm>
              </p:grpSpPr>
              <p:sp>
                <p:nvSpPr>
                  <p:cNvPr id="5327" name="Google Shape;5327;p40"/>
                  <p:cNvSpPr/>
                  <p:nvPr/>
                </p:nvSpPr>
                <p:spPr>
                  <a:xfrm rot="-425215">
                    <a:off x="9677485" y="4166653"/>
                    <a:ext cx="467222" cy="177605"/>
                  </a:xfrm>
                  <a:custGeom>
                    <a:avLst/>
                    <a:gdLst/>
                    <a:ahLst/>
                    <a:cxnLst/>
                    <a:rect l="l" t="t" r="r" b="b"/>
                    <a:pathLst>
                      <a:path w="14111" h="5364" extrusionOk="0">
                        <a:moveTo>
                          <a:pt x="1" y="1"/>
                        </a:moveTo>
                        <a:cubicBezTo>
                          <a:pt x="1001" y="768"/>
                          <a:pt x="1869" y="1602"/>
                          <a:pt x="2202" y="2803"/>
                        </a:cubicBezTo>
                        <a:cubicBezTo>
                          <a:pt x="2336" y="3270"/>
                          <a:pt x="2369" y="3770"/>
                          <a:pt x="2302" y="4270"/>
                        </a:cubicBezTo>
                        <a:cubicBezTo>
                          <a:pt x="4326" y="5001"/>
                          <a:pt x="6454" y="5363"/>
                          <a:pt x="8582" y="5363"/>
                        </a:cubicBezTo>
                        <a:cubicBezTo>
                          <a:pt x="10242" y="5363"/>
                          <a:pt x="11902" y="5143"/>
                          <a:pt x="13510" y="4704"/>
                        </a:cubicBezTo>
                        <a:cubicBezTo>
                          <a:pt x="13510" y="3870"/>
                          <a:pt x="13610" y="3036"/>
                          <a:pt x="13810" y="2236"/>
                        </a:cubicBezTo>
                        <a:cubicBezTo>
                          <a:pt x="13910" y="1902"/>
                          <a:pt x="14011" y="1568"/>
                          <a:pt x="14111" y="1202"/>
                        </a:cubicBezTo>
                        <a:lnTo>
                          <a:pt x="14111" y="1202"/>
                        </a:lnTo>
                        <a:cubicBezTo>
                          <a:pt x="12395" y="1738"/>
                          <a:pt x="10613" y="2006"/>
                          <a:pt x="8830" y="2006"/>
                        </a:cubicBezTo>
                        <a:cubicBezTo>
                          <a:pt x="7285" y="2006"/>
                          <a:pt x="5739" y="1804"/>
                          <a:pt x="4237" y="1402"/>
                        </a:cubicBezTo>
                        <a:cubicBezTo>
                          <a:pt x="2836" y="1001"/>
                          <a:pt x="1402" y="568"/>
                          <a:pt x="1" y="1"/>
                        </a:cubicBezTo>
                        <a:close/>
                      </a:path>
                    </a:pathLst>
                  </a:cu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8" name="Google Shape;5328;p40"/>
                  <p:cNvSpPr/>
                  <p:nvPr/>
                </p:nvSpPr>
                <p:spPr>
                  <a:xfrm rot="-425215">
                    <a:off x="10108755" y="3934800"/>
                    <a:ext cx="344614" cy="343883"/>
                  </a:xfrm>
                  <a:custGeom>
                    <a:avLst/>
                    <a:gdLst/>
                    <a:ahLst/>
                    <a:cxnLst/>
                    <a:rect l="l" t="t" r="r" b="b"/>
                    <a:pathLst>
                      <a:path w="10408" h="10241" extrusionOk="0">
                        <a:moveTo>
                          <a:pt x="10408" y="0"/>
                        </a:moveTo>
                        <a:cubicBezTo>
                          <a:pt x="7906" y="3236"/>
                          <a:pt x="4470" y="5604"/>
                          <a:pt x="601" y="6772"/>
                        </a:cubicBezTo>
                        <a:cubicBezTo>
                          <a:pt x="501" y="7105"/>
                          <a:pt x="400" y="7472"/>
                          <a:pt x="300" y="7806"/>
                        </a:cubicBezTo>
                        <a:cubicBezTo>
                          <a:pt x="100" y="8606"/>
                          <a:pt x="0" y="9440"/>
                          <a:pt x="0" y="10241"/>
                        </a:cubicBezTo>
                        <a:cubicBezTo>
                          <a:pt x="2035" y="9740"/>
                          <a:pt x="3970" y="8906"/>
                          <a:pt x="5738" y="7806"/>
                        </a:cubicBezTo>
                        <a:cubicBezTo>
                          <a:pt x="6672" y="7105"/>
                          <a:pt x="7672" y="6405"/>
                          <a:pt x="8673" y="5671"/>
                        </a:cubicBezTo>
                        <a:cubicBezTo>
                          <a:pt x="8506" y="4170"/>
                          <a:pt x="9240" y="2602"/>
                          <a:pt x="9907" y="1168"/>
                        </a:cubicBezTo>
                        <a:cubicBezTo>
                          <a:pt x="10074" y="801"/>
                          <a:pt x="10241" y="400"/>
                          <a:pt x="10408" y="0"/>
                        </a:cubicBezTo>
                        <a:close/>
                      </a:path>
                    </a:pathLst>
                  </a:cu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29" name="Google Shape;5329;p40"/>
                <p:cNvGrpSpPr/>
                <p:nvPr/>
              </p:nvGrpSpPr>
              <p:grpSpPr>
                <a:xfrm>
                  <a:off x="9673076" y="3924614"/>
                  <a:ext cx="804127" cy="460886"/>
                  <a:chOff x="9668314" y="3905564"/>
                  <a:chExt cx="804127" cy="460886"/>
                </a:xfrm>
              </p:grpSpPr>
              <p:sp>
                <p:nvSpPr>
                  <p:cNvPr id="5330" name="Google Shape;5330;p40"/>
                  <p:cNvSpPr/>
                  <p:nvPr/>
                </p:nvSpPr>
                <p:spPr>
                  <a:xfrm rot="-425215">
                    <a:off x="9677485" y="4160703"/>
                    <a:ext cx="467222" cy="177605"/>
                  </a:xfrm>
                  <a:custGeom>
                    <a:avLst/>
                    <a:gdLst/>
                    <a:ahLst/>
                    <a:cxnLst/>
                    <a:rect l="l" t="t" r="r" b="b"/>
                    <a:pathLst>
                      <a:path w="14111" h="5364" extrusionOk="0">
                        <a:moveTo>
                          <a:pt x="1" y="1"/>
                        </a:moveTo>
                        <a:cubicBezTo>
                          <a:pt x="1001" y="768"/>
                          <a:pt x="1869" y="1602"/>
                          <a:pt x="2202" y="2803"/>
                        </a:cubicBezTo>
                        <a:cubicBezTo>
                          <a:pt x="2336" y="3270"/>
                          <a:pt x="2369" y="3770"/>
                          <a:pt x="2302" y="4270"/>
                        </a:cubicBezTo>
                        <a:cubicBezTo>
                          <a:pt x="4326" y="5001"/>
                          <a:pt x="6454" y="5363"/>
                          <a:pt x="8582" y="5363"/>
                        </a:cubicBezTo>
                        <a:cubicBezTo>
                          <a:pt x="10242" y="5363"/>
                          <a:pt x="11902" y="5143"/>
                          <a:pt x="13510" y="4704"/>
                        </a:cubicBezTo>
                        <a:cubicBezTo>
                          <a:pt x="13510" y="3870"/>
                          <a:pt x="13610" y="3036"/>
                          <a:pt x="13810" y="2236"/>
                        </a:cubicBezTo>
                        <a:cubicBezTo>
                          <a:pt x="13910" y="1902"/>
                          <a:pt x="14011" y="1568"/>
                          <a:pt x="14111" y="1202"/>
                        </a:cubicBezTo>
                        <a:lnTo>
                          <a:pt x="14111" y="1202"/>
                        </a:lnTo>
                        <a:cubicBezTo>
                          <a:pt x="12395" y="1738"/>
                          <a:pt x="10613" y="2006"/>
                          <a:pt x="8830" y="2006"/>
                        </a:cubicBezTo>
                        <a:cubicBezTo>
                          <a:pt x="7285" y="2006"/>
                          <a:pt x="5739" y="1804"/>
                          <a:pt x="4237" y="1402"/>
                        </a:cubicBezTo>
                        <a:cubicBezTo>
                          <a:pt x="2836" y="1001"/>
                          <a:pt x="1402" y="568"/>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1" name="Google Shape;5331;p40"/>
                  <p:cNvSpPr/>
                  <p:nvPr/>
                </p:nvSpPr>
                <p:spPr>
                  <a:xfrm rot="-425383">
                    <a:off x="10101289" y="3925895"/>
                    <a:ext cx="351014" cy="348141"/>
                  </a:xfrm>
                  <a:custGeom>
                    <a:avLst/>
                    <a:gdLst/>
                    <a:ahLst/>
                    <a:cxnLst/>
                    <a:rect l="l" t="t" r="r" b="b"/>
                    <a:pathLst>
                      <a:path w="10408" h="10241" extrusionOk="0">
                        <a:moveTo>
                          <a:pt x="10408" y="0"/>
                        </a:moveTo>
                        <a:cubicBezTo>
                          <a:pt x="7906" y="3236"/>
                          <a:pt x="4470" y="5604"/>
                          <a:pt x="601" y="6772"/>
                        </a:cubicBezTo>
                        <a:cubicBezTo>
                          <a:pt x="501" y="7105"/>
                          <a:pt x="400" y="7472"/>
                          <a:pt x="300" y="7806"/>
                        </a:cubicBezTo>
                        <a:cubicBezTo>
                          <a:pt x="100" y="8606"/>
                          <a:pt x="0" y="9440"/>
                          <a:pt x="0" y="10241"/>
                        </a:cubicBezTo>
                        <a:cubicBezTo>
                          <a:pt x="2035" y="9740"/>
                          <a:pt x="3970" y="8906"/>
                          <a:pt x="5738" y="7806"/>
                        </a:cubicBezTo>
                        <a:cubicBezTo>
                          <a:pt x="6672" y="7105"/>
                          <a:pt x="7672" y="6405"/>
                          <a:pt x="8673" y="5671"/>
                        </a:cubicBezTo>
                        <a:cubicBezTo>
                          <a:pt x="8506" y="4170"/>
                          <a:pt x="9240" y="2602"/>
                          <a:pt x="9907" y="1168"/>
                        </a:cubicBezTo>
                        <a:cubicBezTo>
                          <a:pt x="10074" y="801"/>
                          <a:pt x="10241" y="400"/>
                          <a:pt x="1040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32" name="Google Shape;5332;p40"/>
                <p:cNvGrpSpPr/>
                <p:nvPr/>
              </p:nvGrpSpPr>
              <p:grpSpPr>
                <a:xfrm>
                  <a:off x="9713280" y="4093248"/>
                  <a:ext cx="803297" cy="439479"/>
                  <a:chOff x="9712077" y="4099323"/>
                  <a:chExt cx="803297" cy="439479"/>
                </a:xfrm>
              </p:grpSpPr>
              <p:sp>
                <p:nvSpPr>
                  <p:cNvPr id="5333" name="Google Shape;5333;p40"/>
                  <p:cNvSpPr/>
                  <p:nvPr/>
                </p:nvSpPr>
                <p:spPr>
                  <a:xfrm rot="-425215">
                    <a:off x="10129537" y="4120945"/>
                    <a:ext cx="368917" cy="297133"/>
                  </a:xfrm>
                  <a:custGeom>
                    <a:avLst/>
                    <a:gdLst/>
                    <a:ahLst/>
                    <a:cxnLst/>
                    <a:rect l="l" t="t" r="r" b="b"/>
                    <a:pathLst>
                      <a:path w="11142" h="8974" extrusionOk="0">
                        <a:moveTo>
                          <a:pt x="8673" y="1"/>
                        </a:moveTo>
                        <a:cubicBezTo>
                          <a:pt x="7672" y="735"/>
                          <a:pt x="6672" y="1435"/>
                          <a:pt x="5738" y="2136"/>
                        </a:cubicBezTo>
                        <a:cubicBezTo>
                          <a:pt x="3970" y="3203"/>
                          <a:pt x="2035" y="4037"/>
                          <a:pt x="0" y="4571"/>
                        </a:cubicBezTo>
                        <a:cubicBezTo>
                          <a:pt x="100" y="6239"/>
                          <a:pt x="767" y="7773"/>
                          <a:pt x="1902" y="8974"/>
                        </a:cubicBezTo>
                        <a:lnTo>
                          <a:pt x="2402" y="8807"/>
                        </a:lnTo>
                        <a:cubicBezTo>
                          <a:pt x="5571" y="7606"/>
                          <a:pt x="8540" y="5838"/>
                          <a:pt x="11141" y="3670"/>
                        </a:cubicBezTo>
                        <a:cubicBezTo>
                          <a:pt x="10274" y="2803"/>
                          <a:pt x="9307" y="2002"/>
                          <a:pt x="8873" y="868"/>
                        </a:cubicBezTo>
                        <a:cubicBezTo>
                          <a:pt x="8773" y="568"/>
                          <a:pt x="8706" y="301"/>
                          <a:pt x="8673" y="1"/>
                        </a:cubicBezTo>
                        <a:close/>
                      </a:path>
                    </a:pathLst>
                  </a:custGeom>
                  <a:solidFill>
                    <a:schemeClr val="accent3"/>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4" name="Google Shape;5334;p40"/>
                  <p:cNvSpPr/>
                  <p:nvPr/>
                </p:nvSpPr>
                <p:spPr>
                  <a:xfrm rot="-425215">
                    <a:off x="9723011" y="4302545"/>
                    <a:ext cx="483777" cy="207205"/>
                  </a:xfrm>
                  <a:custGeom>
                    <a:avLst/>
                    <a:gdLst/>
                    <a:ahLst/>
                    <a:cxnLst/>
                    <a:rect l="l" t="t" r="r" b="b"/>
                    <a:pathLst>
                      <a:path w="14611" h="6258" extrusionOk="0">
                        <a:moveTo>
                          <a:pt x="1501" y="0"/>
                        </a:moveTo>
                        <a:cubicBezTo>
                          <a:pt x="1334" y="1435"/>
                          <a:pt x="500" y="2769"/>
                          <a:pt x="0" y="4103"/>
                        </a:cubicBezTo>
                        <a:cubicBezTo>
                          <a:pt x="1788" y="5682"/>
                          <a:pt x="4221" y="6257"/>
                          <a:pt x="6760" y="6257"/>
                        </a:cubicBezTo>
                        <a:cubicBezTo>
                          <a:pt x="9478" y="6257"/>
                          <a:pt x="12316" y="5597"/>
                          <a:pt x="14611" y="4804"/>
                        </a:cubicBezTo>
                        <a:cubicBezTo>
                          <a:pt x="13476" y="3636"/>
                          <a:pt x="12809" y="2069"/>
                          <a:pt x="12709" y="434"/>
                        </a:cubicBezTo>
                        <a:cubicBezTo>
                          <a:pt x="11102" y="868"/>
                          <a:pt x="9458" y="1083"/>
                          <a:pt x="7817" y="1083"/>
                        </a:cubicBezTo>
                        <a:cubicBezTo>
                          <a:pt x="5676" y="1083"/>
                          <a:pt x="3540" y="718"/>
                          <a:pt x="1501" y="0"/>
                        </a:cubicBezTo>
                        <a:close/>
                      </a:path>
                    </a:pathLst>
                  </a:custGeom>
                  <a:solidFill>
                    <a:schemeClr val="accent3"/>
                  </a:solid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35" name="Google Shape;5335;p40"/>
                <p:cNvGrpSpPr/>
                <p:nvPr/>
              </p:nvGrpSpPr>
              <p:grpSpPr>
                <a:xfrm>
                  <a:off x="9712713" y="4097160"/>
                  <a:ext cx="803846" cy="441648"/>
                  <a:chOff x="9711522" y="4097160"/>
                  <a:chExt cx="803846" cy="441648"/>
                </a:xfrm>
              </p:grpSpPr>
              <p:sp>
                <p:nvSpPr>
                  <p:cNvPr id="5336" name="Google Shape;5336;p40"/>
                  <p:cNvSpPr/>
                  <p:nvPr/>
                </p:nvSpPr>
                <p:spPr>
                  <a:xfrm rot="-425103">
                    <a:off x="10126859" y="4118929"/>
                    <a:ext cx="371498" cy="298761"/>
                  </a:xfrm>
                  <a:custGeom>
                    <a:avLst/>
                    <a:gdLst/>
                    <a:ahLst/>
                    <a:cxnLst/>
                    <a:rect l="l" t="t" r="r" b="b"/>
                    <a:pathLst>
                      <a:path w="11142" h="8974" extrusionOk="0">
                        <a:moveTo>
                          <a:pt x="8673" y="1"/>
                        </a:moveTo>
                        <a:cubicBezTo>
                          <a:pt x="7672" y="735"/>
                          <a:pt x="6672" y="1435"/>
                          <a:pt x="5738" y="2136"/>
                        </a:cubicBezTo>
                        <a:cubicBezTo>
                          <a:pt x="3970" y="3203"/>
                          <a:pt x="2035" y="4037"/>
                          <a:pt x="0" y="4571"/>
                        </a:cubicBezTo>
                        <a:cubicBezTo>
                          <a:pt x="100" y="6239"/>
                          <a:pt x="767" y="7773"/>
                          <a:pt x="1902" y="8974"/>
                        </a:cubicBezTo>
                        <a:lnTo>
                          <a:pt x="2402" y="8807"/>
                        </a:lnTo>
                        <a:cubicBezTo>
                          <a:pt x="5571" y="7606"/>
                          <a:pt x="8540" y="5838"/>
                          <a:pt x="11141" y="3670"/>
                        </a:cubicBezTo>
                        <a:cubicBezTo>
                          <a:pt x="10274" y="2803"/>
                          <a:pt x="9307" y="2002"/>
                          <a:pt x="8873" y="868"/>
                        </a:cubicBezTo>
                        <a:cubicBezTo>
                          <a:pt x="8773" y="568"/>
                          <a:pt x="8706" y="301"/>
                          <a:pt x="867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7" name="Google Shape;5337;p40"/>
                  <p:cNvSpPr/>
                  <p:nvPr/>
                </p:nvSpPr>
                <p:spPr>
                  <a:xfrm rot="-425159">
                    <a:off x="9722714" y="4297375"/>
                    <a:ext cx="492132" cy="211888"/>
                  </a:xfrm>
                  <a:custGeom>
                    <a:avLst/>
                    <a:gdLst/>
                    <a:ahLst/>
                    <a:cxnLst/>
                    <a:rect l="l" t="t" r="r" b="b"/>
                    <a:pathLst>
                      <a:path w="14611" h="6258" extrusionOk="0">
                        <a:moveTo>
                          <a:pt x="1501" y="0"/>
                        </a:moveTo>
                        <a:cubicBezTo>
                          <a:pt x="1334" y="1435"/>
                          <a:pt x="500" y="2769"/>
                          <a:pt x="0" y="4103"/>
                        </a:cubicBezTo>
                        <a:cubicBezTo>
                          <a:pt x="1788" y="5682"/>
                          <a:pt x="4221" y="6257"/>
                          <a:pt x="6760" y="6257"/>
                        </a:cubicBezTo>
                        <a:cubicBezTo>
                          <a:pt x="9478" y="6257"/>
                          <a:pt x="12316" y="5597"/>
                          <a:pt x="14611" y="4804"/>
                        </a:cubicBezTo>
                        <a:cubicBezTo>
                          <a:pt x="13476" y="3636"/>
                          <a:pt x="12809" y="2069"/>
                          <a:pt x="12709" y="434"/>
                        </a:cubicBezTo>
                        <a:cubicBezTo>
                          <a:pt x="11102" y="868"/>
                          <a:pt x="9458" y="1083"/>
                          <a:pt x="7817" y="1083"/>
                        </a:cubicBezTo>
                        <a:cubicBezTo>
                          <a:pt x="5676" y="1083"/>
                          <a:pt x="3540" y="718"/>
                          <a:pt x="150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38" name="Google Shape;5338;p40"/>
                <p:cNvGrpSpPr/>
                <p:nvPr/>
              </p:nvGrpSpPr>
              <p:grpSpPr>
                <a:xfrm>
                  <a:off x="9703546" y="4203833"/>
                  <a:ext cx="904836" cy="495371"/>
                  <a:chOff x="9704724" y="4209499"/>
                  <a:chExt cx="904836" cy="495371"/>
                </a:xfrm>
              </p:grpSpPr>
              <p:sp>
                <p:nvSpPr>
                  <p:cNvPr id="5339" name="Google Shape;5339;p40"/>
                  <p:cNvSpPr/>
                  <p:nvPr/>
                </p:nvSpPr>
                <p:spPr>
                  <a:xfrm rot="-425215">
                    <a:off x="9716786" y="4430095"/>
                    <a:ext cx="648336" cy="235680"/>
                  </a:xfrm>
                  <a:custGeom>
                    <a:avLst/>
                    <a:gdLst/>
                    <a:ahLst/>
                    <a:cxnLst/>
                    <a:rect l="l" t="t" r="r" b="b"/>
                    <a:pathLst>
                      <a:path w="19581" h="7118" extrusionOk="0">
                        <a:moveTo>
                          <a:pt x="767" y="0"/>
                        </a:moveTo>
                        <a:cubicBezTo>
                          <a:pt x="701" y="200"/>
                          <a:pt x="634" y="434"/>
                          <a:pt x="567" y="601"/>
                        </a:cubicBezTo>
                        <a:cubicBezTo>
                          <a:pt x="100" y="2235"/>
                          <a:pt x="0" y="3936"/>
                          <a:pt x="267" y="5604"/>
                        </a:cubicBezTo>
                        <a:cubicBezTo>
                          <a:pt x="2785" y="6647"/>
                          <a:pt x="5424" y="7118"/>
                          <a:pt x="8083" y="7118"/>
                        </a:cubicBezTo>
                        <a:cubicBezTo>
                          <a:pt x="11977" y="7118"/>
                          <a:pt x="15914" y="6108"/>
                          <a:pt x="19581" y="4403"/>
                        </a:cubicBezTo>
                        <a:cubicBezTo>
                          <a:pt x="18080" y="3169"/>
                          <a:pt x="16512" y="2035"/>
                          <a:pt x="15345" y="701"/>
                        </a:cubicBezTo>
                        <a:cubicBezTo>
                          <a:pt x="13050" y="1494"/>
                          <a:pt x="10212" y="2154"/>
                          <a:pt x="7498" y="2154"/>
                        </a:cubicBezTo>
                        <a:cubicBezTo>
                          <a:pt x="4964" y="2154"/>
                          <a:pt x="2539" y="1579"/>
                          <a:pt x="767" y="0"/>
                        </a:cubicBezTo>
                        <a:close/>
                      </a:path>
                    </a:pathLst>
                  </a:cu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0" name="Google Shape;5340;p40"/>
                  <p:cNvSpPr/>
                  <p:nvPr/>
                </p:nvSpPr>
                <p:spPr>
                  <a:xfrm rot="-425215">
                    <a:off x="10207063" y="4232136"/>
                    <a:ext cx="385505" cy="299319"/>
                  </a:xfrm>
                  <a:custGeom>
                    <a:avLst/>
                    <a:gdLst/>
                    <a:ahLst/>
                    <a:cxnLst/>
                    <a:rect l="l" t="t" r="r" b="b"/>
                    <a:pathLst>
                      <a:path w="11643" h="9040" extrusionOk="0">
                        <a:moveTo>
                          <a:pt x="9240" y="0"/>
                        </a:moveTo>
                        <a:cubicBezTo>
                          <a:pt x="6639" y="2202"/>
                          <a:pt x="3670" y="3936"/>
                          <a:pt x="501" y="5137"/>
                        </a:cubicBezTo>
                        <a:lnTo>
                          <a:pt x="1" y="5304"/>
                        </a:lnTo>
                        <a:cubicBezTo>
                          <a:pt x="1168" y="6638"/>
                          <a:pt x="2736" y="7772"/>
                          <a:pt x="4204" y="9040"/>
                        </a:cubicBezTo>
                        <a:cubicBezTo>
                          <a:pt x="6872" y="7772"/>
                          <a:pt x="9374" y="6171"/>
                          <a:pt x="11642" y="4270"/>
                        </a:cubicBezTo>
                        <a:cubicBezTo>
                          <a:pt x="11342" y="2835"/>
                          <a:pt x="10641" y="1501"/>
                          <a:pt x="9674" y="434"/>
                        </a:cubicBezTo>
                        <a:cubicBezTo>
                          <a:pt x="9541" y="267"/>
                          <a:pt x="9407" y="133"/>
                          <a:pt x="9240" y="0"/>
                        </a:cubicBezTo>
                        <a:close/>
                      </a:path>
                    </a:pathLst>
                  </a:custGeom>
                  <a:solidFill>
                    <a:schemeClr val="lt2"/>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41" name="Google Shape;5341;p40"/>
                <p:cNvGrpSpPr/>
                <p:nvPr/>
              </p:nvGrpSpPr>
              <p:grpSpPr>
                <a:xfrm>
                  <a:off x="9704827" y="4206761"/>
                  <a:ext cx="905732" cy="487704"/>
                  <a:chOff x="9704725" y="4206710"/>
                  <a:chExt cx="905732" cy="492481"/>
                </a:xfrm>
              </p:grpSpPr>
              <p:sp>
                <p:nvSpPr>
                  <p:cNvPr id="5342" name="Google Shape;5342;p40"/>
                  <p:cNvSpPr/>
                  <p:nvPr/>
                </p:nvSpPr>
                <p:spPr>
                  <a:xfrm rot="-420578">
                    <a:off x="9716841" y="4427534"/>
                    <a:ext cx="648228" cy="233014"/>
                  </a:xfrm>
                  <a:custGeom>
                    <a:avLst/>
                    <a:gdLst/>
                    <a:ahLst/>
                    <a:cxnLst/>
                    <a:rect l="l" t="t" r="r" b="b"/>
                    <a:pathLst>
                      <a:path w="19581" h="7118" extrusionOk="0">
                        <a:moveTo>
                          <a:pt x="767" y="0"/>
                        </a:moveTo>
                        <a:cubicBezTo>
                          <a:pt x="701" y="200"/>
                          <a:pt x="634" y="434"/>
                          <a:pt x="567" y="601"/>
                        </a:cubicBezTo>
                        <a:cubicBezTo>
                          <a:pt x="100" y="2235"/>
                          <a:pt x="0" y="3936"/>
                          <a:pt x="267" y="5604"/>
                        </a:cubicBezTo>
                        <a:cubicBezTo>
                          <a:pt x="2785" y="6647"/>
                          <a:pt x="5424" y="7118"/>
                          <a:pt x="8083" y="7118"/>
                        </a:cubicBezTo>
                        <a:cubicBezTo>
                          <a:pt x="11977" y="7118"/>
                          <a:pt x="15914" y="6108"/>
                          <a:pt x="19581" y="4403"/>
                        </a:cubicBezTo>
                        <a:cubicBezTo>
                          <a:pt x="18080" y="3169"/>
                          <a:pt x="16512" y="2035"/>
                          <a:pt x="15345" y="701"/>
                        </a:cubicBezTo>
                        <a:cubicBezTo>
                          <a:pt x="13050" y="1494"/>
                          <a:pt x="10212" y="2154"/>
                          <a:pt x="7498" y="2154"/>
                        </a:cubicBezTo>
                        <a:cubicBezTo>
                          <a:pt x="4964" y="2154"/>
                          <a:pt x="2539" y="1579"/>
                          <a:pt x="76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3" name="Google Shape;5343;p40"/>
                  <p:cNvSpPr/>
                  <p:nvPr/>
                </p:nvSpPr>
                <p:spPr>
                  <a:xfrm rot="-469092">
                    <a:off x="10202351" y="4231772"/>
                    <a:ext cx="389440" cy="295633"/>
                  </a:xfrm>
                  <a:custGeom>
                    <a:avLst/>
                    <a:gdLst/>
                    <a:ahLst/>
                    <a:cxnLst/>
                    <a:rect l="l" t="t" r="r" b="b"/>
                    <a:pathLst>
                      <a:path w="11643" h="9040" extrusionOk="0">
                        <a:moveTo>
                          <a:pt x="9240" y="0"/>
                        </a:moveTo>
                        <a:cubicBezTo>
                          <a:pt x="6639" y="2202"/>
                          <a:pt x="3670" y="3936"/>
                          <a:pt x="501" y="5137"/>
                        </a:cubicBezTo>
                        <a:lnTo>
                          <a:pt x="1" y="5304"/>
                        </a:lnTo>
                        <a:cubicBezTo>
                          <a:pt x="1168" y="6638"/>
                          <a:pt x="2736" y="7772"/>
                          <a:pt x="4204" y="9040"/>
                        </a:cubicBezTo>
                        <a:cubicBezTo>
                          <a:pt x="6872" y="7772"/>
                          <a:pt x="9374" y="6171"/>
                          <a:pt x="11642" y="4270"/>
                        </a:cubicBezTo>
                        <a:cubicBezTo>
                          <a:pt x="11342" y="2835"/>
                          <a:pt x="10641" y="1501"/>
                          <a:pt x="9674" y="434"/>
                        </a:cubicBezTo>
                        <a:cubicBezTo>
                          <a:pt x="9541" y="267"/>
                          <a:pt x="9407" y="133"/>
                          <a:pt x="924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
          <p:nvSpPr>
            <p:cNvPr id="5344" name="Google Shape;5344;p40"/>
            <p:cNvSpPr/>
            <p:nvPr/>
          </p:nvSpPr>
          <p:spPr>
            <a:xfrm>
              <a:off x="8046450" y="4074359"/>
              <a:ext cx="171819" cy="121805"/>
            </a:xfrm>
            <a:custGeom>
              <a:avLst/>
              <a:gdLst/>
              <a:ahLst/>
              <a:cxnLst/>
              <a:rect l="l" t="t" r="r" b="b"/>
              <a:pathLst>
                <a:path w="7049" h="4881" extrusionOk="0">
                  <a:moveTo>
                    <a:pt x="143" y="428"/>
                  </a:moveTo>
                  <a:lnTo>
                    <a:pt x="1143" y="0"/>
                  </a:lnTo>
                  <a:lnTo>
                    <a:pt x="7049" y="4095"/>
                  </a:lnTo>
                  <a:lnTo>
                    <a:pt x="5573" y="4881"/>
                  </a:lnTo>
                  <a:lnTo>
                    <a:pt x="0" y="928"/>
                  </a:lnTo>
                  <a:close/>
                </a:path>
              </a:pathLst>
            </a:custGeom>
            <a:solidFill>
              <a:schemeClr val="lt2"/>
            </a:solidFill>
            <a:ln>
              <a:noFill/>
            </a:ln>
          </p:spPr>
        </p:sp>
        <p:sp>
          <p:nvSpPr>
            <p:cNvPr id="5345" name="Google Shape;5345;p40"/>
            <p:cNvSpPr/>
            <p:nvPr/>
          </p:nvSpPr>
          <p:spPr>
            <a:xfrm rot="809519">
              <a:off x="7268444" y="3087146"/>
              <a:ext cx="206168" cy="72479"/>
            </a:xfrm>
            <a:custGeom>
              <a:avLst/>
              <a:gdLst/>
              <a:ahLst/>
              <a:cxnLst/>
              <a:rect l="l" t="t" r="r" b="b"/>
              <a:pathLst>
                <a:path w="6605" h="2322" extrusionOk="0">
                  <a:moveTo>
                    <a:pt x="4281" y="1"/>
                  </a:moveTo>
                  <a:cubicBezTo>
                    <a:pt x="2944" y="1"/>
                    <a:pt x="1606" y="426"/>
                    <a:pt x="542" y="1186"/>
                  </a:cubicBezTo>
                  <a:cubicBezTo>
                    <a:pt x="1" y="1605"/>
                    <a:pt x="396" y="2322"/>
                    <a:pt x="921" y="2322"/>
                  </a:cubicBezTo>
                  <a:cubicBezTo>
                    <a:pt x="1044" y="2322"/>
                    <a:pt x="1175" y="2282"/>
                    <a:pt x="1302" y="2189"/>
                  </a:cubicBezTo>
                  <a:cubicBezTo>
                    <a:pt x="2153" y="1551"/>
                    <a:pt x="3217" y="1247"/>
                    <a:pt x="4281" y="1247"/>
                  </a:cubicBezTo>
                  <a:cubicBezTo>
                    <a:pt x="4676" y="1247"/>
                    <a:pt x="5102" y="1308"/>
                    <a:pt x="5497" y="1430"/>
                  </a:cubicBezTo>
                  <a:cubicBezTo>
                    <a:pt x="5578" y="1458"/>
                    <a:pt x="5654" y="1470"/>
                    <a:pt x="5726" y="1470"/>
                  </a:cubicBezTo>
                  <a:cubicBezTo>
                    <a:pt x="6356" y="1470"/>
                    <a:pt x="6604" y="493"/>
                    <a:pt x="5922" y="274"/>
                  </a:cubicBezTo>
                  <a:cubicBezTo>
                    <a:pt x="5375" y="92"/>
                    <a:pt x="4828" y="1"/>
                    <a:pt x="42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6" name="Google Shape;5346;p40"/>
            <p:cNvSpPr/>
            <p:nvPr/>
          </p:nvSpPr>
          <p:spPr>
            <a:xfrm rot="-979721">
              <a:off x="7665415" y="3042669"/>
              <a:ext cx="206994" cy="72473"/>
            </a:xfrm>
            <a:custGeom>
              <a:avLst/>
              <a:gdLst/>
              <a:ahLst/>
              <a:cxnLst/>
              <a:rect l="l" t="t" r="r" b="b"/>
              <a:pathLst>
                <a:path w="6632" h="2322" extrusionOk="0">
                  <a:moveTo>
                    <a:pt x="2351" y="1"/>
                  </a:moveTo>
                  <a:cubicBezTo>
                    <a:pt x="1804" y="1"/>
                    <a:pt x="1257" y="92"/>
                    <a:pt x="710" y="274"/>
                  </a:cubicBezTo>
                  <a:cubicBezTo>
                    <a:pt x="1" y="493"/>
                    <a:pt x="271" y="1470"/>
                    <a:pt x="883" y="1470"/>
                  </a:cubicBezTo>
                  <a:cubicBezTo>
                    <a:pt x="953" y="1470"/>
                    <a:pt x="1027" y="1458"/>
                    <a:pt x="1105" y="1430"/>
                  </a:cubicBezTo>
                  <a:cubicBezTo>
                    <a:pt x="1531" y="1308"/>
                    <a:pt x="1926" y="1247"/>
                    <a:pt x="2351" y="1247"/>
                  </a:cubicBezTo>
                  <a:cubicBezTo>
                    <a:pt x="3415" y="1247"/>
                    <a:pt x="4479" y="1551"/>
                    <a:pt x="5330" y="2189"/>
                  </a:cubicBezTo>
                  <a:cubicBezTo>
                    <a:pt x="5458" y="2282"/>
                    <a:pt x="5588" y="2322"/>
                    <a:pt x="5712" y="2322"/>
                  </a:cubicBezTo>
                  <a:cubicBezTo>
                    <a:pt x="6237" y="2322"/>
                    <a:pt x="6631" y="1605"/>
                    <a:pt x="6090" y="1186"/>
                  </a:cubicBezTo>
                  <a:cubicBezTo>
                    <a:pt x="4996" y="426"/>
                    <a:pt x="3689" y="1"/>
                    <a:pt x="23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7" name="Google Shape;5347;p40"/>
            <p:cNvSpPr/>
            <p:nvPr/>
          </p:nvSpPr>
          <p:spPr>
            <a:xfrm rot="-437337">
              <a:off x="7482354" y="3647989"/>
              <a:ext cx="208600" cy="96114"/>
            </a:xfrm>
            <a:custGeom>
              <a:avLst/>
              <a:gdLst/>
              <a:ahLst/>
              <a:cxnLst/>
              <a:rect l="l" t="t" r="r" b="b"/>
              <a:pathLst>
                <a:path w="7403" h="3411" extrusionOk="0">
                  <a:moveTo>
                    <a:pt x="707" y="0"/>
                  </a:moveTo>
                  <a:cubicBezTo>
                    <a:pt x="351" y="0"/>
                    <a:pt x="1" y="305"/>
                    <a:pt x="79" y="735"/>
                  </a:cubicBezTo>
                  <a:cubicBezTo>
                    <a:pt x="352" y="1556"/>
                    <a:pt x="869" y="2255"/>
                    <a:pt x="1568" y="2772"/>
                  </a:cubicBezTo>
                  <a:cubicBezTo>
                    <a:pt x="2146" y="3197"/>
                    <a:pt x="2845" y="3410"/>
                    <a:pt x="3574" y="3410"/>
                  </a:cubicBezTo>
                  <a:cubicBezTo>
                    <a:pt x="5125" y="3380"/>
                    <a:pt x="6553" y="2498"/>
                    <a:pt x="7222" y="1100"/>
                  </a:cubicBezTo>
                  <a:cubicBezTo>
                    <a:pt x="7402" y="619"/>
                    <a:pt x="7028" y="244"/>
                    <a:pt x="6639" y="244"/>
                  </a:cubicBezTo>
                  <a:cubicBezTo>
                    <a:pt x="6438" y="244"/>
                    <a:pt x="6232" y="345"/>
                    <a:pt x="6097" y="583"/>
                  </a:cubicBezTo>
                  <a:cubicBezTo>
                    <a:pt x="5611" y="1526"/>
                    <a:pt x="4638" y="2164"/>
                    <a:pt x="3574" y="2194"/>
                  </a:cubicBezTo>
                  <a:cubicBezTo>
                    <a:pt x="3118" y="2194"/>
                    <a:pt x="2662" y="2042"/>
                    <a:pt x="2267" y="1769"/>
                  </a:cubicBezTo>
                  <a:cubicBezTo>
                    <a:pt x="1781" y="1404"/>
                    <a:pt x="1447" y="887"/>
                    <a:pt x="1234" y="310"/>
                  </a:cubicBezTo>
                  <a:cubicBezTo>
                    <a:pt x="1104" y="93"/>
                    <a:pt x="905" y="0"/>
                    <a:pt x="7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544"/>
        <p:cNvGrpSpPr/>
        <p:nvPr/>
      </p:nvGrpSpPr>
      <p:grpSpPr>
        <a:xfrm>
          <a:off x="0" y="0"/>
          <a:ext cx="0" cy="0"/>
          <a:chOff x="0" y="0"/>
          <a:chExt cx="0" cy="0"/>
        </a:xfrm>
      </p:grpSpPr>
      <p:grpSp>
        <p:nvGrpSpPr>
          <p:cNvPr id="5545" name="Google Shape;5545;p44"/>
          <p:cNvGrpSpPr/>
          <p:nvPr/>
        </p:nvGrpSpPr>
        <p:grpSpPr>
          <a:xfrm>
            <a:off x="1976724" y="2534708"/>
            <a:ext cx="5669280" cy="914400"/>
            <a:chOff x="5479526" y="1405801"/>
            <a:chExt cx="2977859" cy="529496"/>
          </a:xfrm>
        </p:grpSpPr>
        <p:grpSp>
          <p:nvGrpSpPr>
            <p:cNvPr id="5546" name="Google Shape;5546;p44"/>
            <p:cNvGrpSpPr/>
            <p:nvPr/>
          </p:nvGrpSpPr>
          <p:grpSpPr>
            <a:xfrm>
              <a:off x="5479526" y="1405801"/>
              <a:ext cx="2977859" cy="529496"/>
              <a:chOff x="1639625" y="1424500"/>
              <a:chExt cx="2861400" cy="569350"/>
            </a:xfrm>
          </p:grpSpPr>
          <p:sp>
            <p:nvSpPr>
              <p:cNvPr id="5547" name="Google Shape;5547;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8" name="Google Shape;5548;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49" name="Google Shape;5549;p44"/>
            <p:cNvGrpSpPr/>
            <p:nvPr/>
          </p:nvGrpSpPr>
          <p:grpSpPr>
            <a:xfrm>
              <a:off x="8055838" y="1554100"/>
              <a:ext cx="198900" cy="198900"/>
              <a:chOff x="7016475" y="679000"/>
              <a:chExt cx="198900" cy="198900"/>
            </a:xfrm>
          </p:grpSpPr>
          <p:sp>
            <p:nvSpPr>
              <p:cNvPr id="5550" name="Google Shape;5550;p44"/>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51" name="Google Shape;5551;p44"/>
              <p:cNvGrpSpPr/>
              <p:nvPr/>
            </p:nvGrpSpPr>
            <p:grpSpPr>
              <a:xfrm>
                <a:off x="7056825" y="719650"/>
                <a:ext cx="118200" cy="117600"/>
                <a:chOff x="6856475" y="706375"/>
                <a:chExt cx="118200" cy="117600"/>
              </a:xfrm>
            </p:grpSpPr>
            <p:cxnSp>
              <p:nvCxnSpPr>
                <p:cNvPr id="5552" name="Google Shape;5552;p44"/>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5553" name="Google Shape;5553;p44"/>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grpSp>
        <p:nvGrpSpPr>
          <p:cNvPr id="5572" name="Google Shape;5572;p44"/>
          <p:cNvGrpSpPr/>
          <p:nvPr/>
        </p:nvGrpSpPr>
        <p:grpSpPr>
          <a:xfrm>
            <a:off x="1976725" y="3722971"/>
            <a:ext cx="5669280" cy="914400"/>
            <a:chOff x="1593077" y="2963526"/>
            <a:chExt cx="2977859" cy="529496"/>
          </a:xfrm>
        </p:grpSpPr>
        <p:grpSp>
          <p:nvGrpSpPr>
            <p:cNvPr id="5573" name="Google Shape;5573;p44"/>
            <p:cNvGrpSpPr/>
            <p:nvPr/>
          </p:nvGrpSpPr>
          <p:grpSpPr>
            <a:xfrm>
              <a:off x="1593077" y="2963526"/>
              <a:ext cx="2977859" cy="529496"/>
              <a:chOff x="1639625" y="1424500"/>
              <a:chExt cx="2861400" cy="569350"/>
            </a:xfrm>
          </p:grpSpPr>
          <p:sp>
            <p:nvSpPr>
              <p:cNvPr id="5574" name="Google Shape;5574;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5" name="Google Shape;5575;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76" name="Google Shape;5576;p44"/>
            <p:cNvGrpSpPr/>
            <p:nvPr/>
          </p:nvGrpSpPr>
          <p:grpSpPr>
            <a:xfrm>
              <a:off x="4169650" y="3109956"/>
              <a:ext cx="198900" cy="198900"/>
              <a:chOff x="7016475" y="679000"/>
              <a:chExt cx="198900" cy="198900"/>
            </a:xfrm>
          </p:grpSpPr>
          <p:sp>
            <p:nvSpPr>
              <p:cNvPr id="5577" name="Google Shape;5577;p44"/>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78" name="Google Shape;5578;p44"/>
              <p:cNvGrpSpPr/>
              <p:nvPr/>
            </p:nvGrpSpPr>
            <p:grpSpPr>
              <a:xfrm>
                <a:off x="7056825" y="719650"/>
                <a:ext cx="118200" cy="117600"/>
                <a:chOff x="6856475" y="706375"/>
                <a:chExt cx="118200" cy="117600"/>
              </a:xfrm>
            </p:grpSpPr>
            <p:cxnSp>
              <p:nvCxnSpPr>
                <p:cNvPr id="5579" name="Google Shape;5579;p44"/>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5580" name="Google Shape;5580;p44"/>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sp>
        <p:nvSpPr>
          <p:cNvPr id="5581" name="Google Shape;5581;p44"/>
          <p:cNvSpPr/>
          <p:nvPr/>
        </p:nvSpPr>
        <p:spPr>
          <a:xfrm>
            <a:off x="1031200" y="3758029"/>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l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2" name="Google Shape;5582;p44"/>
          <p:cNvSpPr/>
          <p:nvPr/>
        </p:nvSpPr>
        <p:spPr>
          <a:xfrm>
            <a:off x="1028458" y="2550567"/>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accen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4" name="Google Shape;5584;p44"/>
          <p:cNvSpPr/>
          <p:nvPr/>
        </p:nvSpPr>
        <p:spPr>
          <a:xfrm>
            <a:off x="1028458" y="1393082"/>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accent3"/>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5" name="Google Shape;5585;p44"/>
          <p:cNvSpPr txBox="1">
            <a:spLocks noGrp="1"/>
          </p:cNvSpPr>
          <p:nvPr>
            <p:ph type="title"/>
          </p:nvPr>
        </p:nvSpPr>
        <p:spPr>
          <a:xfrm>
            <a:off x="230371" y="205213"/>
            <a:ext cx="8790547" cy="1008369"/>
          </a:xfrm>
          <a:prstGeom prst="rect">
            <a:avLst/>
          </a:prstGeom>
          <a:solidFill>
            <a:srgbClr val="CBB8F2"/>
          </a:solidFill>
          <a:ln>
            <a:solidFill>
              <a:srgbClr val="CBB8F2"/>
            </a:solidFill>
          </a:ln>
        </p:spPr>
        <p:txBody>
          <a:bodyPr spcFirstLastPara="1" wrap="square" lIns="91425" tIns="91425" rIns="91425" bIns="91425" anchor="ctr" anchorCtr="0">
            <a:noAutofit/>
          </a:bodyPr>
          <a:lstStyle/>
          <a:p>
            <a:pPr lvl="0" algn="just"/>
            <a:r>
              <a:rPr lang="en" sz="2400" dirty="0">
                <a:latin typeface="Muli ExtraBold" panose="00000900000000000000" pitchFamily="2" charset="0"/>
              </a:rPr>
              <a:t>Câu </a:t>
            </a:r>
            <a:r>
              <a:rPr lang="en" sz="2400" dirty="0" smtClean="0">
                <a:latin typeface="Muli ExtraBold" panose="00000900000000000000" pitchFamily="2" charset="0"/>
              </a:rPr>
              <a:t>8: </a:t>
            </a:r>
            <a:r>
              <a:rPr lang="en-US" sz="2400" dirty="0" err="1">
                <a:latin typeface="Muli ExtraBold" panose="00000900000000000000" pitchFamily="2" charset="0"/>
              </a:rPr>
              <a:t>Trong</a:t>
            </a:r>
            <a:r>
              <a:rPr lang="en-US" sz="2400" dirty="0">
                <a:latin typeface="Muli ExtraBold" panose="00000900000000000000" pitchFamily="2" charset="0"/>
              </a:rPr>
              <a:t> </a:t>
            </a:r>
            <a:r>
              <a:rPr lang="en-US" sz="2400" dirty="0" err="1">
                <a:latin typeface="Muli ExtraBold" panose="00000900000000000000" pitchFamily="2" charset="0"/>
              </a:rPr>
              <a:t>câu</a:t>
            </a:r>
            <a:r>
              <a:rPr lang="en-US" sz="2400" dirty="0">
                <a:latin typeface="Muli ExtraBold" panose="00000900000000000000" pitchFamily="2" charset="0"/>
              </a:rPr>
              <a:t>: </a:t>
            </a:r>
            <a:r>
              <a:rPr lang="en-US" sz="2400" dirty="0" smtClean="0">
                <a:latin typeface="Muli ExtraBold" panose="00000900000000000000" pitchFamily="2" charset="0"/>
              </a:rPr>
              <a:t>“</a:t>
            </a:r>
            <a:r>
              <a:rPr lang="en-US" sz="2400" dirty="0" smtClean="0">
                <a:latin typeface="Muli ExtraLight" panose="00000300000000000000" pitchFamily="2" charset="0"/>
              </a:rPr>
              <a:t>Con </a:t>
            </a:r>
            <a:r>
              <a:rPr lang="en-US" sz="2400" dirty="0" err="1" smtClean="0">
                <a:latin typeface="Muli ExtraLight" panose="00000300000000000000" pitchFamily="2" charset="0"/>
              </a:rPr>
              <a:t>đường</a:t>
            </a:r>
            <a:r>
              <a:rPr lang="en-US" sz="2400" dirty="0" smtClean="0">
                <a:latin typeface="Muli ExtraLight" panose="00000300000000000000" pitchFamily="2" charset="0"/>
              </a:rPr>
              <a:t> men </a:t>
            </a:r>
            <a:r>
              <a:rPr lang="en-US" sz="2400" dirty="0" err="1" smtClean="0">
                <a:latin typeface="Muli ExtraLight" panose="00000300000000000000" pitchFamily="2" charset="0"/>
              </a:rPr>
              <a:t>theo</a:t>
            </a:r>
            <a:r>
              <a:rPr lang="en-US" sz="2400" dirty="0" smtClean="0">
                <a:latin typeface="Muli ExtraLight" panose="00000300000000000000" pitchFamily="2" charset="0"/>
              </a:rPr>
              <a:t> </a:t>
            </a:r>
            <a:r>
              <a:rPr lang="en-US" sz="2400" dirty="0" err="1" smtClean="0">
                <a:latin typeface="Muli ExtraLight" panose="00000300000000000000" pitchFamily="2" charset="0"/>
              </a:rPr>
              <a:t>một</a:t>
            </a:r>
            <a:r>
              <a:rPr lang="en-US" sz="2400" dirty="0" smtClean="0">
                <a:latin typeface="Muli ExtraLight" panose="00000300000000000000" pitchFamily="2" charset="0"/>
              </a:rPr>
              <a:t> </a:t>
            </a:r>
            <a:r>
              <a:rPr lang="en-US" sz="2400" dirty="0" err="1" smtClean="0">
                <a:latin typeface="Muli ExtraLight" panose="00000300000000000000" pitchFamily="2" charset="0"/>
              </a:rPr>
              <a:t>bãi</a:t>
            </a:r>
            <a:r>
              <a:rPr lang="en-US" sz="2400" dirty="0" smtClean="0">
                <a:latin typeface="Muli ExtraLight" panose="00000300000000000000" pitchFamily="2" charset="0"/>
              </a:rPr>
              <a:t> </a:t>
            </a:r>
            <a:r>
              <a:rPr lang="en-US" sz="2400" dirty="0" err="1" smtClean="0">
                <a:latin typeface="Muli ExtraLight" panose="00000300000000000000" pitchFamily="2" charset="0"/>
              </a:rPr>
              <a:t>vầu</a:t>
            </a:r>
            <a:r>
              <a:rPr lang="en-US" sz="2400" dirty="0" smtClean="0">
                <a:latin typeface="Muli ExtraLight" panose="00000300000000000000" pitchFamily="2" charset="0"/>
              </a:rPr>
              <a:t>, </a:t>
            </a:r>
            <a:r>
              <a:rPr lang="en-US" sz="2400" dirty="0" err="1" smtClean="0">
                <a:latin typeface="Muli ExtraLight" panose="00000300000000000000" pitchFamily="2" charset="0"/>
              </a:rPr>
              <a:t>cây</a:t>
            </a:r>
            <a:r>
              <a:rPr lang="en-US" sz="2400" dirty="0" smtClean="0">
                <a:latin typeface="Muli ExtraLight" panose="00000300000000000000" pitchFamily="2" charset="0"/>
              </a:rPr>
              <a:t> </a:t>
            </a:r>
            <a:r>
              <a:rPr lang="en-US" sz="2400" dirty="0" err="1" smtClean="0">
                <a:latin typeface="Muli ExtraLight" panose="00000300000000000000" pitchFamily="2" charset="0"/>
              </a:rPr>
              <a:t>mọc</a:t>
            </a:r>
            <a:r>
              <a:rPr lang="en-US" sz="2400" dirty="0" smtClean="0">
                <a:latin typeface="Muli ExtraLight" panose="00000300000000000000" pitchFamily="2" charset="0"/>
              </a:rPr>
              <a:t> san </a:t>
            </a:r>
            <a:r>
              <a:rPr lang="en-US" sz="2400" dirty="0" err="1" smtClean="0">
                <a:latin typeface="Muli ExtraLight" panose="00000300000000000000" pitchFamily="2" charset="0"/>
              </a:rPr>
              <a:t>sát</a:t>
            </a:r>
            <a:r>
              <a:rPr lang="en-US" sz="2400" dirty="0" smtClean="0">
                <a:latin typeface="Muli ExtraLight" panose="00000300000000000000" pitchFamily="2" charset="0"/>
              </a:rPr>
              <a:t>, </a:t>
            </a:r>
            <a:r>
              <a:rPr lang="en-US" sz="2400" dirty="0" err="1" smtClean="0">
                <a:latin typeface="Muli ExtraLight" panose="00000300000000000000" pitchFamily="2" charset="0"/>
              </a:rPr>
              <a:t>thẳng</a:t>
            </a:r>
            <a:r>
              <a:rPr lang="en-US" sz="2400" dirty="0" smtClean="0">
                <a:latin typeface="Muli ExtraLight" panose="00000300000000000000" pitchFamily="2" charset="0"/>
              </a:rPr>
              <a:t> </a:t>
            </a:r>
            <a:r>
              <a:rPr lang="en-US" sz="2400" dirty="0" err="1" smtClean="0">
                <a:latin typeface="Muli ExtraLight" panose="00000300000000000000" pitchFamily="2" charset="0"/>
              </a:rPr>
              <a:t>tắp</a:t>
            </a:r>
            <a:r>
              <a:rPr lang="en-US" sz="2400" dirty="0" smtClean="0">
                <a:latin typeface="Muli ExtraLight" panose="00000300000000000000" pitchFamily="2" charset="0"/>
              </a:rPr>
              <a:t>, </a:t>
            </a:r>
            <a:r>
              <a:rPr lang="en-US" sz="2400" dirty="0" err="1" smtClean="0">
                <a:latin typeface="Muli ExtraLight" panose="00000300000000000000" pitchFamily="2" charset="0"/>
              </a:rPr>
              <a:t>dày</a:t>
            </a:r>
            <a:r>
              <a:rPr lang="en-US" sz="2400" dirty="0" smtClean="0">
                <a:latin typeface="Muli ExtraLight" panose="00000300000000000000" pitchFamily="2" charset="0"/>
              </a:rPr>
              <a:t> </a:t>
            </a:r>
            <a:r>
              <a:rPr lang="en-US" sz="2400" dirty="0" err="1" smtClean="0">
                <a:latin typeface="Muli ExtraLight" panose="00000300000000000000" pitchFamily="2" charset="0"/>
              </a:rPr>
              <a:t>như</a:t>
            </a:r>
            <a:r>
              <a:rPr lang="en-US" sz="2400" dirty="0" smtClean="0">
                <a:latin typeface="Muli ExtraLight" panose="00000300000000000000" pitchFamily="2" charset="0"/>
              </a:rPr>
              <a:t> </a:t>
            </a:r>
            <a:r>
              <a:rPr lang="en-US" sz="2400" dirty="0" err="1" smtClean="0">
                <a:latin typeface="Muli ExtraLight" panose="00000300000000000000" pitchFamily="2" charset="0"/>
              </a:rPr>
              <a:t>ống</a:t>
            </a:r>
            <a:r>
              <a:rPr lang="en-US" sz="2400" dirty="0" smtClean="0">
                <a:latin typeface="Muli ExtraLight" panose="00000300000000000000" pitchFamily="2" charset="0"/>
              </a:rPr>
              <a:t> </a:t>
            </a:r>
            <a:r>
              <a:rPr lang="en-US" sz="2400" dirty="0" err="1" smtClean="0">
                <a:latin typeface="Muli ExtraLight" panose="00000300000000000000" pitchFamily="2" charset="0"/>
              </a:rPr>
              <a:t>đũa</a:t>
            </a:r>
            <a:r>
              <a:rPr lang="vi-VN" sz="2400" dirty="0" smtClean="0">
                <a:latin typeface="Muli ExtraLight" panose="00000300000000000000" pitchFamily="2" charset="0"/>
              </a:rPr>
              <a:t>.</a:t>
            </a:r>
            <a:r>
              <a:rPr lang="en-US" sz="2400" dirty="0">
                <a:latin typeface="Muli ExtraBold" panose="00000900000000000000" pitchFamily="2" charset="0"/>
              </a:rPr>
              <a:t>”, </a:t>
            </a:r>
            <a:r>
              <a:rPr lang="en-US" sz="2400" dirty="0" err="1">
                <a:latin typeface="Muli ExtraBold" panose="00000900000000000000" pitchFamily="2" charset="0"/>
              </a:rPr>
              <a:t>có</a:t>
            </a:r>
            <a:r>
              <a:rPr lang="en-US" sz="2400" dirty="0">
                <a:latin typeface="Muli ExtraBold" panose="00000900000000000000" pitchFamily="2" charset="0"/>
              </a:rPr>
              <a:t> </a:t>
            </a:r>
            <a:r>
              <a:rPr lang="en-US" sz="2400" dirty="0" err="1">
                <a:latin typeface="Muli ExtraBold" panose="00000900000000000000" pitchFamily="2" charset="0"/>
              </a:rPr>
              <a:t>những</a:t>
            </a:r>
            <a:r>
              <a:rPr lang="en-US" sz="2400" dirty="0">
                <a:latin typeface="Muli ExtraBold" panose="00000900000000000000" pitchFamily="2" charset="0"/>
              </a:rPr>
              <a:t> </a:t>
            </a:r>
            <a:r>
              <a:rPr lang="en-US" sz="2400" dirty="0" err="1">
                <a:latin typeface="Muli ExtraBold" panose="00000900000000000000" pitchFamily="2" charset="0"/>
              </a:rPr>
              <a:t>từ</a:t>
            </a:r>
            <a:r>
              <a:rPr lang="en-US" sz="2400" dirty="0">
                <a:latin typeface="Muli ExtraBold" panose="00000900000000000000" pitchFamily="2" charset="0"/>
              </a:rPr>
              <a:t> </a:t>
            </a:r>
            <a:r>
              <a:rPr lang="en-US" sz="2400" dirty="0" err="1">
                <a:latin typeface="Muli ExtraBold" panose="00000900000000000000" pitchFamily="2" charset="0"/>
              </a:rPr>
              <a:t>chỉ</a:t>
            </a:r>
            <a:r>
              <a:rPr lang="en-US" sz="2400" dirty="0">
                <a:latin typeface="Muli ExtraBold" panose="00000900000000000000" pitchFamily="2" charset="0"/>
              </a:rPr>
              <a:t> </a:t>
            </a:r>
            <a:r>
              <a:rPr lang="en-US" sz="2400" dirty="0" err="1" smtClean="0">
                <a:latin typeface="Muli ExtraBold" panose="00000900000000000000" pitchFamily="2" charset="0"/>
              </a:rPr>
              <a:t>đặc</a:t>
            </a:r>
            <a:r>
              <a:rPr lang="en-US" sz="2400" dirty="0" smtClean="0">
                <a:latin typeface="Muli ExtraBold" panose="00000900000000000000" pitchFamily="2" charset="0"/>
              </a:rPr>
              <a:t> </a:t>
            </a:r>
            <a:r>
              <a:rPr lang="en-US" sz="2400" dirty="0" err="1" smtClean="0">
                <a:latin typeface="Muli ExtraBold" panose="00000900000000000000" pitchFamily="2" charset="0"/>
              </a:rPr>
              <a:t>điểm</a:t>
            </a:r>
            <a:r>
              <a:rPr lang="en-US" sz="2400" dirty="0" smtClean="0">
                <a:latin typeface="Muli ExtraBold" panose="00000900000000000000" pitchFamily="2" charset="0"/>
              </a:rPr>
              <a:t> </a:t>
            </a:r>
            <a:r>
              <a:rPr lang="en-US" sz="2400" dirty="0" err="1" smtClean="0">
                <a:latin typeface="Muli ExtraBold" panose="00000900000000000000" pitchFamily="2" charset="0"/>
              </a:rPr>
              <a:t>nào</a:t>
            </a:r>
            <a:r>
              <a:rPr lang="en-US" sz="2400" dirty="0">
                <a:latin typeface="Muli ExtraBold" panose="00000900000000000000" pitchFamily="2" charset="0"/>
              </a:rPr>
              <a:t>?</a:t>
            </a:r>
            <a:endParaRPr sz="2400" dirty="0">
              <a:latin typeface="Muli ExtraBold" panose="00000900000000000000" pitchFamily="2" charset="0"/>
            </a:endParaRPr>
          </a:p>
        </p:txBody>
      </p:sp>
      <p:sp>
        <p:nvSpPr>
          <p:cNvPr id="5588" name="Google Shape;5588;p44"/>
          <p:cNvSpPr txBox="1">
            <a:spLocks noGrp="1"/>
          </p:cNvSpPr>
          <p:nvPr>
            <p:ph type="title" idx="3"/>
          </p:nvPr>
        </p:nvSpPr>
        <p:spPr>
          <a:xfrm>
            <a:off x="1058238" y="1454496"/>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A</a:t>
            </a:r>
            <a:endParaRPr dirty="0"/>
          </a:p>
        </p:txBody>
      </p:sp>
      <p:sp>
        <p:nvSpPr>
          <p:cNvPr id="5589" name="Google Shape;5589;p44"/>
          <p:cNvSpPr txBox="1">
            <a:spLocks noGrp="1"/>
          </p:cNvSpPr>
          <p:nvPr>
            <p:ph type="title" idx="4"/>
          </p:nvPr>
        </p:nvSpPr>
        <p:spPr>
          <a:xfrm>
            <a:off x="2095743" y="2736420"/>
            <a:ext cx="4674639" cy="375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600" dirty="0" smtClean="0">
                <a:latin typeface="Muli ExtraLight" panose="00000300000000000000" pitchFamily="2" charset="0"/>
              </a:rPr>
              <a:t>san sát, thẳng tắp, dày</a:t>
            </a:r>
            <a:endParaRPr sz="2600" dirty="0">
              <a:latin typeface="Muli ExtraLight" panose="00000300000000000000" pitchFamily="2" charset="0"/>
            </a:endParaRPr>
          </a:p>
        </p:txBody>
      </p:sp>
      <p:sp>
        <p:nvSpPr>
          <p:cNvPr id="5591" name="Google Shape;5591;p44"/>
          <p:cNvSpPr txBox="1">
            <a:spLocks noGrp="1"/>
          </p:cNvSpPr>
          <p:nvPr>
            <p:ph type="title" idx="6"/>
          </p:nvPr>
        </p:nvSpPr>
        <p:spPr>
          <a:xfrm>
            <a:off x="1069823" y="2596154"/>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B</a:t>
            </a:r>
            <a:endParaRPr dirty="0"/>
          </a:p>
        </p:txBody>
      </p:sp>
      <p:sp>
        <p:nvSpPr>
          <p:cNvPr id="5592" name="Google Shape;5592;p44"/>
          <p:cNvSpPr txBox="1">
            <a:spLocks noGrp="1"/>
          </p:cNvSpPr>
          <p:nvPr>
            <p:ph type="title" idx="7"/>
          </p:nvPr>
        </p:nvSpPr>
        <p:spPr>
          <a:xfrm>
            <a:off x="2139789" y="3762577"/>
            <a:ext cx="4630593" cy="741356"/>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2600" dirty="0">
                <a:latin typeface="Muli ExtraLight" panose="00000300000000000000" pitchFamily="2" charset="0"/>
              </a:rPr>
              <a:t>s</a:t>
            </a:r>
            <a:r>
              <a:rPr lang="en" sz="2600" dirty="0" smtClean="0">
                <a:latin typeface="Muli ExtraLight" panose="00000300000000000000" pitchFamily="2" charset="0"/>
              </a:rPr>
              <a:t>an sát, thẳng tắp, dày, ống đũa</a:t>
            </a:r>
            <a:endParaRPr sz="2600" dirty="0">
              <a:latin typeface="Muli ExtraLight" panose="00000300000000000000" pitchFamily="2" charset="0"/>
            </a:endParaRPr>
          </a:p>
        </p:txBody>
      </p:sp>
      <p:sp>
        <p:nvSpPr>
          <p:cNvPr id="5594" name="Google Shape;5594;p44"/>
          <p:cNvSpPr txBox="1">
            <a:spLocks noGrp="1"/>
          </p:cNvSpPr>
          <p:nvPr>
            <p:ph type="title" idx="9"/>
          </p:nvPr>
        </p:nvSpPr>
        <p:spPr>
          <a:xfrm>
            <a:off x="1054412" y="3803585"/>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C</a:t>
            </a:r>
            <a:endParaRPr dirty="0"/>
          </a:p>
        </p:txBody>
      </p:sp>
      <p:sp>
        <p:nvSpPr>
          <p:cNvPr id="5598" name="Google Shape;5598;p44"/>
          <p:cNvSpPr/>
          <p:nvPr/>
        </p:nvSpPr>
        <p:spPr>
          <a:xfrm flipH="1">
            <a:off x="7635854" y="4564884"/>
            <a:ext cx="1155867" cy="274994"/>
          </a:xfrm>
          <a:custGeom>
            <a:avLst/>
            <a:gdLst/>
            <a:ahLst/>
            <a:cxnLst/>
            <a:rect l="l" t="t" r="r" b="b"/>
            <a:pathLst>
              <a:path w="19915" h="4738" extrusionOk="0">
                <a:moveTo>
                  <a:pt x="5404" y="1"/>
                </a:moveTo>
                <a:cubicBezTo>
                  <a:pt x="3903" y="1"/>
                  <a:pt x="3136" y="1102"/>
                  <a:pt x="2569" y="1936"/>
                </a:cubicBezTo>
                <a:cubicBezTo>
                  <a:pt x="1968" y="2803"/>
                  <a:pt x="1602" y="3270"/>
                  <a:pt x="901" y="3270"/>
                </a:cubicBezTo>
                <a:cubicBezTo>
                  <a:pt x="0" y="3337"/>
                  <a:pt x="0" y="4671"/>
                  <a:pt x="901" y="4738"/>
                </a:cubicBezTo>
                <a:cubicBezTo>
                  <a:pt x="2402" y="4738"/>
                  <a:pt x="3169" y="3637"/>
                  <a:pt x="3736" y="2769"/>
                </a:cubicBezTo>
                <a:cubicBezTo>
                  <a:pt x="4337" y="1902"/>
                  <a:pt x="4704" y="1435"/>
                  <a:pt x="5404" y="1435"/>
                </a:cubicBezTo>
                <a:cubicBezTo>
                  <a:pt x="6138" y="1435"/>
                  <a:pt x="6472" y="1902"/>
                  <a:pt x="7072" y="2769"/>
                </a:cubicBezTo>
                <a:cubicBezTo>
                  <a:pt x="7706" y="3637"/>
                  <a:pt x="8440" y="4738"/>
                  <a:pt x="9941" y="4738"/>
                </a:cubicBezTo>
                <a:cubicBezTo>
                  <a:pt x="11475" y="4738"/>
                  <a:pt x="12242" y="3637"/>
                  <a:pt x="12810" y="2769"/>
                </a:cubicBezTo>
                <a:cubicBezTo>
                  <a:pt x="13410" y="1902"/>
                  <a:pt x="13777" y="1435"/>
                  <a:pt x="14477" y="1435"/>
                </a:cubicBezTo>
                <a:cubicBezTo>
                  <a:pt x="15178" y="1435"/>
                  <a:pt x="15545" y="1902"/>
                  <a:pt x="16145" y="2769"/>
                </a:cubicBezTo>
                <a:cubicBezTo>
                  <a:pt x="16746" y="3637"/>
                  <a:pt x="17480" y="4738"/>
                  <a:pt x="19014" y="4738"/>
                </a:cubicBezTo>
                <a:cubicBezTo>
                  <a:pt x="19915" y="4671"/>
                  <a:pt x="19915" y="3337"/>
                  <a:pt x="19014" y="3270"/>
                </a:cubicBezTo>
                <a:cubicBezTo>
                  <a:pt x="18280" y="3270"/>
                  <a:pt x="17947" y="2836"/>
                  <a:pt x="17346" y="1936"/>
                </a:cubicBezTo>
                <a:cubicBezTo>
                  <a:pt x="16746" y="1068"/>
                  <a:pt x="15978" y="1"/>
                  <a:pt x="14477" y="1"/>
                </a:cubicBezTo>
                <a:cubicBezTo>
                  <a:pt x="12976" y="1"/>
                  <a:pt x="12209" y="1102"/>
                  <a:pt x="11609" y="1936"/>
                </a:cubicBezTo>
                <a:cubicBezTo>
                  <a:pt x="11042" y="2803"/>
                  <a:pt x="10675" y="3270"/>
                  <a:pt x="9941" y="3270"/>
                </a:cubicBezTo>
                <a:cubicBezTo>
                  <a:pt x="9240" y="3270"/>
                  <a:pt x="8873" y="2836"/>
                  <a:pt x="8273" y="1936"/>
                </a:cubicBezTo>
                <a:cubicBezTo>
                  <a:pt x="7673" y="1068"/>
                  <a:pt x="6939" y="1"/>
                  <a:pt x="5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 name="Google Shape;5545;p44"/>
          <p:cNvGrpSpPr/>
          <p:nvPr/>
        </p:nvGrpSpPr>
        <p:grpSpPr>
          <a:xfrm>
            <a:off x="1976724" y="1389242"/>
            <a:ext cx="5669280" cy="914400"/>
            <a:chOff x="5479526" y="1405801"/>
            <a:chExt cx="2977859" cy="529496"/>
          </a:xfrm>
        </p:grpSpPr>
        <p:grpSp>
          <p:nvGrpSpPr>
            <p:cNvPr id="81" name="Google Shape;5546;p44"/>
            <p:cNvGrpSpPr/>
            <p:nvPr/>
          </p:nvGrpSpPr>
          <p:grpSpPr>
            <a:xfrm>
              <a:off x="5479526" y="1405801"/>
              <a:ext cx="2977859" cy="529496"/>
              <a:chOff x="1639625" y="1424500"/>
              <a:chExt cx="2861400" cy="569350"/>
            </a:xfrm>
          </p:grpSpPr>
          <p:sp>
            <p:nvSpPr>
              <p:cNvPr id="87" name="Google Shape;5547;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5548;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 name="Google Shape;5549;p44"/>
            <p:cNvGrpSpPr/>
            <p:nvPr/>
          </p:nvGrpSpPr>
          <p:grpSpPr>
            <a:xfrm>
              <a:off x="8055838" y="1554100"/>
              <a:ext cx="198900" cy="198900"/>
              <a:chOff x="7016475" y="679000"/>
              <a:chExt cx="198900" cy="198900"/>
            </a:xfrm>
          </p:grpSpPr>
          <p:sp>
            <p:nvSpPr>
              <p:cNvPr id="83" name="Google Shape;5550;p44"/>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4" name="Google Shape;5551;p44"/>
              <p:cNvGrpSpPr/>
              <p:nvPr/>
            </p:nvGrpSpPr>
            <p:grpSpPr>
              <a:xfrm>
                <a:off x="7056825" y="719650"/>
                <a:ext cx="118200" cy="117600"/>
                <a:chOff x="6856475" y="706375"/>
                <a:chExt cx="118200" cy="117600"/>
              </a:xfrm>
            </p:grpSpPr>
            <p:cxnSp>
              <p:nvCxnSpPr>
                <p:cNvPr id="85" name="Google Shape;5552;p44"/>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86" name="Google Shape;5553;p44"/>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sp>
        <p:nvSpPr>
          <p:cNvPr id="5587" name="Google Shape;5587;p44"/>
          <p:cNvSpPr txBox="1">
            <a:spLocks noGrp="1"/>
          </p:cNvSpPr>
          <p:nvPr>
            <p:ph type="title" idx="2"/>
          </p:nvPr>
        </p:nvSpPr>
        <p:spPr>
          <a:xfrm>
            <a:off x="2122622" y="1400026"/>
            <a:ext cx="4664926" cy="750072"/>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sz="2600" dirty="0" smtClean="0">
                <a:latin typeface="Muli ExtraLight" panose="00000300000000000000" pitchFamily="2" charset="0"/>
              </a:rPr>
              <a:t>men </a:t>
            </a:r>
            <a:r>
              <a:rPr lang="en-US" sz="2600" dirty="0" err="1" smtClean="0">
                <a:latin typeface="Muli ExtraLight" panose="00000300000000000000" pitchFamily="2" charset="0"/>
              </a:rPr>
              <a:t>theo</a:t>
            </a:r>
            <a:r>
              <a:rPr lang="en-US" sz="2600" dirty="0" smtClean="0">
                <a:latin typeface="Muli ExtraLight" panose="00000300000000000000" pitchFamily="2" charset="0"/>
              </a:rPr>
              <a:t>, san </a:t>
            </a:r>
            <a:r>
              <a:rPr lang="en-US" sz="2600" dirty="0" err="1" smtClean="0">
                <a:latin typeface="Muli ExtraLight" panose="00000300000000000000" pitchFamily="2" charset="0"/>
              </a:rPr>
              <a:t>sát</a:t>
            </a:r>
            <a:r>
              <a:rPr lang="en-US" sz="2600" dirty="0" smtClean="0">
                <a:latin typeface="Muli ExtraLight" panose="00000300000000000000" pitchFamily="2" charset="0"/>
              </a:rPr>
              <a:t>, </a:t>
            </a:r>
            <a:r>
              <a:rPr lang="en-US" sz="2600" dirty="0" err="1" smtClean="0">
                <a:latin typeface="Muli ExtraLight" panose="00000300000000000000" pitchFamily="2" charset="0"/>
              </a:rPr>
              <a:t>thẳng</a:t>
            </a:r>
            <a:r>
              <a:rPr lang="en-US" sz="2600" dirty="0" smtClean="0">
                <a:latin typeface="Muli ExtraLight" panose="00000300000000000000" pitchFamily="2" charset="0"/>
              </a:rPr>
              <a:t> </a:t>
            </a:r>
            <a:r>
              <a:rPr lang="en-US" sz="2600" dirty="0" err="1" smtClean="0">
                <a:latin typeface="Muli ExtraLight" panose="00000300000000000000" pitchFamily="2" charset="0"/>
              </a:rPr>
              <a:t>tắp</a:t>
            </a:r>
            <a:r>
              <a:rPr lang="en-US" sz="2600" dirty="0" smtClean="0">
                <a:latin typeface="Muli ExtraLight" panose="00000300000000000000" pitchFamily="2" charset="0"/>
              </a:rPr>
              <a:t>, </a:t>
            </a:r>
            <a:r>
              <a:rPr lang="en-US" sz="2600" dirty="0" err="1" smtClean="0">
                <a:latin typeface="Muli ExtraLight" panose="00000300000000000000" pitchFamily="2" charset="0"/>
              </a:rPr>
              <a:t>dày</a:t>
            </a:r>
            <a:endParaRPr sz="2600" dirty="0">
              <a:latin typeface="Muli ExtraLight" panose="00000300000000000000" pitchFamily="2" charset="0"/>
            </a:endParaRPr>
          </a:p>
        </p:txBody>
      </p:sp>
    </p:spTree>
    <p:extLst>
      <p:ext uri="{BB962C8B-B14F-4D97-AF65-F5344CB8AC3E}">
        <p14:creationId xmlns:p14="http://schemas.microsoft.com/office/powerpoint/2010/main" val="1855056597"/>
      </p:ext>
    </p:extLst>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repeatCount="indefinite" fill="hold" grpId="0" nodeType="clickEffect">
                                  <p:stCondLst>
                                    <p:cond delay="0"/>
                                  </p:stCondLst>
                                  <p:endCondLst>
                                    <p:cond evt="onNext" delay="0">
                                      <p:tgtEl>
                                        <p:sldTgt/>
                                      </p:tgtEl>
                                    </p:cond>
                                  </p:endCondLst>
                                  <p:childTnLst>
                                    <p:animEffect transition="out" filter="fade">
                                      <p:cBhvr>
                                        <p:cTn id="6" dur="500" tmFilter="0, 0; .2, .5; .8, .5; 1, 0"/>
                                        <p:tgtEl>
                                          <p:spTgt spid="5582"/>
                                        </p:tgtEl>
                                      </p:cBhvr>
                                    </p:animEffect>
                                    <p:animScale>
                                      <p:cBhvr>
                                        <p:cTn id="7" dur="250" autoRev="1" fill="hold"/>
                                        <p:tgtEl>
                                          <p:spTgt spid="5582"/>
                                        </p:tgtEl>
                                      </p:cBhvr>
                                      <p:by x="105000" y="105000"/>
                                    </p:animScale>
                                  </p:childTnLst>
                                </p:cTn>
                              </p:par>
                              <p:par>
                                <p:cTn id="8" presetID="26" presetClass="emph" presetSubtype="0" repeatCount="indefinite" fill="hold" grpId="0" nodeType="withEffect">
                                  <p:stCondLst>
                                    <p:cond delay="0"/>
                                  </p:stCondLst>
                                  <p:endCondLst>
                                    <p:cond evt="onNext" delay="0">
                                      <p:tgtEl>
                                        <p:sldTgt/>
                                      </p:tgtEl>
                                    </p:cond>
                                  </p:endCondLst>
                                  <p:childTnLst>
                                    <p:animEffect transition="out" filter="fade">
                                      <p:cBhvr>
                                        <p:cTn id="9" dur="500" tmFilter="0, 0; .2, .5; .8, .5; 1, 0"/>
                                        <p:tgtEl>
                                          <p:spTgt spid="5591"/>
                                        </p:tgtEl>
                                      </p:cBhvr>
                                    </p:animEffect>
                                    <p:animScale>
                                      <p:cBhvr>
                                        <p:cTn id="10" dur="250" autoRev="1" fill="hold"/>
                                        <p:tgtEl>
                                          <p:spTgt spid="5591"/>
                                        </p:tgtEl>
                                      </p:cBhvr>
                                      <p:by x="105000" y="105000"/>
                                    </p:animScale>
                                  </p:childTnLst>
                                </p:cTn>
                              </p:par>
                              <p:par>
                                <p:cTn id="11" presetID="26" presetClass="emph" presetSubtype="0" repeatCount="indefinite" fill="hold" grpId="0" nodeType="withEffect">
                                  <p:stCondLst>
                                    <p:cond delay="0"/>
                                  </p:stCondLst>
                                  <p:endCondLst>
                                    <p:cond evt="onNext" delay="0">
                                      <p:tgtEl>
                                        <p:sldTgt/>
                                      </p:tgtEl>
                                    </p:cond>
                                  </p:endCondLst>
                                  <p:childTnLst>
                                    <p:animEffect transition="out" filter="fade">
                                      <p:cBhvr>
                                        <p:cTn id="12" dur="500" tmFilter="0, 0; .2, .5; .8, .5; 1, 0"/>
                                        <p:tgtEl>
                                          <p:spTgt spid="5589"/>
                                        </p:tgtEl>
                                      </p:cBhvr>
                                    </p:animEffect>
                                    <p:animScale>
                                      <p:cBhvr>
                                        <p:cTn id="13" dur="250" autoRev="1" fill="hold"/>
                                        <p:tgtEl>
                                          <p:spTgt spid="5589"/>
                                        </p:tgtEl>
                                      </p:cBhvr>
                                      <p:by x="105000" y="105000"/>
                                    </p:animScale>
                                  </p:childTnLst>
                                </p:cTn>
                              </p:par>
                              <p:par>
                                <p:cTn id="14" presetID="26" presetClass="emph" presetSubtype="0" repeatCount="indefinite" fill="hold" nodeType="withEffect">
                                  <p:stCondLst>
                                    <p:cond delay="0"/>
                                  </p:stCondLst>
                                  <p:endCondLst>
                                    <p:cond evt="onNext" delay="0">
                                      <p:tgtEl>
                                        <p:sldTgt/>
                                      </p:tgtEl>
                                    </p:cond>
                                  </p:endCondLst>
                                  <p:childTnLst>
                                    <p:animEffect transition="out" filter="fade">
                                      <p:cBhvr>
                                        <p:cTn id="15" dur="500" tmFilter="0, 0; .2, .5; .8, .5; 1, 0"/>
                                        <p:tgtEl>
                                          <p:spTgt spid="5545"/>
                                        </p:tgtEl>
                                      </p:cBhvr>
                                    </p:animEffect>
                                    <p:animScale>
                                      <p:cBhvr>
                                        <p:cTn id="16" dur="250" autoRev="1" fill="hold"/>
                                        <p:tgtEl>
                                          <p:spTgt spid="554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82" grpId="0" animBg="1"/>
      <p:bldP spid="5589" grpId="0"/>
      <p:bldP spid="559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208"/>
        <p:cNvGrpSpPr/>
        <p:nvPr/>
      </p:nvGrpSpPr>
      <p:grpSpPr>
        <a:xfrm>
          <a:off x="0" y="0"/>
          <a:ext cx="0" cy="0"/>
          <a:chOff x="0" y="0"/>
          <a:chExt cx="0" cy="0"/>
        </a:xfrm>
      </p:grpSpPr>
      <p:grpSp>
        <p:nvGrpSpPr>
          <p:cNvPr id="7209" name="Google Shape;7209;p59"/>
          <p:cNvGrpSpPr/>
          <p:nvPr/>
        </p:nvGrpSpPr>
        <p:grpSpPr>
          <a:xfrm>
            <a:off x="789453" y="855400"/>
            <a:ext cx="6176561" cy="3347389"/>
            <a:chOff x="789453" y="855400"/>
            <a:chExt cx="6176561" cy="3347389"/>
          </a:xfrm>
        </p:grpSpPr>
        <p:sp>
          <p:nvSpPr>
            <p:cNvPr id="7210" name="Google Shape;7210;p59"/>
            <p:cNvSpPr/>
            <p:nvPr/>
          </p:nvSpPr>
          <p:spPr>
            <a:xfrm>
              <a:off x="789453" y="931600"/>
              <a:ext cx="6176561" cy="3271189"/>
            </a:xfrm>
            <a:custGeom>
              <a:avLst/>
              <a:gdLst/>
              <a:ahLst/>
              <a:cxnLst/>
              <a:rect l="l" t="t" r="r" b="b"/>
              <a:pathLst>
                <a:path w="24686" h="14979" extrusionOk="0">
                  <a:moveTo>
                    <a:pt x="1" y="1"/>
                  </a:moveTo>
                  <a:lnTo>
                    <a:pt x="1" y="14978"/>
                  </a:lnTo>
                  <a:lnTo>
                    <a:pt x="24685" y="14978"/>
                  </a:lnTo>
                  <a:lnTo>
                    <a:pt x="24685" y="1"/>
                  </a:lnTo>
                  <a:close/>
                </a:path>
              </a:pathLst>
            </a:custGeom>
            <a:solidFill>
              <a:schemeClr val="accent4"/>
            </a:solid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1" name="Google Shape;7211;p59"/>
            <p:cNvSpPr/>
            <p:nvPr/>
          </p:nvSpPr>
          <p:spPr>
            <a:xfrm>
              <a:off x="789453" y="855400"/>
              <a:ext cx="6176561" cy="410249"/>
            </a:xfrm>
            <a:custGeom>
              <a:avLst/>
              <a:gdLst/>
              <a:ahLst/>
              <a:cxnLst/>
              <a:rect l="l" t="t" r="r" b="b"/>
              <a:pathLst>
                <a:path w="24686" h="2170" extrusionOk="0">
                  <a:moveTo>
                    <a:pt x="1" y="1"/>
                  </a:moveTo>
                  <a:lnTo>
                    <a:pt x="1" y="2169"/>
                  </a:lnTo>
                  <a:lnTo>
                    <a:pt x="24685" y="2169"/>
                  </a:lnTo>
                  <a:lnTo>
                    <a:pt x="24685" y="1"/>
                  </a:lnTo>
                  <a:close/>
                </a:path>
              </a:pathLst>
            </a:cu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12" name="Google Shape;7212;p59"/>
            <p:cNvGrpSpPr/>
            <p:nvPr/>
          </p:nvGrpSpPr>
          <p:grpSpPr>
            <a:xfrm>
              <a:off x="6664800" y="961063"/>
              <a:ext cx="198900" cy="198900"/>
              <a:chOff x="7016475" y="679000"/>
              <a:chExt cx="198900" cy="198900"/>
            </a:xfrm>
          </p:grpSpPr>
          <p:sp>
            <p:nvSpPr>
              <p:cNvPr id="7213" name="Google Shape;7213;p59"/>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14" name="Google Shape;7214;p59"/>
              <p:cNvGrpSpPr/>
              <p:nvPr/>
            </p:nvGrpSpPr>
            <p:grpSpPr>
              <a:xfrm>
                <a:off x="7056825" y="719650"/>
                <a:ext cx="118200" cy="117600"/>
                <a:chOff x="6856475" y="706375"/>
                <a:chExt cx="118200" cy="117600"/>
              </a:xfrm>
            </p:grpSpPr>
            <p:cxnSp>
              <p:nvCxnSpPr>
                <p:cNvPr id="7215" name="Google Shape;7215;p59"/>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7216" name="Google Shape;7216;p59"/>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sp>
        <p:nvSpPr>
          <p:cNvPr id="7217" name="Google Shape;7217;p59"/>
          <p:cNvSpPr txBox="1">
            <a:spLocks noGrp="1"/>
          </p:cNvSpPr>
          <p:nvPr>
            <p:ph type="title"/>
          </p:nvPr>
        </p:nvSpPr>
        <p:spPr>
          <a:xfrm>
            <a:off x="1211775" y="1499625"/>
            <a:ext cx="5331900" cy="2484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Thanks</a:t>
            </a:r>
            <a:endParaRPr dirty="0"/>
          </a:p>
        </p:txBody>
      </p:sp>
      <p:sp>
        <p:nvSpPr>
          <p:cNvPr id="7218" name="Google Shape;7218;p59"/>
          <p:cNvSpPr/>
          <p:nvPr/>
        </p:nvSpPr>
        <p:spPr>
          <a:xfrm rot="10800000" flipH="1">
            <a:off x="5838402" y="3565687"/>
            <a:ext cx="806873" cy="808613"/>
          </a:xfrm>
          <a:custGeom>
            <a:avLst/>
            <a:gdLst/>
            <a:ahLst/>
            <a:cxnLst/>
            <a:rect l="l" t="t" r="r" b="b"/>
            <a:pathLst>
              <a:path w="16046" h="16079" extrusionOk="0">
                <a:moveTo>
                  <a:pt x="8040" y="1"/>
                </a:moveTo>
                <a:cubicBezTo>
                  <a:pt x="3603" y="1"/>
                  <a:pt x="1" y="3603"/>
                  <a:pt x="1" y="8040"/>
                </a:cubicBezTo>
                <a:cubicBezTo>
                  <a:pt x="1" y="12476"/>
                  <a:pt x="3603" y="16079"/>
                  <a:pt x="8040" y="16079"/>
                </a:cubicBezTo>
                <a:cubicBezTo>
                  <a:pt x="12476" y="16079"/>
                  <a:pt x="16045" y="12476"/>
                  <a:pt x="16045" y="8040"/>
                </a:cubicBezTo>
                <a:cubicBezTo>
                  <a:pt x="16045" y="3603"/>
                  <a:pt x="12476" y="1"/>
                  <a:pt x="8040" y="1"/>
                </a:cubicBezTo>
                <a:close/>
              </a:path>
            </a:pathLst>
          </a:custGeom>
          <a:solidFill>
            <a:schemeClr val="accent1"/>
          </a:solidFill>
          <a:ln w="9525" cap="rnd" cmpd="sng">
            <a:solidFill>
              <a:srgbClr val="23232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9" name="Google Shape;7219;p59"/>
          <p:cNvSpPr/>
          <p:nvPr/>
        </p:nvSpPr>
        <p:spPr>
          <a:xfrm rot="10800000" flipH="1">
            <a:off x="485350" y="352691"/>
            <a:ext cx="1408086" cy="1206233"/>
          </a:xfrm>
          <a:custGeom>
            <a:avLst/>
            <a:gdLst/>
            <a:ahLst/>
            <a:cxnLst/>
            <a:rect l="l" t="t" r="r" b="b"/>
            <a:pathLst>
              <a:path w="14712" h="12603" extrusionOk="0">
                <a:moveTo>
                  <a:pt x="8407" y="2361"/>
                </a:moveTo>
                <a:cubicBezTo>
                  <a:pt x="10575" y="2361"/>
                  <a:pt x="12343" y="4129"/>
                  <a:pt x="12343" y="6298"/>
                </a:cubicBezTo>
                <a:cubicBezTo>
                  <a:pt x="12343" y="8665"/>
                  <a:pt x="10407" y="10225"/>
                  <a:pt x="8391" y="10225"/>
                </a:cubicBezTo>
                <a:cubicBezTo>
                  <a:pt x="7424" y="10225"/>
                  <a:pt x="6438" y="9866"/>
                  <a:pt x="5638" y="9066"/>
                </a:cubicBezTo>
                <a:cubicBezTo>
                  <a:pt x="3179" y="6607"/>
                  <a:pt x="4924" y="2395"/>
                  <a:pt x="8366" y="2395"/>
                </a:cubicBezTo>
                <a:cubicBezTo>
                  <a:pt x="8380" y="2395"/>
                  <a:pt x="8393" y="2395"/>
                  <a:pt x="8407" y="2395"/>
                </a:cubicBezTo>
                <a:lnTo>
                  <a:pt x="8407" y="2361"/>
                </a:lnTo>
                <a:close/>
                <a:moveTo>
                  <a:pt x="8383" y="0"/>
                </a:moveTo>
                <a:cubicBezTo>
                  <a:pt x="6835" y="0"/>
                  <a:pt x="5256" y="576"/>
                  <a:pt x="3970" y="1861"/>
                </a:cubicBezTo>
                <a:cubicBezTo>
                  <a:pt x="1" y="5831"/>
                  <a:pt x="2803" y="12602"/>
                  <a:pt x="8407" y="12602"/>
                </a:cubicBezTo>
                <a:cubicBezTo>
                  <a:pt x="11876" y="12569"/>
                  <a:pt x="14678" y="9767"/>
                  <a:pt x="14711" y="6298"/>
                </a:cubicBezTo>
                <a:cubicBezTo>
                  <a:pt x="14711" y="2508"/>
                  <a:pt x="11615" y="0"/>
                  <a:pt x="8383" y="0"/>
                </a:cubicBezTo>
                <a:close/>
              </a:path>
            </a:pathLst>
          </a:custGeom>
          <a:solidFill>
            <a:schemeClr val="accent3"/>
          </a:solidFill>
          <a:ln w="9525" cap="flat" cmpd="sng">
            <a:solidFill>
              <a:srgbClr val="232323"/>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0" name="Google Shape;7220;p59"/>
          <p:cNvSpPr/>
          <p:nvPr/>
        </p:nvSpPr>
        <p:spPr>
          <a:xfrm rot="-5400000" flipH="1">
            <a:off x="687572" y="2895602"/>
            <a:ext cx="717868" cy="1459964"/>
          </a:xfrm>
          <a:custGeom>
            <a:avLst/>
            <a:gdLst/>
            <a:ahLst/>
            <a:cxnLst/>
            <a:rect l="l" t="t" r="r" b="b"/>
            <a:pathLst>
              <a:path w="13778" h="28021" extrusionOk="0">
                <a:moveTo>
                  <a:pt x="1" y="1"/>
                </a:moveTo>
                <a:lnTo>
                  <a:pt x="1" y="28021"/>
                </a:lnTo>
                <a:cubicBezTo>
                  <a:pt x="7640" y="27887"/>
                  <a:pt x="13777" y="21649"/>
                  <a:pt x="13777" y="14011"/>
                </a:cubicBezTo>
                <a:cubicBezTo>
                  <a:pt x="13777" y="6372"/>
                  <a:pt x="7640" y="134"/>
                  <a:pt x="1" y="1"/>
                </a:cubicBezTo>
                <a:close/>
              </a:path>
            </a:pathLst>
          </a:custGeom>
          <a:solidFill>
            <a:schemeClr val="accen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21" name="Google Shape;7221;p59"/>
          <p:cNvGrpSpPr/>
          <p:nvPr/>
        </p:nvGrpSpPr>
        <p:grpSpPr>
          <a:xfrm>
            <a:off x="6558986" y="1509149"/>
            <a:ext cx="2076359" cy="2294432"/>
            <a:chOff x="5907259" y="1255618"/>
            <a:chExt cx="2579969" cy="2850934"/>
          </a:xfrm>
        </p:grpSpPr>
        <p:grpSp>
          <p:nvGrpSpPr>
            <p:cNvPr id="7222" name="Google Shape;7222;p59"/>
            <p:cNvGrpSpPr/>
            <p:nvPr/>
          </p:nvGrpSpPr>
          <p:grpSpPr>
            <a:xfrm>
              <a:off x="5907259" y="1255618"/>
              <a:ext cx="2579969" cy="2850934"/>
              <a:chOff x="5780959" y="1255618"/>
              <a:chExt cx="2579969" cy="2850934"/>
            </a:xfrm>
          </p:grpSpPr>
          <p:grpSp>
            <p:nvGrpSpPr>
              <p:cNvPr id="7223" name="Google Shape;7223;p59"/>
              <p:cNvGrpSpPr/>
              <p:nvPr/>
            </p:nvGrpSpPr>
            <p:grpSpPr>
              <a:xfrm>
                <a:off x="5780959" y="1255618"/>
                <a:ext cx="2579969" cy="2850934"/>
                <a:chOff x="5301600" y="1252675"/>
                <a:chExt cx="2503715" cy="2766671"/>
              </a:xfrm>
            </p:grpSpPr>
            <p:sp>
              <p:nvSpPr>
                <p:cNvPr id="7224" name="Google Shape;7224;p59"/>
                <p:cNvSpPr/>
                <p:nvPr/>
              </p:nvSpPr>
              <p:spPr>
                <a:xfrm>
                  <a:off x="6416671" y="1252675"/>
                  <a:ext cx="499665" cy="194126"/>
                </a:xfrm>
                <a:custGeom>
                  <a:avLst/>
                  <a:gdLst/>
                  <a:ahLst/>
                  <a:cxnLst/>
                  <a:rect l="l" t="t" r="r" b="b"/>
                  <a:pathLst>
                    <a:path w="11943" h="4640" extrusionOk="0">
                      <a:moveTo>
                        <a:pt x="806" y="0"/>
                      </a:moveTo>
                      <a:cubicBezTo>
                        <a:pt x="725" y="0"/>
                        <a:pt x="644" y="11"/>
                        <a:pt x="568" y="36"/>
                      </a:cubicBezTo>
                      <a:cubicBezTo>
                        <a:pt x="201" y="203"/>
                        <a:pt x="0" y="570"/>
                        <a:pt x="101" y="970"/>
                      </a:cubicBezTo>
                      <a:cubicBezTo>
                        <a:pt x="201" y="1337"/>
                        <a:pt x="401" y="1671"/>
                        <a:pt x="701" y="1938"/>
                      </a:cubicBezTo>
                      <a:cubicBezTo>
                        <a:pt x="1868" y="3072"/>
                        <a:pt x="3370" y="3739"/>
                        <a:pt x="5004" y="3872"/>
                      </a:cubicBezTo>
                      <a:lnTo>
                        <a:pt x="4904" y="4640"/>
                      </a:lnTo>
                      <a:cubicBezTo>
                        <a:pt x="7039" y="4573"/>
                        <a:pt x="9174" y="4173"/>
                        <a:pt x="11175" y="3439"/>
                      </a:cubicBezTo>
                      <a:cubicBezTo>
                        <a:pt x="11509" y="3305"/>
                        <a:pt x="11942" y="3039"/>
                        <a:pt x="11942" y="2672"/>
                      </a:cubicBezTo>
                      <a:cubicBezTo>
                        <a:pt x="11909" y="2205"/>
                        <a:pt x="11309" y="2071"/>
                        <a:pt x="10875" y="2071"/>
                      </a:cubicBezTo>
                      <a:cubicBezTo>
                        <a:pt x="8840" y="2105"/>
                        <a:pt x="6905" y="2772"/>
                        <a:pt x="5304" y="3973"/>
                      </a:cubicBezTo>
                      <a:cubicBezTo>
                        <a:pt x="4237" y="2371"/>
                        <a:pt x="3036" y="637"/>
                        <a:pt x="1168" y="70"/>
                      </a:cubicBezTo>
                      <a:cubicBezTo>
                        <a:pt x="1065" y="29"/>
                        <a:pt x="936" y="0"/>
                        <a:pt x="806" y="0"/>
                      </a:cubicBez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5" name="Google Shape;7225;p59"/>
                <p:cNvSpPr/>
                <p:nvPr/>
              </p:nvSpPr>
              <p:spPr>
                <a:xfrm>
                  <a:off x="5301600" y="1739839"/>
                  <a:ext cx="389382" cy="876496"/>
                </a:xfrm>
                <a:custGeom>
                  <a:avLst/>
                  <a:gdLst/>
                  <a:ahLst/>
                  <a:cxnLst/>
                  <a:rect l="l" t="t" r="r" b="b"/>
                  <a:pathLst>
                    <a:path w="9307" h="20950" extrusionOk="0">
                      <a:moveTo>
                        <a:pt x="4670" y="1"/>
                      </a:moveTo>
                      <a:cubicBezTo>
                        <a:pt x="3202" y="1869"/>
                        <a:pt x="2035" y="3937"/>
                        <a:pt x="1134" y="6105"/>
                      </a:cubicBezTo>
                      <a:cubicBezTo>
                        <a:pt x="267" y="8340"/>
                        <a:pt x="0" y="10742"/>
                        <a:pt x="367" y="13077"/>
                      </a:cubicBezTo>
                      <a:cubicBezTo>
                        <a:pt x="1101" y="16679"/>
                        <a:pt x="3603" y="19648"/>
                        <a:pt x="7038" y="20949"/>
                      </a:cubicBezTo>
                      <a:cubicBezTo>
                        <a:pt x="7639" y="19715"/>
                        <a:pt x="8373" y="18581"/>
                        <a:pt x="9307" y="17547"/>
                      </a:cubicBezTo>
                      <a:cubicBezTo>
                        <a:pt x="7038" y="17447"/>
                        <a:pt x="5004" y="16112"/>
                        <a:pt x="3936" y="14111"/>
                      </a:cubicBezTo>
                      <a:cubicBezTo>
                        <a:pt x="3503" y="13177"/>
                        <a:pt x="3269" y="12176"/>
                        <a:pt x="3169" y="11142"/>
                      </a:cubicBezTo>
                      <a:cubicBezTo>
                        <a:pt x="3102" y="10375"/>
                        <a:pt x="3102" y="9641"/>
                        <a:pt x="3202" y="8874"/>
                      </a:cubicBezTo>
                      <a:cubicBezTo>
                        <a:pt x="3336" y="8173"/>
                        <a:pt x="3536" y="7473"/>
                        <a:pt x="3836" y="6839"/>
                      </a:cubicBezTo>
                      <a:cubicBezTo>
                        <a:pt x="4703" y="4704"/>
                        <a:pt x="5904" y="2769"/>
                        <a:pt x="7439" y="1101"/>
                      </a:cubicBezTo>
                      <a:lnTo>
                        <a:pt x="4670" y="1"/>
                      </a:ln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6" name="Google Shape;7226;p59"/>
                <p:cNvSpPr/>
                <p:nvPr/>
              </p:nvSpPr>
              <p:spPr>
                <a:xfrm>
                  <a:off x="5575138" y="1515963"/>
                  <a:ext cx="247050" cy="223956"/>
                </a:xfrm>
                <a:custGeom>
                  <a:avLst/>
                  <a:gdLst/>
                  <a:ahLst/>
                  <a:cxnLst/>
                  <a:rect l="l" t="t" r="r" b="b"/>
                  <a:pathLst>
                    <a:path w="5905" h="5353" extrusionOk="0">
                      <a:moveTo>
                        <a:pt x="4728" y="1"/>
                      </a:moveTo>
                      <a:cubicBezTo>
                        <a:pt x="4684" y="1"/>
                        <a:pt x="4642" y="5"/>
                        <a:pt x="4603" y="15"/>
                      </a:cubicBezTo>
                      <a:cubicBezTo>
                        <a:pt x="3136" y="81"/>
                        <a:pt x="1568" y="748"/>
                        <a:pt x="934" y="2083"/>
                      </a:cubicBezTo>
                      <a:lnTo>
                        <a:pt x="0" y="3517"/>
                      </a:lnTo>
                      <a:cubicBezTo>
                        <a:pt x="131" y="4595"/>
                        <a:pt x="1221" y="5353"/>
                        <a:pt x="2299" y="5353"/>
                      </a:cubicBezTo>
                      <a:cubicBezTo>
                        <a:pt x="2322" y="5353"/>
                        <a:pt x="2345" y="5352"/>
                        <a:pt x="2368" y="5352"/>
                      </a:cubicBezTo>
                      <a:cubicBezTo>
                        <a:pt x="3469" y="5252"/>
                        <a:pt x="4470" y="4685"/>
                        <a:pt x="5137" y="3784"/>
                      </a:cubicBezTo>
                      <a:cubicBezTo>
                        <a:pt x="5371" y="3517"/>
                        <a:pt x="5537" y="3217"/>
                        <a:pt x="5637" y="2883"/>
                      </a:cubicBezTo>
                      <a:cubicBezTo>
                        <a:pt x="5904" y="2116"/>
                        <a:pt x="5637" y="1249"/>
                        <a:pt x="5337" y="515"/>
                      </a:cubicBezTo>
                      <a:cubicBezTo>
                        <a:pt x="5271" y="315"/>
                        <a:pt x="5170" y="181"/>
                        <a:pt x="5037" y="48"/>
                      </a:cubicBezTo>
                      <a:cubicBezTo>
                        <a:pt x="4943" y="24"/>
                        <a:pt x="4832" y="1"/>
                        <a:pt x="4728" y="1"/>
                      </a:cubicBez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7" name="Google Shape;7227;p59"/>
                <p:cNvSpPr/>
                <p:nvPr/>
              </p:nvSpPr>
              <p:spPr>
                <a:xfrm>
                  <a:off x="5420211" y="1691725"/>
                  <a:ext cx="223329" cy="192996"/>
                </a:xfrm>
                <a:custGeom>
                  <a:avLst/>
                  <a:gdLst/>
                  <a:ahLst/>
                  <a:cxnLst/>
                  <a:rect l="l" t="t" r="r" b="b"/>
                  <a:pathLst>
                    <a:path w="5338" h="4613" extrusionOk="0">
                      <a:moveTo>
                        <a:pt x="1925" y="1"/>
                      </a:moveTo>
                      <a:cubicBezTo>
                        <a:pt x="1837" y="1"/>
                        <a:pt x="1752" y="6"/>
                        <a:pt x="1668" y="17"/>
                      </a:cubicBezTo>
                      <a:cubicBezTo>
                        <a:pt x="1568" y="50"/>
                        <a:pt x="1435" y="83"/>
                        <a:pt x="1335" y="117"/>
                      </a:cubicBezTo>
                      <a:cubicBezTo>
                        <a:pt x="234" y="484"/>
                        <a:pt x="0" y="1851"/>
                        <a:pt x="501" y="2785"/>
                      </a:cubicBezTo>
                      <a:cubicBezTo>
                        <a:pt x="1001" y="3652"/>
                        <a:pt x="1868" y="4286"/>
                        <a:pt x="2869" y="4520"/>
                      </a:cubicBezTo>
                      <a:cubicBezTo>
                        <a:pt x="3058" y="4583"/>
                        <a:pt x="3254" y="4613"/>
                        <a:pt x="3450" y="4613"/>
                      </a:cubicBezTo>
                      <a:cubicBezTo>
                        <a:pt x="3876" y="4613"/>
                        <a:pt x="4305" y="4471"/>
                        <a:pt x="4670" y="4220"/>
                      </a:cubicBezTo>
                      <a:cubicBezTo>
                        <a:pt x="5338" y="3586"/>
                        <a:pt x="5338" y="1818"/>
                        <a:pt x="4704" y="1217"/>
                      </a:cubicBezTo>
                      <a:cubicBezTo>
                        <a:pt x="4121" y="665"/>
                        <a:pt x="2918" y="1"/>
                        <a:pt x="1925" y="1"/>
                      </a:cubicBez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8" name="Google Shape;7228;p59"/>
                <p:cNvSpPr/>
                <p:nvPr/>
              </p:nvSpPr>
              <p:spPr>
                <a:xfrm>
                  <a:off x="6444577" y="3343412"/>
                  <a:ext cx="149360" cy="473140"/>
                </a:xfrm>
                <a:custGeom>
                  <a:avLst/>
                  <a:gdLst/>
                  <a:ahLst/>
                  <a:cxnLst/>
                  <a:rect l="l" t="t" r="r" b="b"/>
                  <a:pathLst>
                    <a:path w="3570" h="11309" extrusionOk="0">
                      <a:moveTo>
                        <a:pt x="3370" y="0"/>
                      </a:moveTo>
                      <a:cubicBezTo>
                        <a:pt x="2236" y="100"/>
                        <a:pt x="1135" y="200"/>
                        <a:pt x="1" y="267"/>
                      </a:cubicBezTo>
                      <a:cubicBezTo>
                        <a:pt x="1" y="1635"/>
                        <a:pt x="67" y="10274"/>
                        <a:pt x="167" y="11308"/>
                      </a:cubicBezTo>
                      <a:cubicBezTo>
                        <a:pt x="1268" y="10975"/>
                        <a:pt x="2402" y="10808"/>
                        <a:pt x="3570" y="10808"/>
                      </a:cubicBezTo>
                      <a:cubicBezTo>
                        <a:pt x="3503" y="7372"/>
                        <a:pt x="3370" y="1601"/>
                        <a:pt x="3370" y="100"/>
                      </a:cubicBezTo>
                      <a:lnTo>
                        <a:pt x="3370" y="0"/>
                      </a:ln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9" name="Google Shape;7229;p59"/>
                <p:cNvSpPr/>
                <p:nvPr/>
              </p:nvSpPr>
              <p:spPr>
                <a:xfrm>
                  <a:off x="6203129" y="3795558"/>
                  <a:ext cx="400594" cy="223789"/>
                </a:xfrm>
                <a:custGeom>
                  <a:avLst/>
                  <a:gdLst/>
                  <a:ahLst/>
                  <a:cxnLst/>
                  <a:rect l="l" t="t" r="r" b="b"/>
                  <a:pathLst>
                    <a:path w="9575" h="5349" extrusionOk="0">
                      <a:moveTo>
                        <a:pt x="9341" y="1"/>
                      </a:moveTo>
                      <a:cubicBezTo>
                        <a:pt x="8173" y="1"/>
                        <a:pt x="7039" y="168"/>
                        <a:pt x="5938" y="501"/>
                      </a:cubicBezTo>
                      <a:lnTo>
                        <a:pt x="5938" y="601"/>
                      </a:lnTo>
                      <a:cubicBezTo>
                        <a:pt x="5972" y="868"/>
                        <a:pt x="5972" y="1168"/>
                        <a:pt x="5938" y="1469"/>
                      </a:cubicBezTo>
                      <a:cubicBezTo>
                        <a:pt x="5972" y="1735"/>
                        <a:pt x="5772" y="1936"/>
                        <a:pt x="5505" y="1936"/>
                      </a:cubicBezTo>
                      <a:lnTo>
                        <a:pt x="4404" y="1936"/>
                      </a:lnTo>
                      <a:cubicBezTo>
                        <a:pt x="4258" y="1930"/>
                        <a:pt x="4111" y="1927"/>
                        <a:pt x="3963" y="1927"/>
                      </a:cubicBezTo>
                      <a:cubicBezTo>
                        <a:pt x="3201" y="1927"/>
                        <a:pt x="2423" y="2001"/>
                        <a:pt x="1669" y="2169"/>
                      </a:cubicBezTo>
                      <a:cubicBezTo>
                        <a:pt x="568" y="2369"/>
                        <a:pt x="1" y="3637"/>
                        <a:pt x="601" y="4604"/>
                      </a:cubicBezTo>
                      <a:cubicBezTo>
                        <a:pt x="871" y="5084"/>
                        <a:pt x="1384" y="5348"/>
                        <a:pt x="1921" y="5348"/>
                      </a:cubicBezTo>
                      <a:cubicBezTo>
                        <a:pt x="1981" y="5348"/>
                        <a:pt x="2042" y="5345"/>
                        <a:pt x="2102" y="5338"/>
                      </a:cubicBezTo>
                      <a:cubicBezTo>
                        <a:pt x="3837" y="5271"/>
                        <a:pt x="5571" y="5205"/>
                        <a:pt x="7306" y="5138"/>
                      </a:cubicBezTo>
                      <a:cubicBezTo>
                        <a:pt x="7338" y="5139"/>
                        <a:pt x="7370" y="5140"/>
                        <a:pt x="7402" y="5140"/>
                      </a:cubicBezTo>
                      <a:cubicBezTo>
                        <a:pt x="8064" y="5140"/>
                        <a:pt x="8660" y="4813"/>
                        <a:pt x="9074" y="4304"/>
                      </a:cubicBezTo>
                      <a:cubicBezTo>
                        <a:pt x="9574" y="3670"/>
                        <a:pt x="9441" y="2870"/>
                        <a:pt x="9408" y="2069"/>
                      </a:cubicBezTo>
                      <a:cubicBezTo>
                        <a:pt x="9374" y="1602"/>
                        <a:pt x="9374" y="868"/>
                        <a:pt x="9341" y="1"/>
                      </a:cubicBez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0" name="Google Shape;7230;p59"/>
                <p:cNvSpPr/>
                <p:nvPr/>
              </p:nvSpPr>
              <p:spPr>
                <a:xfrm>
                  <a:off x="6238022" y="3343412"/>
                  <a:ext cx="401975" cy="379633"/>
                </a:xfrm>
                <a:custGeom>
                  <a:avLst/>
                  <a:gdLst/>
                  <a:ahLst/>
                  <a:cxnLst/>
                  <a:rect l="l" t="t" r="r" b="b"/>
                  <a:pathLst>
                    <a:path w="9608" h="9074" extrusionOk="0">
                      <a:moveTo>
                        <a:pt x="3637" y="0"/>
                      </a:moveTo>
                      <a:cubicBezTo>
                        <a:pt x="2503" y="167"/>
                        <a:pt x="1402" y="367"/>
                        <a:pt x="301" y="500"/>
                      </a:cubicBezTo>
                      <a:cubicBezTo>
                        <a:pt x="1" y="534"/>
                        <a:pt x="735" y="5004"/>
                        <a:pt x="1168" y="5471"/>
                      </a:cubicBezTo>
                      <a:cubicBezTo>
                        <a:pt x="2302" y="6672"/>
                        <a:pt x="4204" y="7239"/>
                        <a:pt x="5638" y="7872"/>
                      </a:cubicBezTo>
                      <a:cubicBezTo>
                        <a:pt x="6472" y="8239"/>
                        <a:pt x="7473" y="8806"/>
                        <a:pt x="8407" y="9073"/>
                      </a:cubicBezTo>
                      <a:cubicBezTo>
                        <a:pt x="8507" y="7906"/>
                        <a:pt x="8907" y="6772"/>
                        <a:pt x="9608" y="5838"/>
                      </a:cubicBezTo>
                      <a:cubicBezTo>
                        <a:pt x="8340" y="5304"/>
                        <a:pt x="7039" y="4770"/>
                        <a:pt x="5772" y="4203"/>
                      </a:cubicBezTo>
                      <a:cubicBezTo>
                        <a:pt x="4771" y="3803"/>
                        <a:pt x="4004" y="3569"/>
                        <a:pt x="3737" y="2435"/>
                      </a:cubicBezTo>
                      <a:cubicBezTo>
                        <a:pt x="3570" y="1668"/>
                        <a:pt x="3670" y="867"/>
                        <a:pt x="3637" y="100"/>
                      </a:cubicBezTo>
                      <a:lnTo>
                        <a:pt x="3637" y="0"/>
                      </a:ln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1" name="Google Shape;7231;p59"/>
                <p:cNvSpPr/>
                <p:nvPr/>
              </p:nvSpPr>
              <p:spPr>
                <a:xfrm>
                  <a:off x="6582016" y="3586241"/>
                  <a:ext cx="232449" cy="415028"/>
                </a:xfrm>
                <a:custGeom>
                  <a:avLst/>
                  <a:gdLst/>
                  <a:ahLst/>
                  <a:cxnLst/>
                  <a:rect l="l" t="t" r="r" b="b"/>
                  <a:pathLst>
                    <a:path w="5556" h="9920" extrusionOk="0">
                      <a:moveTo>
                        <a:pt x="1386" y="0"/>
                      </a:moveTo>
                      <a:cubicBezTo>
                        <a:pt x="685" y="968"/>
                        <a:pt x="251" y="2102"/>
                        <a:pt x="151" y="3269"/>
                      </a:cubicBezTo>
                      <a:cubicBezTo>
                        <a:pt x="285" y="3303"/>
                        <a:pt x="418" y="3336"/>
                        <a:pt x="552" y="3369"/>
                      </a:cubicBezTo>
                      <a:cubicBezTo>
                        <a:pt x="852" y="3436"/>
                        <a:pt x="1119" y="3570"/>
                        <a:pt x="1386" y="3703"/>
                      </a:cubicBezTo>
                      <a:cubicBezTo>
                        <a:pt x="1652" y="3770"/>
                        <a:pt x="1786" y="4103"/>
                        <a:pt x="1619" y="4337"/>
                      </a:cubicBezTo>
                      <a:cubicBezTo>
                        <a:pt x="1486" y="4670"/>
                        <a:pt x="1319" y="5004"/>
                        <a:pt x="1185" y="5337"/>
                      </a:cubicBezTo>
                      <a:cubicBezTo>
                        <a:pt x="785" y="6171"/>
                        <a:pt x="452" y="7039"/>
                        <a:pt x="251" y="7939"/>
                      </a:cubicBezTo>
                      <a:cubicBezTo>
                        <a:pt x="1" y="8974"/>
                        <a:pt x="810" y="9919"/>
                        <a:pt x="1822" y="9919"/>
                      </a:cubicBezTo>
                      <a:cubicBezTo>
                        <a:pt x="1887" y="9919"/>
                        <a:pt x="1953" y="9915"/>
                        <a:pt x="2019" y="9907"/>
                      </a:cubicBezTo>
                      <a:cubicBezTo>
                        <a:pt x="2620" y="9841"/>
                        <a:pt x="3154" y="9440"/>
                        <a:pt x="3320" y="8840"/>
                      </a:cubicBezTo>
                      <a:cubicBezTo>
                        <a:pt x="3954" y="7239"/>
                        <a:pt x="4621" y="5604"/>
                        <a:pt x="5288" y="4003"/>
                      </a:cubicBezTo>
                      <a:cubicBezTo>
                        <a:pt x="5555" y="3403"/>
                        <a:pt x="5555" y="2669"/>
                        <a:pt x="5222" y="2068"/>
                      </a:cubicBezTo>
                      <a:cubicBezTo>
                        <a:pt x="4821" y="1335"/>
                        <a:pt x="4054" y="1134"/>
                        <a:pt x="3320" y="834"/>
                      </a:cubicBezTo>
                      <a:lnTo>
                        <a:pt x="1386" y="0"/>
                      </a:ln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2" name="Google Shape;7232;p59"/>
                <p:cNvSpPr/>
                <p:nvPr/>
              </p:nvSpPr>
              <p:spPr>
                <a:xfrm>
                  <a:off x="5307164" y="1397142"/>
                  <a:ext cx="2277634" cy="1995272"/>
                </a:xfrm>
                <a:custGeom>
                  <a:avLst/>
                  <a:gdLst/>
                  <a:ahLst/>
                  <a:cxnLst/>
                  <a:rect l="l" t="t" r="r" b="b"/>
                  <a:pathLst>
                    <a:path w="54440" h="47691" extrusionOk="0">
                      <a:moveTo>
                        <a:pt x="28362" y="1"/>
                      </a:moveTo>
                      <a:cubicBezTo>
                        <a:pt x="24738" y="1"/>
                        <a:pt x="20882" y="2382"/>
                        <a:pt x="16712" y="7658"/>
                      </a:cubicBezTo>
                      <a:cubicBezTo>
                        <a:pt x="7372" y="21435"/>
                        <a:pt x="1" y="35778"/>
                        <a:pt x="8106" y="42950"/>
                      </a:cubicBezTo>
                      <a:cubicBezTo>
                        <a:pt x="11419" y="45905"/>
                        <a:pt x="17355" y="47691"/>
                        <a:pt x="26840" y="47691"/>
                      </a:cubicBezTo>
                      <a:cubicBezTo>
                        <a:pt x="27097" y="47691"/>
                        <a:pt x="27357" y="47689"/>
                        <a:pt x="27620" y="47687"/>
                      </a:cubicBezTo>
                      <a:cubicBezTo>
                        <a:pt x="47368" y="46486"/>
                        <a:pt x="54439" y="44351"/>
                        <a:pt x="47901" y="25971"/>
                      </a:cubicBezTo>
                      <a:cubicBezTo>
                        <a:pt x="47868" y="25938"/>
                        <a:pt x="47868" y="25904"/>
                        <a:pt x="47868" y="25871"/>
                      </a:cubicBezTo>
                      <a:cubicBezTo>
                        <a:pt x="47835" y="25838"/>
                        <a:pt x="47835" y="25804"/>
                        <a:pt x="47835" y="25771"/>
                      </a:cubicBezTo>
                      <a:cubicBezTo>
                        <a:pt x="45733" y="19633"/>
                        <a:pt x="42698" y="13629"/>
                        <a:pt x="41297" y="10727"/>
                      </a:cubicBezTo>
                      <a:cubicBezTo>
                        <a:pt x="37828" y="4856"/>
                        <a:pt x="34192" y="1120"/>
                        <a:pt x="30255" y="219"/>
                      </a:cubicBezTo>
                      <a:cubicBezTo>
                        <a:pt x="29631" y="75"/>
                        <a:pt x="29000" y="1"/>
                        <a:pt x="28362" y="1"/>
                      </a:cubicBez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3" name="Google Shape;7233;p59"/>
                <p:cNvSpPr/>
                <p:nvPr/>
              </p:nvSpPr>
              <p:spPr>
                <a:xfrm>
                  <a:off x="5953313" y="1632022"/>
                  <a:ext cx="1170948" cy="680654"/>
                </a:xfrm>
                <a:custGeom>
                  <a:avLst/>
                  <a:gdLst/>
                  <a:ahLst/>
                  <a:cxnLst/>
                  <a:rect l="l" t="t" r="r" b="b"/>
                  <a:pathLst>
                    <a:path w="27988" h="16269" extrusionOk="0">
                      <a:moveTo>
                        <a:pt x="9400" y="1"/>
                      </a:moveTo>
                      <a:cubicBezTo>
                        <a:pt x="5868" y="1"/>
                        <a:pt x="2491" y="1423"/>
                        <a:pt x="1" y="3945"/>
                      </a:cubicBezTo>
                      <a:cubicBezTo>
                        <a:pt x="5750" y="10369"/>
                        <a:pt x="16892" y="16268"/>
                        <a:pt x="22749" y="16268"/>
                      </a:cubicBezTo>
                      <a:cubicBezTo>
                        <a:pt x="24709" y="16268"/>
                        <a:pt x="26077" y="15608"/>
                        <a:pt x="26453" y="14086"/>
                      </a:cubicBezTo>
                      <a:cubicBezTo>
                        <a:pt x="27988" y="8048"/>
                        <a:pt x="21316" y="3912"/>
                        <a:pt x="21316" y="3912"/>
                      </a:cubicBezTo>
                      <a:cubicBezTo>
                        <a:pt x="21316" y="3912"/>
                        <a:pt x="16212" y="176"/>
                        <a:pt x="9875" y="9"/>
                      </a:cubicBezTo>
                      <a:cubicBezTo>
                        <a:pt x="9716" y="3"/>
                        <a:pt x="9558" y="1"/>
                        <a:pt x="9400" y="1"/>
                      </a:cubicBez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4" name="Google Shape;7234;p59"/>
                <p:cNvSpPr/>
                <p:nvPr/>
              </p:nvSpPr>
              <p:spPr>
                <a:xfrm>
                  <a:off x="5646305" y="1407685"/>
                  <a:ext cx="1938499" cy="1984729"/>
                </a:xfrm>
                <a:custGeom>
                  <a:avLst/>
                  <a:gdLst/>
                  <a:ahLst/>
                  <a:cxnLst/>
                  <a:rect l="l" t="t" r="r" b="b"/>
                  <a:pathLst>
                    <a:path w="46334" h="47439" extrusionOk="0">
                      <a:moveTo>
                        <a:pt x="22149" y="1"/>
                      </a:moveTo>
                      <a:lnTo>
                        <a:pt x="22116" y="167"/>
                      </a:lnTo>
                      <a:cubicBezTo>
                        <a:pt x="26653" y="5071"/>
                        <a:pt x="30555" y="10675"/>
                        <a:pt x="32457" y="17080"/>
                      </a:cubicBezTo>
                      <a:cubicBezTo>
                        <a:pt x="34392" y="23484"/>
                        <a:pt x="34158" y="30723"/>
                        <a:pt x="30822" y="36493"/>
                      </a:cubicBezTo>
                      <a:cubicBezTo>
                        <a:pt x="30088" y="37828"/>
                        <a:pt x="29121" y="39029"/>
                        <a:pt x="27954" y="39996"/>
                      </a:cubicBezTo>
                      <a:cubicBezTo>
                        <a:pt x="26219" y="41364"/>
                        <a:pt x="24017" y="42031"/>
                        <a:pt x="21849" y="42431"/>
                      </a:cubicBezTo>
                      <a:cubicBezTo>
                        <a:pt x="18550" y="43091"/>
                        <a:pt x="15216" y="43320"/>
                        <a:pt x="11863" y="43320"/>
                      </a:cubicBezTo>
                      <a:cubicBezTo>
                        <a:pt x="7926" y="43320"/>
                        <a:pt x="3963" y="43004"/>
                        <a:pt x="0" y="42698"/>
                      </a:cubicBezTo>
                      <a:lnTo>
                        <a:pt x="0" y="42698"/>
                      </a:lnTo>
                      <a:cubicBezTo>
                        <a:pt x="3313" y="45653"/>
                        <a:pt x="9249" y="47439"/>
                        <a:pt x="18734" y="47439"/>
                      </a:cubicBezTo>
                      <a:cubicBezTo>
                        <a:pt x="18991" y="47439"/>
                        <a:pt x="19251" y="47437"/>
                        <a:pt x="19514" y="47435"/>
                      </a:cubicBezTo>
                      <a:cubicBezTo>
                        <a:pt x="39262" y="46234"/>
                        <a:pt x="46333" y="44099"/>
                        <a:pt x="39795" y="25752"/>
                      </a:cubicBezTo>
                      <a:cubicBezTo>
                        <a:pt x="39795" y="25686"/>
                        <a:pt x="39762" y="25652"/>
                        <a:pt x="39762" y="25619"/>
                      </a:cubicBezTo>
                      <a:cubicBezTo>
                        <a:pt x="39729" y="25586"/>
                        <a:pt x="39729" y="25586"/>
                        <a:pt x="39729" y="25552"/>
                      </a:cubicBezTo>
                      <a:cubicBezTo>
                        <a:pt x="37627" y="19415"/>
                        <a:pt x="34592" y="13410"/>
                        <a:pt x="33191" y="10475"/>
                      </a:cubicBezTo>
                      <a:cubicBezTo>
                        <a:pt x="29722" y="4637"/>
                        <a:pt x="26086" y="901"/>
                        <a:pt x="22149" y="1"/>
                      </a:cubicBez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5" name="Google Shape;7235;p59"/>
                <p:cNvSpPr/>
                <p:nvPr/>
              </p:nvSpPr>
              <p:spPr>
                <a:xfrm>
                  <a:off x="5717471" y="2081782"/>
                  <a:ext cx="453602" cy="658731"/>
                </a:xfrm>
                <a:custGeom>
                  <a:avLst/>
                  <a:gdLst/>
                  <a:ahLst/>
                  <a:cxnLst/>
                  <a:rect l="l" t="t" r="r" b="b"/>
                  <a:pathLst>
                    <a:path w="10842" h="15745" extrusionOk="0">
                      <a:moveTo>
                        <a:pt x="5404" y="0"/>
                      </a:moveTo>
                      <a:cubicBezTo>
                        <a:pt x="2436" y="0"/>
                        <a:pt x="1" y="3536"/>
                        <a:pt x="1" y="7873"/>
                      </a:cubicBezTo>
                      <a:cubicBezTo>
                        <a:pt x="1" y="12242"/>
                        <a:pt x="2436" y="15745"/>
                        <a:pt x="5404" y="15745"/>
                      </a:cubicBezTo>
                      <a:cubicBezTo>
                        <a:pt x="8407" y="15745"/>
                        <a:pt x="10842" y="12242"/>
                        <a:pt x="10842" y="7873"/>
                      </a:cubicBezTo>
                      <a:cubicBezTo>
                        <a:pt x="10842" y="3536"/>
                        <a:pt x="8407" y="0"/>
                        <a:pt x="5404" y="0"/>
                      </a:cubicBezTo>
                      <a:close/>
                    </a:path>
                  </a:pathLst>
                </a:custGeom>
                <a:solidFill>
                  <a:srgbClr val="FFFFFF"/>
                </a:solidFill>
                <a:ln w="152400" cap="flat" cmpd="sng">
                  <a:solidFill>
                    <a:srgbClr val="FFFFFF"/>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6" name="Google Shape;7236;p59"/>
                <p:cNvSpPr/>
                <p:nvPr/>
              </p:nvSpPr>
              <p:spPr>
                <a:xfrm>
                  <a:off x="5730023" y="2190645"/>
                  <a:ext cx="362898" cy="523387"/>
                </a:xfrm>
                <a:custGeom>
                  <a:avLst/>
                  <a:gdLst/>
                  <a:ahLst/>
                  <a:cxnLst/>
                  <a:rect l="l" t="t" r="r" b="b"/>
                  <a:pathLst>
                    <a:path w="8674" h="12510" extrusionOk="0">
                      <a:moveTo>
                        <a:pt x="4337" y="0"/>
                      </a:moveTo>
                      <a:cubicBezTo>
                        <a:pt x="1935" y="0"/>
                        <a:pt x="1" y="2802"/>
                        <a:pt x="1" y="6271"/>
                      </a:cubicBezTo>
                      <a:cubicBezTo>
                        <a:pt x="1" y="9740"/>
                        <a:pt x="1935" y="12509"/>
                        <a:pt x="4337" y="12509"/>
                      </a:cubicBezTo>
                      <a:cubicBezTo>
                        <a:pt x="6739" y="12509"/>
                        <a:pt x="8674" y="9740"/>
                        <a:pt x="8674" y="6271"/>
                      </a:cubicBezTo>
                      <a:cubicBezTo>
                        <a:pt x="8674" y="5838"/>
                        <a:pt x="8640" y="5371"/>
                        <a:pt x="8574" y="4937"/>
                      </a:cubicBezTo>
                      <a:cubicBezTo>
                        <a:pt x="7106" y="4837"/>
                        <a:pt x="5638" y="4537"/>
                        <a:pt x="4037" y="4337"/>
                      </a:cubicBezTo>
                      <a:cubicBezTo>
                        <a:pt x="5338" y="3669"/>
                        <a:pt x="6505" y="3002"/>
                        <a:pt x="7740" y="2368"/>
                      </a:cubicBezTo>
                      <a:cubicBezTo>
                        <a:pt x="6939" y="934"/>
                        <a:pt x="5705" y="0"/>
                        <a:pt x="4337" y="0"/>
                      </a:cubicBez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7" name="Google Shape;7237;p59"/>
                <p:cNvSpPr/>
                <p:nvPr/>
              </p:nvSpPr>
              <p:spPr>
                <a:xfrm>
                  <a:off x="6166855" y="2947038"/>
                  <a:ext cx="300100" cy="149360"/>
                </a:xfrm>
                <a:custGeom>
                  <a:avLst/>
                  <a:gdLst/>
                  <a:ahLst/>
                  <a:cxnLst/>
                  <a:rect l="l" t="t" r="r" b="b"/>
                  <a:pathLst>
                    <a:path w="7173" h="3570" fill="none" extrusionOk="0">
                      <a:moveTo>
                        <a:pt x="7172" y="1"/>
                      </a:moveTo>
                      <a:cubicBezTo>
                        <a:pt x="7172" y="1969"/>
                        <a:pt x="5571" y="3570"/>
                        <a:pt x="3603" y="3570"/>
                      </a:cubicBezTo>
                      <a:cubicBezTo>
                        <a:pt x="1602" y="3570"/>
                        <a:pt x="1" y="1969"/>
                        <a:pt x="1" y="1"/>
                      </a:cubicBezTo>
                    </a:path>
                  </a:pathLst>
                </a:custGeom>
                <a:solidFill>
                  <a:srgbClr val="FFFFFF"/>
                </a:solidFill>
                <a:ln w="152400" cap="rnd"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8" name="Google Shape;7238;p59"/>
                <p:cNvSpPr/>
                <p:nvPr/>
              </p:nvSpPr>
              <p:spPr>
                <a:xfrm>
                  <a:off x="6355253" y="2081782"/>
                  <a:ext cx="452222" cy="658731"/>
                </a:xfrm>
                <a:custGeom>
                  <a:avLst/>
                  <a:gdLst/>
                  <a:ahLst/>
                  <a:cxnLst/>
                  <a:rect l="l" t="t" r="r" b="b"/>
                  <a:pathLst>
                    <a:path w="10809" h="15745" extrusionOk="0">
                      <a:moveTo>
                        <a:pt x="5405" y="0"/>
                      </a:moveTo>
                      <a:cubicBezTo>
                        <a:pt x="2402" y="0"/>
                        <a:pt x="1" y="3536"/>
                        <a:pt x="1" y="7873"/>
                      </a:cubicBezTo>
                      <a:cubicBezTo>
                        <a:pt x="1" y="12242"/>
                        <a:pt x="2402" y="15745"/>
                        <a:pt x="5405" y="15745"/>
                      </a:cubicBezTo>
                      <a:cubicBezTo>
                        <a:pt x="8407" y="15745"/>
                        <a:pt x="10808" y="12242"/>
                        <a:pt x="10808" y="7873"/>
                      </a:cubicBezTo>
                      <a:cubicBezTo>
                        <a:pt x="10808" y="3536"/>
                        <a:pt x="8407" y="0"/>
                        <a:pt x="5405" y="0"/>
                      </a:cubicBezTo>
                      <a:close/>
                    </a:path>
                  </a:pathLst>
                </a:custGeom>
                <a:solidFill>
                  <a:srgbClr val="FFFFFF"/>
                </a:solidFill>
                <a:ln w="152400" cap="flat" cmpd="sng">
                  <a:solidFill>
                    <a:srgbClr val="FFFFFF"/>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9" name="Google Shape;7239;p59"/>
                <p:cNvSpPr/>
                <p:nvPr/>
              </p:nvSpPr>
              <p:spPr>
                <a:xfrm>
                  <a:off x="6366423" y="2190645"/>
                  <a:ext cx="364279" cy="523387"/>
                </a:xfrm>
                <a:custGeom>
                  <a:avLst/>
                  <a:gdLst/>
                  <a:ahLst/>
                  <a:cxnLst/>
                  <a:rect l="l" t="t" r="r" b="b"/>
                  <a:pathLst>
                    <a:path w="8707" h="12510" extrusionOk="0">
                      <a:moveTo>
                        <a:pt x="4370" y="0"/>
                      </a:moveTo>
                      <a:cubicBezTo>
                        <a:pt x="1969" y="0"/>
                        <a:pt x="1" y="2802"/>
                        <a:pt x="1" y="6271"/>
                      </a:cubicBezTo>
                      <a:cubicBezTo>
                        <a:pt x="1" y="9740"/>
                        <a:pt x="1969" y="12509"/>
                        <a:pt x="4370" y="12509"/>
                      </a:cubicBezTo>
                      <a:cubicBezTo>
                        <a:pt x="6772" y="12509"/>
                        <a:pt x="8707" y="9740"/>
                        <a:pt x="8707" y="6271"/>
                      </a:cubicBezTo>
                      <a:cubicBezTo>
                        <a:pt x="8707" y="5838"/>
                        <a:pt x="8673" y="5371"/>
                        <a:pt x="8607" y="4937"/>
                      </a:cubicBezTo>
                      <a:cubicBezTo>
                        <a:pt x="7106" y="4837"/>
                        <a:pt x="5638" y="4537"/>
                        <a:pt x="4070" y="4337"/>
                      </a:cubicBezTo>
                      <a:cubicBezTo>
                        <a:pt x="5371" y="3669"/>
                        <a:pt x="6539" y="3002"/>
                        <a:pt x="7739" y="2368"/>
                      </a:cubicBezTo>
                      <a:cubicBezTo>
                        <a:pt x="6939" y="934"/>
                        <a:pt x="5738" y="0"/>
                        <a:pt x="4370" y="0"/>
                      </a:cubicBez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0" name="Google Shape;7240;p59"/>
                <p:cNvSpPr/>
                <p:nvPr/>
              </p:nvSpPr>
              <p:spPr>
                <a:xfrm>
                  <a:off x="5953325" y="1366050"/>
                  <a:ext cx="902630" cy="432458"/>
                </a:xfrm>
                <a:custGeom>
                  <a:avLst/>
                  <a:gdLst/>
                  <a:ahLst/>
                  <a:cxnLst/>
                  <a:rect l="l" t="t" r="r" b="b"/>
                  <a:pathLst>
                    <a:path w="21383" h="10336" extrusionOk="0">
                      <a:moveTo>
                        <a:pt x="12271" y="1"/>
                      </a:moveTo>
                      <a:cubicBezTo>
                        <a:pt x="2452" y="1"/>
                        <a:pt x="1" y="10336"/>
                        <a:pt x="1" y="10336"/>
                      </a:cubicBezTo>
                      <a:cubicBezTo>
                        <a:pt x="1" y="10336"/>
                        <a:pt x="3940" y="7232"/>
                        <a:pt x="10291" y="7232"/>
                      </a:cubicBezTo>
                      <a:cubicBezTo>
                        <a:pt x="13437" y="7232"/>
                        <a:pt x="17173" y="7993"/>
                        <a:pt x="21316" y="10269"/>
                      </a:cubicBezTo>
                      <a:lnTo>
                        <a:pt x="21383" y="10302"/>
                      </a:lnTo>
                      <a:cubicBezTo>
                        <a:pt x="20315" y="6566"/>
                        <a:pt x="18314" y="3164"/>
                        <a:pt x="15612" y="395"/>
                      </a:cubicBezTo>
                      <a:cubicBezTo>
                        <a:pt x="15145" y="295"/>
                        <a:pt x="14678" y="195"/>
                        <a:pt x="14211" y="128"/>
                      </a:cubicBezTo>
                      <a:cubicBezTo>
                        <a:pt x="13534" y="42"/>
                        <a:pt x="12888" y="1"/>
                        <a:pt x="12271" y="1"/>
                      </a:cubicBez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1" name="Google Shape;7241;p59"/>
                <p:cNvSpPr/>
                <p:nvPr/>
              </p:nvSpPr>
              <p:spPr>
                <a:xfrm>
                  <a:off x="6606491" y="1382583"/>
                  <a:ext cx="454983" cy="515020"/>
                </a:xfrm>
                <a:custGeom>
                  <a:avLst/>
                  <a:gdLst/>
                  <a:ahLst/>
                  <a:cxnLst/>
                  <a:rect l="l" t="t" r="r" b="b"/>
                  <a:pathLst>
                    <a:path w="10875" h="12310" extrusionOk="0">
                      <a:moveTo>
                        <a:pt x="0" y="0"/>
                      </a:moveTo>
                      <a:cubicBezTo>
                        <a:pt x="2735" y="2736"/>
                        <a:pt x="4737" y="6138"/>
                        <a:pt x="5771" y="9874"/>
                      </a:cubicBezTo>
                      <a:cubicBezTo>
                        <a:pt x="10541" y="11675"/>
                        <a:pt x="10874" y="12309"/>
                        <a:pt x="10874" y="12309"/>
                      </a:cubicBezTo>
                      <a:cubicBezTo>
                        <a:pt x="10874" y="12309"/>
                        <a:pt x="10107" y="2135"/>
                        <a:pt x="0" y="0"/>
                      </a:cubicBez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2" name="Google Shape;7242;p59"/>
                <p:cNvSpPr/>
                <p:nvPr/>
              </p:nvSpPr>
              <p:spPr>
                <a:xfrm>
                  <a:off x="5678395" y="1372625"/>
                  <a:ext cx="1166764" cy="424483"/>
                </a:xfrm>
                <a:custGeom>
                  <a:avLst/>
                  <a:gdLst/>
                  <a:ahLst/>
                  <a:cxnLst/>
                  <a:rect l="l" t="t" r="r" b="b"/>
                  <a:pathLst>
                    <a:path w="27888" h="10146" extrusionOk="0">
                      <a:moveTo>
                        <a:pt x="7552" y="0"/>
                      </a:moveTo>
                      <a:cubicBezTo>
                        <a:pt x="5938" y="0"/>
                        <a:pt x="4300" y="163"/>
                        <a:pt x="2936" y="739"/>
                      </a:cubicBezTo>
                      <a:cubicBezTo>
                        <a:pt x="2502" y="939"/>
                        <a:pt x="2069" y="1206"/>
                        <a:pt x="1668" y="1506"/>
                      </a:cubicBezTo>
                      <a:cubicBezTo>
                        <a:pt x="801" y="2106"/>
                        <a:pt x="234" y="3040"/>
                        <a:pt x="101" y="4108"/>
                      </a:cubicBezTo>
                      <a:lnTo>
                        <a:pt x="101" y="4174"/>
                      </a:lnTo>
                      <a:cubicBezTo>
                        <a:pt x="1" y="5342"/>
                        <a:pt x="468" y="6476"/>
                        <a:pt x="1335" y="7277"/>
                      </a:cubicBezTo>
                      <a:cubicBezTo>
                        <a:pt x="1935" y="7810"/>
                        <a:pt x="2636" y="8277"/>
                        <a:pt x="3370" y="8678"/>
                      </a:cubicBezTo>
                      <a:cubicBezTo>
                        <a:pt x="4404" y="9245"/>
                        <a:pt x="5538" y="9712"/>
                        <a:pt x="6572" y="10145"/>
                      </a:cubicBezTo>
                      <a:cubicBezTo>
                        <a:pt x="8552" y="8645"/>
                        <a:pt x="11760" y="8080"/>
                        <a:pt x="15228" y="8080"/>
                      </a:cubicBezTo>
                      <a:cubicBezTo>
                        <a:pt x="19705" y="8080"/>
                        <a:pt x="24617" y="9022"/>
                        <a:pt x="27887" y="10112"/>
                      </a:cubicBezTo>
                      <a:cubicBezTo>
                        <a:pt x="23617" y="4241"/>
                        <a:pt x="15712" y="205"/>
                        <a:pt x="8040" y="5"/>
                      </a:cubicBezTo>
                      <a:cubicBezTo>
                        <a:pt x="7878" y="2"/>
                        <a:pt x="7715" y="0"/>
                        <a:pt x="7552" y="0"/>
                      </a:cubicBez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3" name="Google Shape;7243;p59"/>
                <p:cNvSpPr/>
                <p:nvPr/>
              </p:nvSpPr>
              <p:spPr>
                <a:xfrm>
                  <a:off x="5383938" y="1425048"/>
                  <a:ext cx="468957" cy="409380"/>
                </a:xfrm>
                <a:custGeom>
                  <a:avLst/>
                  <a:gdLst/>
                  <a:ahLst/>
                  <a:cxnLst/>
                  <a:rect l="l" t="t" r="r" b="b"/>
                  <a:pathLst>
                    <a:path w="11209" h="9785" extrusionOk="0">
                      <a:moveTo>
                        <a:pt x="7887" y="1"/>
                      </a:moveTo>
                      <a:cubicBezTo>
                        <a:pt x="7584" y="1"/>
                        <a:pt x="7283" y="81"/>
                        <a:pt x="7005" y="219"/>
                      </a:cubicBezTo>
                      <a:cubicBezTo>
                        <a:pt x="4103" y="1487"/>
                        <a:pt x="0" y="6124"/>
                        <a:pt x="3536" y="8992"/>
                      </a:cubicBezTo>
                      <a:cubicBezTo>
                        <a:pt x="4244" y="9554"/>
                        <a:pt x="5028" y="9785"/>
                        <a:pt x="5823" y="9785"/>
                      </a:cubicBezTo>
                      <a:cubicBezTo>
                        <a:pt x="7199" y="9785"/>
                        <a:pt x="8607" y="9092"/>
                        <a:pt x="9707" y="8225"/>
                      </a:cubicBezTo>
                      <a:cubicBezTo>
                        <a:pt x="9974" y="7992"/>
                        <a:pt x="10207" y="7725"/>
                        <a:pt x="10408" y="7425"/>
                      </a:cubicBezTo>
                      <a:cubicBezTo>
                        <a:pt x="11108" y="6391"/>
                        <a:pt x="11208" y="5056"/>
                        <a:pt x="10708" y="3889"/>
                      </a:cubicBezTo>
                      <a:cubicBezTo>
                        <a:pt x="10674" y="3755"/>
                        <a:pt x="10608" y="3655"/>
                        <a:pt x="10541" y="3522"/>
                      </a:cubicBezTo>
                      <a:cubicBezTo>
                        <a:pt x="10508" y="3488"/>
                        <a:pt x="10474" y="3488"/>
                        <a:pt x="10474" y="3455"/>
                      </a:cubicBezTo>
                      <a:cubicBezTo>
                        <a:pt x="10287" y="3286"/>
                        <a:pt x="10046" y="3202"/>
                        <a:pt x="9807" y="3202"/>
                      </a:cubicBezTo>
                      <a:cubicBezTo>
                        <a:pt x="9620" y="3202"/>
                        <a:pt x="9434" y="3253"/>
                        <a:pt x="9273" y="3355"/>
                      </a:cubicBezTo>
                      <a:cubicBezTo>
                        <a:pt x="8907" y="3622"/>
                        <a:pt x="8673" y="4022"/>
                        <a:pt x="8640" y="4456"/>
                      </a:cubicBezTo>
                      <a:cubicBezTo>
                        <a:pt x="8506" y="5256"/>
                        <a:pt x="8773" y="6424"/>
                        <a:pt x="7539" y="6457"/>
                      </a:cubicBezTo>
                      <a:cubicBezTo>
                        <a:pt x="6905" y="6424"/>
                        <a:pt x="6338" y="5990"/>
                        <a:pt x="6171" y="5356"/>
                      </a:cubicBezTo>
                      <a:cubicBezTo>
                        <a:pt x="5871" y="4422"/>
                        <a:pt x="6371" y="3488"/>
                        <a:pt x="7105" y="2888"/>
                      </a:cubicBezTo>
                      <a:lnTo>
                        <a:pt x="7105" y="2821"/>
                      </a:lnTo>
                      <a:cubicBezTo>
                        <a:pt x="7272" y="1787"/>
                        <a:pt x="7839" y="820"/>
                        <a:pt x="8706" y="219"/>
                      </a:cubicBezTo>
                      <a:cubicBezTo>
                        <a:pt x="8640" y="186"/>
                        <a:pt x="8573" y="153"/>
                        <a:pt x="8506" y="119"/>
                      </a:cubicBezTo>
                      <a:cubicBezTo>
                        <a:pt x="8303" y="38"/>
                        <a:pt x="8095" y="1"/>
                        <a:pt x="7887" y="1"/>
                      </a:cubicBez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4" name="Google Shape;7244;p59"/>
                <p:cNvSpPr/>
                <p:nvPr/>
              </p:nvSpPr>
              <p:spPr>
                <a:xfrm>
                  <a:off x="5478827" y="1720300"/>
                  <a:ext cx="152163" cy="114467"/>
                </a:xfrm>
                <a:custGeom>
                  <a:avLst/>
                  <a:gdLst/>
                  <a:ahLst/>
                  <a:cxnLst/>
                  <a:rect l="l" t="t" r="r" b="b"/>
                  <a:pathLst>
                    <a:path w="3637" h="2736" fill="none" extrusionOk="0">
                      <a:moveTo>
                        <a:pt x="0" y="1"/>
                      </a:moveTo>
                      <a:cubicBezTo>
                        <a:pt x="201" y="768"/>
                        <a:pt x="634" y="1435"/>
                        <a:pt x="1268" y="1902"/>
                      </a:cubicBezTo>
                      <a:cubicBezTo>
                        <a:pt x="1935" y="2436"/>
                        <a:pt x="2769" y="2736"/>
                        <a:pt x="3636" y="2703"/>
                      </a:cubicBezTo>
                    </a:path>
                  </a:pathLst>
                </a:custGeom>
                <a:solidFill>
                  <a:srgbClr val="FFFFFF"/>
                </a:solidFill>
                <a:ln w="152400" cap="rnd" cmpd="sng">
                  <a:solidFill>
                    <a:srgbClr val="FFFFFF"/>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5" name="Google Shape;7245;p59"/>
                <p:cNvSpPr/>
                <p:nvPr/>
              </p:nvSpPr>
              <p:spPr>
                <a:xfrm>
                  <a:off x="7478733" y="3348977"/>
                  <a:ext cx="199607" cy="265375"/>
                </a:xfrm>
                <a:custGeom>
                  <a:avLst/>
                  <a:gdLst/>
                  <a:ahLst/>
                  <a:cxnLst/>
                  <a:rect l="l" t="t" r="r" b="b"/>
                  <a:pathLst>
                    <a:path w="4771" h="6343" extrusionOk="0">
                      <a:moveTo>
                        <a:pt x="4737" y="1"/>
                      </a:moveTo>
                      <a:lnTo>
                        <a:pt x="2168" y="201"/>
                      </a:lnTo>
                      <a:cubicBezTo>
                        <a:pt x="1935" y="1301"/>
                        <a:pt x="1501" y="2336"/>
                        <a:pt x="934" y="3303"/>
                      </a:cubicBezTo>
                      <a:cubicBezTo>
                        <a:pt x="601" y="3737"/>
                        <a:pt x="334" y="4237"/>
                        <a:pt x="167" y="4771"/>
                      </a:cubicBezTo>
                      <a:cubicBezTo>
                        <a:pt x="0" y="5338"/>
                        <a:pt x="234" y="5938"/>
                        <a:pt x="734" y="6238"/>
                      </a:cubicBezTo>
                      <a:cubicBezTo>
                        <a:pt x="968" y="6305"/>
                        <a:pt x="1201" y="6338"/>
                        <a:pt x="1435" y="6338"/>
                      </a:cubicBezTo>
                      <a:cubicBezTo>
                        <a:pt x="1495" y="6341"/>
                        <a:pt x="1556" y="6343"/>
                        <a:pt x="1617" y="6343"/>
                      </a:cubicBezTo>
                      <a:cubicBezTo>
                        <a:pt x="2289" y="6343"/>
                        <a:pt x="2958" y="6172"/>
                        <a:pt x="3569" y="5805"/>
                      </a:cubicBezTo>
                      <a:cubicBezTo>
                        <a:pt x="4403" y="5204"/>
                        <a:pt x="4704" y="4104"/>
                        <a:pt x="4737" y="3069"/>
                      </a:cubicBezTo>
                      <a:cubicBezTo>
                        <a:pt x="4770" y="2035"/>
                        <a:pt x="4604" y="1001"/>
                        <a:pt x="4737" y="1"/>
                      </a:cubicBez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6" name="Google Shape;7246;p59"/>
                <p:cNvSpPr/>
                <p:nvPr/>
              </p:nvSpPr>
              <p:spPr>
                <a:xfrm>
                  <a:off x="7089345" y="2554805"/>
                  <a:ext cx="154966" cy="180152"/>
                </a:xfrm>
                <a:custGeom>
                  <a:avLst/>
                  <a:gdLst/>
                  <a:ahLst/>
                  <a:cxnLst/>
                  <a:rect l="l" t="t" r="r" b="b"/>
                  <a:pathLst>
                    <a:path w="3704" h="4306" extrusionOk="0">
                      <a:moveTo>
                        <a:pt x="2239" y="0"/>
                      </a:moveTo>
                      <a:cubicBezTo>
                        <a:pt x="1513" y="0"/>
                        <a:pt x="784" y="77"/>
                        <a:pt x="67" y="236"/>
                      </a:cubicBezTo>
                      <a:cubicBezTo>
                        <a:pt x="234" y="1603"/>
                        <a:pt x="234" y="2971"/>
                        <a:pt x="1" y="4305"/>
                      </a:cubicBezTo>
                      <a:cubicBezTo>
                        <a:pt x="801" y="3838"/>
                        <a:pt x="1702" y="3538"/>
                        <a:pt x="2636" y="3471"/>
                      </a:cubicBezTo>
                      <a:cubicBezTo>
                        <a:pt x="2135" y="2070"/>
                        <a:pt x="2402" y="636"/>
                        <a:pt x="3703" y="102"/>
                      </a:cubicBezTo>
                      <a:cubicBezTo>
                        <a:pt x="3219" y="35"/>
                        <a:pt x="2730" y="0"/>
                        <a:pt x="2239" y="0"/>
                      </a:cubicBez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7" name="Google Shape;7247;p59"/>
                <p:cNvSpPr/>
                <p:nvPr/>
              </p:nvSpPr>
              <p:spPr>
                <a:xfrm>
                  <a:off x="7180050" y="2559072"/>
                  <a:ext cx="481550" cy="713162"/>
                </a:xfrm>
                <a:custGeom>
                  <a:avLst/>
                  <a:gdLst/>
                  <a:ahLst/>
                  <a:cxnLst/>
                  <a:rect l="l" t="t" r="r" b="b"/>
                  <a:pathLst>
                    <a:path w="11510" h="17046" extrusionOk="0">
                      <a:moveTo>
                        <a:pt x="1569" y="0"/>
                      </a:moveTo>
                      <a:cubicBezTo>
                        <a:pt x="268" y="567"/>
                        <a:pt x="1" y="1968"/>
                        <a:pt x="468" y="3403"/>
                      </a:cubicBezTo>
                      <a:cubicBezTo>
                        <a:pt x="670" y="3382"/>
                        <a:pt x="874" y="3372"/>
                        <a:pt x="1077" y="3372"/>
                      </a:cubicBezTo>
                      <a:cubicBezTo>
                        <a:pt x="2179" y="3372"/>
                        <a:pt x="3274" y="3673"/>
                        <a:pt x="4204" y="4237"/>
                      </a:cubicBezTo>
                      <a:cubicBezTo>
                        <a:pt x="4471" y="4370"/>
                        <a:pt x="4704" y="4537"/>
                        <a:pt x="4938" y="4737"/>
                      </a:cubicBezTo>
                      <a:cubicBezTo>
                        <a:pt x="5505" y="5204"/>
                        <a:pt x="6038" y="5704"/>
                        <a:pt x="6472" y="6305"/>
                      </a:cubicBezTo>
                      <a:cubicBezTo>
                        <a:pt x="6972" y="6872"/>
                        <a:pt x="7373" y="7539"/>
                        <a:pt x="7673" y="8206"/>
                      </a:cubicBezTo>
                      <a:cubicBezTo>
                        <a:pt x="7940" y="8873"/>
                        <a:pt x="8140" y="9574"/>
                        <a:pt x="8273" y="10274"/>
                      </a:cubicBezTo>
                      <a:cubicBezTo>
                        <a:pt x="8707" y="12509"/>
                        <a:pt x="8740" y="14778"/>
                        <a:pt x="8373" y="17046"/>
                      </a:cubicBezTo>
                      <a:lnTo>
                        <a:pt x="11276" y="16445"/>
                      </a:lnTo>
                      <a:cubicBezTo>
                        <a:pt x="11509" y="14077"/>
                        <a:pt x="11376" y="11709"/>
                        <a:pt x="10942" y="9374"/>
                      </a:cubicBezTo>
                      <a:cubicBezTo>
                        <a:pt x="10475" y="7039"/>
                        <a:pt x="9374" y="4871"/>
                        <a:pt x="7773" y="3136"/>
                      </a:cubicBezTo>
                      <a:cubicBezTo>
                        <a:pt x="6139" y="1401"/>
                        <a:pt x="3937" y="301"/>
                        <a:pt x="1569" y="0"/>
                      </a:cubicBez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8" name="Google Shape;7248;p59"/>
                <p:cNvSpPr/>
                <p:nvPr/>
              </p:nvSpPr>
              <p:spPr>
                <a:xfrm>
                  <a:off x="7474549" y="3142087"/>
                  <a:ext cx="248431" cy="170571"/>
                </a:xfrm>
                <a:custGeom>
                  <a:avLst/>
                  <a:gdLst/>
                  <a:ahLst/>
                  <a:cxnLst/>
                  <a:rect l="l" t="t" r="r" b="b"/>
                  <a:pathLst>
                    <a:path w="5938" h="4077" extrusionOk="0">
                      <a:moveTo>
                        <a:pt x="2783" y="0"/>
                      </a:moveTo>
                      <a:cubicBezTo>
                        <a:pt x="2369" y="0"/>
                        <a:pt x="1957" y="70"/>
                        <a:pt x="1568" y="209"/>
                      </a:cubicBezTo>
                      <a:cubicBezTo>
                        <a:pt x="934" y="376"/>
                        <a:pt x="434" y="843"/>
                        <a:pt x="234" y="1476"/>
                      </a:cubicBezTo>
                      <a:cubicBezTo>
                        <a:pt x="0" y="2344"/>
                        <a:pt x="934" y="3845"/>
                        <a:pt x="1801" y="4012"/>
                      </a:cubicBezTo>
                      <a:cubicBezTo>
                        <a:pt x="2027" y="4053"/>
                        <a:pt x="2287" y="4076"/>
                        <a:pt x="2564" y="4076"/>
                      </a:cubicBezTo>
                      <a:cubicBezTo>
                        <a:pt x="3394" y="4076"/>
                        <a:pt x="4370" y="3870"/>
                        <a:pt x="4970" y="3344"/>
                      </a:cubicBezTo>
                      <a:cubicBezTo>
                        <a:pt x="5037" y="3278"/>
                        <a:pt x="5137" y="3211"/>
                        <a:pt x="5204" y="3111"/>
                      </a:cubicBezTo>
                      <a:cubicBezTo>
                        <a:pt x="5938" y="2177"/>
                        <a:pt x="5404" y="909"/>
                        <a:pt x="4470" y="409"/>
                      </a:cubicBezTo>
                      <a:cubicBezTo>
                        <a:pt x="3945" y="137"/>
                        <a:pt x="3363" y="0"/>
                        <a:pt x="2783" y="0"/>
                      </a:cubicBez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9" name="Google Shape;7249;p59"/>
                <p:cNvSpPr/>
                <p:nvPr/>
              </p:nvSpPr>
              <p:spPr>
                <a:xfrm>
                  <a:off x="7366105" y="3214216"/>
                  <a:ext cx="439210" cy="460547"/>
                </a:xfrm>
                <a:custGeom>
                  <a:avLst/>
                  <a:gdLst/>
                  <a:ahLst/>
                  <a:cxnLst/>
                  <a:rect l="l" t="t" r="r" b="b"/>
                  <a:pathLst>
                    <a:path w="10498" h="11008" extrusionOk="0">
                      <a:moveTo>
                        <a:pt x="4952" y="1"/>
                      </a:moveTo>
                      <a:cubicBezTo>
                        <a:pt x="1783" y="1"/>
                        <a:pt x="0" y="4029"/>
                        <a:pt x="257" y="6791"/>
                      </a:cubicBezTo>
                      <a:cubicBezTo>
                        <a:pt x="291" y="7258"/>
                        <a:pt x="457" y="7725"/>
                        <a:pt x="724" y="8125"/>
                      </a:cubicBezTo>
                      <a:cubicBezTo>
                        <a:pt x="938" y="8360"/>
                        <a:pt x="1233" y="8499"/>
                        <a:pt x="1531" y="8499"/>
                      </a:cubicBezTo>
                      <a:cubicBezTo>
                        <a:pt x="1700" y="8499"/>
                        <a:pt x="1869" y="8455"/>
                        <a:pt x="2025" y="8359"/>
                      </a:cubicBezTo>
                      <a:cubicBezTo>
                        <a:pt x="2092" y="8325"/>
                        <a:pt x="2125" y="8259"/>
                        <a:pt x="2159" y="8225"/>
                      </a:cubicBezTo>
                      <a:cubicBezTo>
                        <a:pt x="2781" y="7347"/>
                        <a:pt x="2804" y="4042"/>
                        <a:pt x="4122" y="4042"/>
                      </a:cubicBezTo>
                      <a:cubicBezTo>
                        <a:pt x="4357" y="4042"/>
                        <a:pt x="4633" y="4147"/>
                        <a:pt x="4961" y="4389"/>
                      </a:cubicBezTo>
                      <a:cubicBezTo>
                        <a:pt x="6528" y="5490"/>
                        <a:pt x="4860" y="8092"/>
                        <a:pt x="4393" y="9393"/>
                      </a:cubicBezTo>
                      <a:cubicBezTo>
                        <a:pt x="4227" y="9826"/>
                        <a:pt x="4060" y="10427"/>
                        <a:pt x="4393" y="10760"/>
                      </a:cubicBezTo>
                      <a:cubicBezTo>
                        <a:pt x="4593" y="10924"/>
                        <a:pt x="4832" y="11008"/>
                        <a:pt x="5068" y="11008"/>
                      </a:cubicBezTo>
                      <a:cubicBezTo>
                        <a:pt x="5265" y="11008"/>
                        <a:pt x="5460" y="10949"/>
                        <a:pt x="5628" y="10827"/>
                      </a:cubicBezTo>
                      <a:cubicBezTo>
                        <a:pt x="9030" y="8992"/>
                        <a:pt x="10498" y="553"/>
                        <a:pt x="5327" y="19"/>
                      </a:cubicBezTo>
                      <a:cubicBezTo>
                        <a:pt x="5200" y="7"/>
                        <a:pt x="5075" y="1"/>
                        <a:pt x="4952" y="1"/>
                      </a:cubicBezTo>
                      <a:close/>
                    </a:path>
                  </a:pathLst>
                </a:custGeom>
                <a:solidFill>
                  <a:srgbClr val="FFFFFF"/>
                </a:solidFill>
                <a:ln w="152400"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0" name="Google Shape;7250;p59"/>
                <p:cNvSpPr/>
                <p:nvPr/>
              </p:nvSpPr>
              <p:spPr>
                <a:xfrm>
                  <a:off x="7488482" y="3210827"/>
                  <a:ext cx="188436" cy="41879"/>
                </a:xfrm>
                <a:custGeom>
                  <a:avLst/>
                  <a:gdLst/>
                  <a:ahLst/>
                  <a:cxnLst/>
                  <a:rect l="l" t="t" r="r" b="b"/>
                  <a:pathLst>
                    <a:path w="4504" h="1001" fill="none" extrusionOk="0">
                      <a:moveTo>
                        <a:pt x="4504" y="1001"/>
                      </a:moveTo>
                      <a:cubicBezTo>
                        <a:pt x="3937" y="467"/>
                        <a:pt x="3170" y="167"/>
                        <a:pt x="2402" y="100"/>
                      </a:cubicBezTo>
                      <a:cubicBezTo>
                        <a:pt x="1569" y="0"/>
                        <a:pt x="701" y="234"/>
                        <a:pt x="1" y="701"/>
                      </a:cubicBezTo>
                    </a:path>
                  </a:pathLst>
                </a:custGeom>
                <a:solidFill>
                  <a:srgbClr val="FFFFFF"/>
                </a:solidFill>
                <a:ln w="152400" cap="rnd" cmpd="sng">
                  <a:solidFill>
                    <a:srgbClr val="FFFFFF"/>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1" name="Google Shape;7251;p59"/>
                <p:cNvSpPr/>
                <p:nvPr/>
              </p:nvSpPr>
              <p:spPr>
                <a:xfrm>
                  <a:off x="6226851" y="3385251"/>
                  <a:ext cx="372688" cy="7029"/>
                </a:xfrm>
                <a:custGeom>
                  <a:avLst/>
                  <a:gdLst/>
                  <a:ahLst/>
                  <a:cxnLst/>
                  <a:rect l="l" t="t" r="r" b="b"/>
                  <a:pathLst>
                    <a:path w="8908" h="168" fill="none" extrusionOk="0">
                      <a:moveTo>
                        <a:pt x="1" y="1"/>
                      </a:moveTo>
                      <a:cubicBezTo>
                        <a:pt x="2970" y="168"/>
                        <a:pt x="5938" y="168"/>
                        <a:pt x="8907" y="1"/>
                      </a:cubicBezTo>
                    </a:path>
                  </a:pathLst>
                </a:custGeom>
                <a:solidFill>
                  <a:srgbClr val="FFFFFF"/>
                </a:solidFill>
                <a:ln w="152400" cap="rnd" cmpd="sng">
                  <a:solidFill>
                    <a:srgbClr val="FFFFFF"/>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2" name="Google Shape;7252;p59"/>
                <p:cNvSpPr/>
                <p:nvPr/>
              </p:nvSpPr>
              <p:spPr>
                <a:xfrm>
                  <a:off x="5547190" y="2461380"/>
                  <a:ext cx="32173" cy="114467"/>
                </a:xfrm>
                <a:custGeom>
                  <a:avLst/>
                  <a:gdLst/>
                  <a:ahLst/>
                  <a:cxnLst/>
                  <a:rect l="l" t="t" r="r" b="b"/>
                  <a:pathLst>
                    <a:path w="769" h="2736" fill="none" extrusionOk="0">
                      <a:moveTo>
                        <a:pt x="1" y="2736"/>
                      </a:moveTo>
                      <a:cubicBezTo>
                        <a:pt x="68" y="1768"/>
                        <a:pt x="335" y="834"/>
                        <a:pt x="768" y="0"/>
                      </a:cubicBezTo>
                    </a:path>
                  </a:pathLst>
                </a:custGeom>
                <a:solidFill>
                  <a:srgbClr val="FFFFFF"/>
                </a:solidFill>
                <a:ln w="152400" cap="rnd" cmpd="sng">
                  <a:solidFill>
                    <a:srgbClr val="FFFFFF"/>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3" name="Google Shape;7253;p59"/>
                <p:cNvSpPr/>
                <p:nvPr/>
              </p:nvSpPr>
              <p:spPr>
                <a:xfrm>
                  <a:off x="7219127" y="2697222"/>
                  <a:ext cx="160530" cy="61459"/>
                </a:xfrm>
                <a:custGeom>
                  <a:avLst/>
                  <a:gdLst/>
                  <a:ahLst/>
                  <a:cxnLst/>
                  <a:rect l="l" t="t" r="r" b="b"/>
                  <a:pathLst>
                    <a:path w="3837" h="1469" fill="none" extrusionOk="0">
                      <a:moveTo>
                        <a:pt x="1" y="168"/>
                      </a:moveTo>
                      <a:cubicBezTo>
                        <a:pt x="1402" y="1"/>
                        <a:pt x="2836" y="468"/>
                        <a:pt x="3837" y="1468"/>
                      </a:cubicBezTo>
                    </a:path>
                  </a:pathLst>
                </a:custGeom>
                <a:solidFill>
                  <a:srgbClr val="FFFFFF"/>
                </a:solidFill>
                <a:ln w="152400" cap="rnd" cmpd="sng">
                  <a:solidFill>
                    <a:srgbClr val="FFFFFF"/>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4" name="Google Shape;7254;p59"/>
                <p:cNvSpPr/>
                <p:nvPr/>
              </p:nvSpPr>
              <p:spPr>
                <a:xfrm>
                  <a:off x="7533165" y="3424327"/>
                  <a:ext cx="72588" cy="196845"/>
                </a:xfrm>
                <a:custGeom>
                  <a:avLst/>
                  <a:gdLst/>
                  <a:ahLst/>
                  <a:cxnLst/>
                  <a:rect l="l" t="t" r="r" b="b"/>
                  <a:pathLst>
                    <a:path w="1735" h="4705" fill="none" extrusionOk="0">
                      <a:moveTo>
                        <a:pt x="1401" y="1"/>
                      </a:moveTo>
                      <a:cubicBezTo>
                        <a:pt x="1735" y="768"/>
                        <a:pt x="1468" y="1669"/>
                        <a:pt x="1068" y="2436"/>
                      </a:cubicBezTo>
                      <a:cubicBezTo>
                        <a:pt x="667" y="3170"/>
                        <a:pt x="167" y="3870"/>
                        <a:pt x="0" y="4704"/>
                      </a:cubicBezTo>
                    </a:path>
                  </a:pathLst>
                </a:custGeom>
                <a:solidFill>
                  <a:srgbClr val="FFFFFF"/>
                </a:solidFill>
                <a:ln w="152400" cap="rnd" cmpd="sng">
                  <a:solidFill>
                    <a:srgbClr val="FFFFFF"/>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5" name="Google Shape;7255;p59"/>
                <p:cNvSpPr/>
                <p:nvPr/>
              </p:nvSpPr>
              <p:spPr>
                <a:xfrm>
                  <a:off x="6439013" y="3520639"/>
                  <a:ext cx="6987" cy="139612"/>
                </a:xfrm>
                <a:custGeom>
                  <a:avLst/>
                  <a:gdLst/>
                  <a:ahLst/>
                  <a:cxnLst/>
                  <a:rect l="l" t="t" r="r" b="b"/>
                  <a:pathLst>
                    <a:path w="167" h="3337" fill="none" extrusionOk="0">
                      <a:moveTo>
                        <a:pt x="100" y="1"/>
                      </a:moveTo>
                      <a:cubicBezTo>
                        <a:pt x="0" y="1101"/>
                        <a:pt x="0" y="2202"/>
                        <a:pt x="167" y="3336"/>
                      </a:cubicBezTo>
                    </a:path>
                  </a:pathLst>
                </a:custGeom>
                <a:solidFill>
                  <a:srgbClr val="FFFFFF"/>
                </a:solidFill>
                <a:ln w="152400" cap="rnd" cmpd="sng">
                  <a:solidFill>
                    <a:srgbClr val="FFFFFF"/>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256" name="Google Shape;7256;p59"/>
              <p:cNvSpPr/>
              <p:nvPr/>
            </p:nvSpPr>
            <p:spPr>
              <a:xfrm>
                <a:off x="6929991" y="1255618"/>
                <a:ext cx="514883" cy="200038"/>
              </a:xfrm>
              <a:custGeom>
                <a:avLst/>
                <a:gdLst/>
                <a:ahLst/>
                <a:cxnLst/>
                <a:rect l="l" t="t" r="r" b="b"/>
                <a:pathLst>
                  <a:path w="11943" h="4640" extrusionOk="0">
                    <a:moveTo>
                      <a:pt x="806" y="0"/>
                    </a:moveTo>
                    <a:cubicBezTo>
                      <a:pt x="725" y="0"/>
                      <a:pt x="644" y="11"/>
                      <a:pt x="568" y="36"/>
                    </a:cubicBezTo>
                    <a:cubicBezTo>
                      <a:pt x="201" y="203"/>
                      <a:pt x="0" y="570"/>
                      <a:pt x="101" y="970"/>
                    </a:cubicBezTo>
                    <a:cubicBezTo>
                      <a:pt x="201" y="1337"/>
                      <a:pt x="401" y="1671"/>
                      <a:pt x="701" y="1938"/>
                    </a:cubicBezTo>
                    <a:cubicBezTo>
                      <a:pt x="1868" y="3072"/>
                      <a:pt x="3370" y="3739"/>
                      <a:pt x="5004" y="3872"/>
                    </a:cubicBezTo>
                    <a:lnTo>
                      <a:pt x="4904" y="4640"/>
                    </a:lnTo>
                    <a:cubicBezTo>
                      <a:pt x="7039" y="4573"/>
                      <a:pt x="9174" y="4173"/>
                      <a:pt x="11175" y="3439"/>
                    </a:cubicBezTo>
                    <a:cubicBezTo>
                      <a:pt x="11509" y="3305"/>
                      <a:pt x="11942" y="3039"/>
                      <a:pt x="11942" y="2672"/>
                    </a:cubicBezTo>
                    <a:cubicBezTo>
                      <a:pt x="11909" y="2205"/>
                      <a:pt x="11309" y="2071"/>
                      <a:pt x="10875" y="2071"/>
                    </a:cubicBezTo>
                    <a:cubicBezTo>
                      <a:pt x="8840" y="2105"/>
                      <a:pt x="6905" y="2772"/>
                      <a:pt x="5304" y="3973"/>
                    </a:cubicBezTo>
                    <a:cubicBezTo>
                      <a:pt x="4237" y="2371"/>
                      <a:pt x="3036" y="637"/>
                      <a:pt x="1168" y="70"/>
                    </a:cubicBezTo>
                    <a:cubicBezTo>
                      <a:pt x="1065" y="29"/>
                      <a:pt x="936" y="0"/>
                      <a:pt x="806" y="0"/>
                    </a:cubicBezTo>
                    <a:close/>
                  </a:path>
                </a:pathLst>
              </a:custGeom>
              <a:solidFill>
                <a:srgbClr val="ECF783"/>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7" name="Google Shape;7257;p59"/>
              <p:cNvSpPr/>
              <p:nvPr/>
            </p:nvSpPr>
            <p:spPr>
              <a:xfrm>
                <a:off x="5780959" y="1757619"/>
                <a:ext cx="401241" cy="903191"/>
              </a:xfrm>
              <a:custGeom>
                <a:avLst/>
                <a:gdLst/>
                <a:ahLst/>
                <a:cxnLst/>
                <a:rect l="l" t="t" r="r" b="b"/>
                <a:pathLst>
                  <a:path w="9307" h="20950" extrusionOk="0">
                    <a:moveTo>
                      <a:pt x="4670" y="1"/>
                    </a:moveTo>
                    <a:cubicBezTo>
                      <a:pt x="3202" y="1869"/>
                      <a:pt x="2035" y="3937"/>
                      <a:pt x="1134" y="6105"/>
                    </a:cubicBezTo>
                    <a:cubicBezTo>
                      <a:pt x="267" y="8340"/>
                      <a:pt x="0" y="10742"/>
                      <a:pt x="367" y="13077"/>
                    </a:cubicBezTo>
                    <a:cubicBezTo>
                      <a:pt x="1101" y="16679"/>
                      <a:pt x="3603" y="19648"/>
                      <a:pt x="7038" y="20949"/>
                    </a:cubicBezTo>
                    <a:cubicBezTo>
                      <a:pt x="7639" y="19715"/>
                      <a:pt x="8373" y="18581"/>
                      <a:pt x="9307" y="17547"/>
                    </a:cubicBezTo>
                    <a:cubicBezTo>
                      <a:pt x="7038" y="17447"/>
                      <a:pt x="5004" y="16112"/>
                      <a:pt x="3936" y="14111"/>
                    </a:cubicBezTo>
                    <a:cubicBezTo>
                      <a:pt x="3503" y="13177"/>
                      <a:pt x="3269" y="12176"/>
                      <a:pt x="3169" y="11142"/>
                    </a:cubicBezTo>
                    <a:cubicBezTo>
                      <a:pt x="3102" y="10375"/>
                      <a:pt x="3102" y="9641"/>
                      <a:pt x="3202" y="8874"/>
                    </a:cubicBezTo>
                    <a:cubicBezTo>
                      <a:pt x="3336" y="8173"/>
                      <a:pt x="3536" y="7473"/>
                      <a:pt x="3836" y="6839"/>
                    </a:cubicBezTo>
                    <a:cubicBezTo>
                      <a:pt x="4703" y="4704"/>
                      <a:pt x="5904" y="2769"/>
                      <a:pt x="7439" y="1101"/>
                    </a:cubicBezTo>
                    <a:lnTo>
                      <a:pt x="4670" y="1"/>
                    </a:lnTo>
                    <a:close/>
                  </a:path>
                </a:pathLst>
              </a:custGeom>
              <a:solidFill>
                <a:srgbClr val="E3B5D7"/>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8" name="Google Shape;7258;p59"/>
              <p:cNvSpPr/>
              <p:nvPr/>
            </p:nvSpPr>
            <p:spPr>
              <a:xfrm>
                <a:off x="6062828" y="1526924"/>
                <a:ext cx="254575" cy="230777"/>
              </a:xfrm>
              <a:custGeom>
                <a:avLst/>
                <a:gdLst/>
                <a:ahLst/>
                <a:cxnLst/>
                <a:rect l="l" t="t" r="r" b="b"/>
                <a:pathLst>
                  <a:path w="5905" h="5353" extrusionOk="0">
                    <a:moveTo>
                      <a:pt x="4728" y="1"/>
                    </a:moveTo>
                    <a:cubicBezTo>
                      <a:pt x="4684" y="1"/>
                      <a:pt x="4642" y="5"/>
                      <a:pt x="4603" y="15"/>
                    </a:cubicBezTo>
                    <a:cubicBezTo>
                      <a:pt x="3136" y="81"/>
                      <a:pt x="1568" y="748"/>
                      <a:pt x="934" y="2083"/>
                    </a:cubicBezTo>
                    <a:lnTo>
                      <a:pt x="0" y="3517"/>
                    </a:lnTo>
                    <a:cubicBezTo>
                      <a:pt x="131" y="4595"/>
                      <a:pt x="1221" y="5353"/>
                      <a:pt x="2299" y="5353"/>
                    </a:cubicBezTo>
                    <a:cubicBezTo>
                      <a:pt x="2322" y="5353"/>
                      <a:pt x="2345" y="5352"/>
                      <a:pt x="2368" y="5352"/>
                    </a:cubicBezTo>
                    <a:cubicBezTo>
                      <a:pt x="3469" y="5252"/>
                      <a:pt x="4470" y="4685"/>
                      <a:pt x="5137" y="3784"/>
                    </a:cubicBezTo>
                    <a:cubicBezTo>
                      <a:pt x="5371" y="3517"/>
                      <a:pt x="5537" y="3217"/>
                      <a:pt x="5637" y="2883"/>
                    </a:cubicBezTo>
                    <a:cubicBezTo>
                      <a:pt x="5904" y="2116"/>
                      <a:pt x="5637" y="1249"/>
                      <a:pt x="5337" y="515"/>
                    </a:cubicBezTo>
                    <a:cubicBezTo>
                      <a:pt x="5271" y="315"/>
                      <a:pt x="5170" y="181"/>
                      <a:pt x="5037" y="48"/>
                    </a:cubicBezTo>
                    <a:cubicBezTo>
                      <a:pt x="4943" y="24"/>
                      <a:pt x="4832" y="1"/>
                      <a:pt x="4728"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9" name="Google Shape;7259;p59"/>
              <p:cNvSpPr/>
              <p:nvPr/>
            </p:nvSpPr>
            <p:spPr>
              <a:xfrm>
                <a:off x="5903183" y="1708040"/>
                <a:ext cx="230130" cy="198874"/>
              </a:xfrm>
              <a:custGeom>
                <a:avLst/>
                <a:gdLst/>
                <a:ahLst/>
                <a:cxnLst/>
                <a:rect l="l" t="t" r="r" b="b"/>
                <a:pathLst>
                  <a:path w="5338" h="4613" extrusionOk="0">
                    <a:moveTo>
                      <a:pt x="1925" y="1"/>
                    </a:moveTo>
                    <a:cubicBezTo>
                      <a:pt x="1837" y="1"/>
                      <a:pt x="1752" y="6"/>
                      <a:pt x="1668" y="17"/>
                    </a:cubicBezTo>
                    <a:cubicBezTo>
                      <a:pt x="1568" y="50"/>
                      <a:pt x="1435" y="83"/>
                      <a:pt x="1335" y="117"/>
                    </a:cubicBezTo>
                    <a:cubicBezTo>
                      <a:pt x="234" y="484"/>
                      <a:pt x="0" y="1851"/>
                      <a:pt x="501" y="2785"/>
                    </a:cubicBezTo>
                    <a:cubicBezTo>
                      <a:pt x="1001" y="3652"/>
                      <a:pt x="1868" y="4286"/>
                      <a:pt x="2869" y="4520"/>
                    </a:cubicBezTo>
                    <a:cubicBezTo>
                      <a:pt x="3058" y="4583"/>
                      <a:pt x="3254" y="4613"/>
                      <a:pt x="3450" y="4613"/>
                    </a:cubicBezTo>
                    <a:cubicBezTo>
                      <a:pt x="3876" y="4613"/>
                      <a:pt x="4305" y="4471"/>
                      <a:pt x="4670" y="4220"/>
                    </a:cubicBezTo>
                    <a:cubicBezTo>
                      <a:pt x="5338" y="3586"/>
                      <a:pt x="5338" y="1818"/>
                      <a:pt x="4704" y="1217"/>
                    </a:cubicBezTo>
                    <a:cubicBezTo>
                      <a:pt x="4121" y="665"/>
                      <a:pt x="2918" y="1"/>
                      <a:pt x="1925" y="1"/>
                    </a:cubicBezTo>
                    <a:close/>
                  </a:path>
                </a:pathLst>
              </a:custGeom>
              <a:solidFill>
                <a:srgbClr val="E0E0E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0" name="Google Shape;7260;p59"/>
              <p:cNvSpPr/>
              <p:nvPr/>
            </p:nvSpPr>
            <p:spPr>
              <a:xfrm>
                <a:off x="6709945" y="3875948"/>
                <a:ext cx="412795" cy="230605"/>
              </a:xfrm>
              <a:custGeom>
                <a:avLst/>
                <a:gdLst/>
                <a:ahLst/>
                <a:cxnLst/>
                <a:rect l="l" t="t" r="r" b="b"/>
                <a:pathLst>
                  <a:path w="9575" h="5349" extrusionOk="0">
                    <a:moveTo>
                      <a:pt x="9341" y="1"/>
                    </a:moveTo>
                    <a:cubicBezTo>
                      <a:pt x="8173" y="1"/>
                      <a:pt x="7039" y="168"/>
                      <a:pt x="5938" y="501"/>
                    </a:cubicBezTo>
                    <a:lnTo>
                      <a:pt x="5938" y="601"/>
                    </a:lnTo>
                    <a:cubicBezTo>
                      <a:pt x="5972" y="868"/>
                      <a:pt x="5972" y="1168"/>
                      <a:pt x="5938" y="1469"/>
                    </a:cubicBezTo>
                    <a:cubicBezTo>
                      <a:pt x="5972" y="1735"/>
                      <a:pt x="5772" y="1936"/>
                      <a:pt x="5505" y="1936"/>
                    </a:cubicBezTo>
                    <a:lnTo>
                      <a:pt x="4404" y="1936"/>
                    </a:lnTo>
                    <a:cubicBezTo>
                      <a:pt x="4258" y="1930"/>
                      <a:pt x="4111" y="1927"/>
                      <a:pt x="3963" y="1927"/>
                    </a:cubicBezTo>
                    <a:cubicBezTo>
                      <a:pt x="3201" y="1927"/>
                      <a:pt x="2423" y="2001"/>
                      <a:pt x="1669" y="2169"/>
                    </a:cubicBezTo>
                    <a:cubicBezTo>
                      <a:pt x="568" y="2369"/>
                      <a:pt x="1" y="3637"/>
                      <a:pt x="601" y="4604"/>
                    </a:cubicBezTo>
                    <a:cubicBezTo>
                      <a:pt x="871" y="5084"/>
                      <a:pt x="1384" y="5348"/>
                      <a:pt x="1921" y="5348"/>
                    </a:cubicBezTo>
                    <a:cubicBezTo>
                      <a:pt x="1981" y="5348"/>
                      <a:pt x="2042" y="5345"/>
                      <a:pt x="2102" y="5338"/>
                    </a:cubicBezTo>
                    <a:cubicBezTo>
                      <a:pt x="3837" y="5271"/>
                      <a:pt x="5571" y="5205"/>
                      <a:pt x="7306" y="5138"/>
                    </a:cubicBezTo>
                    <a:cubicBezTo>
                      <a:pt x="7338" y="5139"/>
                      <a:pt x="7370" y="5140"/>
                      <a:pt x="7402" y="5140"/>
                    </a:cubicBezTo>
                    <a:cubicBezTo>
                      <a:pt x="8064" y="5140"/>
                      <a:pt x="8660" y="4813"/>
                      <a:pt x="9074" y="4304"/>
                    </a:cubicBezTo>
                    <a:cubicBezTo>
                      <a:pt x="9574" y="3670"/>
                      <a:pt x="9441" y="2870"/>
                      <a:pt x="9408" y="2069"/>
                    </a:cubicBezTo>
                    <a:cubicBezTo>
                      <a:pt x="9374" y="1602"/>
                      <a:pt x="9374" y="868"/>
                      <a:pt x="9341" y="1"/>
                    </a:cubicBezTo>
                    <a:close/>
                  </a:path>
                </a:pathLst>
              </a:custGeom>
              <a:solidFill>
                <a:srgbClr val="00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1" name="Google Shape;7261;p59"/>
              <p:cNvSpPr/>
              <p:nvPr/>
            </p:nvSpPr>
            <p:spPr>
              <a:xfrm>
                <a:off x="6745901" y="3410032"/>
                <a:ext cx="414214" cy="391193"/>
              </a:xfrm>
              <a:custGeom>
                <a:avLst/>
                <a:gdLst/>
                <a:ahLst/>
                <a:cxnLst/>
                <a:rect l="l" t="t" r="r" b="b"/>
                <a:pathLst>
                  <a:path w="9608" h="9074" extrusionOk="0">
                    <a:moveTo>
                      <a:pt x="3637" y="0"/>
                    </a:moveTo>
                    <a:cubicBezTo>
                      <a:pt x="2503" y="167"/>
                      <a:pt x="1402" y="367"/>
                      <a:pt x="301" y="500"/>
                    </a:cubicBezTo>
                    <a:cubicBezTo>
                      <a:pt x="1" y="534"/>
                      <a:pt x="735" y="5004"/>
                      <a:pt x="1168" y="5471"/>
                    </a:cubicBezTo>
                    <a:cubicBezTo>
                      <a:pt x="2302" y="6672"/>
                      <a:pt x="4204" y="7239"/>
                      <a:pt x="5638" y="7872"/>
                    </a:cubicBezTo>
                    <a:cubicBezTo>
                      <a:pt x="6472" y="8239"/>
                      <a:pt x="7473" y="8806"/>
                      <a:pt x="8407" y="9073"/>
                    </a:cubicBezTo>
                    <a:cubicBezTo>
                      <a:pt x="8507" y="7906"/>
                      <a:pt x="8907" y="6772"/>
                      <a:pt x="9608" y="5838"/>
                    </a:cubicBezTo>
                    <a:cubicBezTo>
                      <a:pt x="8340" y="5304"/>
                      <a:pt x="7039" y="4770"/>
                      <a:pt x="5772" y="4203"/>
                    </a:cubicBezTo>
                    <a:cubicBezTo>
                      <a:pt x="4771" y="3803"/>
                      <a:pt x="4004" y="3569"/>
                      <a:pt x="3737" y="2435"/>
                    </a:cubicBezTo>
                    <a:cubicBezTo>
                      <a:pt x="3570" y="1668"/>
                      <a:pt x="3670" y="867"/>
                      <a:pt x="3637" y="100"/>
                    </a:cubicBezTo>
                    <a:lnTo>
                      <a:pt x="3637" y="0"/>
                    </a:lnTo>
                    <a:close/>
                  </a:path>
                </a:pathLst>
              </a:custGeom>
              <a:solidFill>
                <a:srgbClr val="E3B5D7"/>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2" name="Google Shape;7262;p59"/>
              <p:cNvSpPr/>
              <p:nvPr/>
            </p:nvSpPr>
            <p:spPr>
              <a:xfrm>
                <a:off x="7100371" y="3660256"/>
                <a:ext cx="239529" cy="427668"/>
              </a:xfrm>
              <a:custGeom>
                <a:avLst/>
                <a:gdLst/>
                <a:ahLst/>
                <a:cxnLst/>
                <a:rect l="l" t="t" r="r" b="b"/>
                <a:pathLst>
                  <a:path w="5556" h="9920" extrusionOk="0">
                    <a:moveTo>
                      <a:pt x="1386" y="0"/>
                    </a:moveTo>
                    <a:cubicBezTo>
                      <a:pt x="685" y="968"/>
                      <a:pt x="251" y="2102"/>
                      <a:pt x="151" y="3269"/>
                    </a:cubicBezTo>
                    <a:cubicBezTo>
                      <a:pt x="285" y="3303"/>
                      <a:pt x="418" y="3336"/>
                      <a:pt x="552" y="3369"/>
                    </a:cubicBezTo>
                    <a:cubicBezTo>
                      <a:pt x="852" y="3436"/>
                      <a:pt x="1119" y="3570"/>
                      <a:pt x="1386" y="3703"/>
                    </a:cubicBezTo>
                    <a:cubicBezTo>
                      <a:pt x="1652" y="3770"/>
                      <a:pt x="1786" y="4103"/>
                      <a:pt x="1619" y="4337"/>
                    </a:cubicBezTo>
                    <a:cubicBezTo>
                      <a:pt x="1486" y="4670"/>
                      <a:pt x="1319" y="5004"/>
                      <a:pt x="1185" y="5337"/>
                    </a:cubicBezTo>
                    <a:cubicBezTo>
                      <a:pt x="785" y="6171"/>
                      <a:pt x="452" y="7039"/>
                      <a:pt x="251" y="7939"/>
                    </a:cubicBezTo>
                    <a:cubicBezTo>
                      <a:pt x="1" y="8974"/>
                      <a:pt x="810" y="9919"/>
                      <a:pt x="1822" y="9919"/>
                    </a:cubicBezTo>
                    <a:cubicBezTo>
                      <a:pt x="1887" y="9919"/>
                      <a:pt x="1953" y="9915"/>
                      <a:pt x="2019" y="9907"/>
                    </a:cubicBezTo>
                    <a:cubicBezTo>
                      <a:pt x="2620" y="9841"/>
                      <a:pt x="3154" y="9440"/>
                      <a:pt x="3320" y="8840"/>
                    </a:cubicBezTo>
                    <a:cubicBezTo>
                      <a:pt x="3954" y="7239"/>
                      <a:pt x="4621" y="5604"/>
                      <a:pt x="5288" y="4003"/>
                    </a:cubicBezTo>
                    <a:cubicBezTo>
                      <a:pt x="5555" y="3403"/>
                      <a:pt x="5555" y="2669"/>
                      <a:pt x="5222" y="2068"/>
                    </a:cubicBezTo>
                    <a:cubicBezTo>
                      <a:pt x="4821" y="1335"/>
                      <a:pt x="4054" y="1134"/>
                      <a:pt x="3320" y="834"/>
                    </a:cubicBezTo>
                    <a:lnTo>
                      <a:pt x="1386" y="0"/>
                    </a:lnTo>
                    <a:close/>
                  </a:path>
                </a:pathLst>
              </a:custGeom>
              <a:solidFill>
                <a:srgbClr val="00000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3" name="Google Shape;7263;p59"/>
              <p:cNvSpPr/>
              <p:nvPr/>
            </p:nvSpPr>
            <p:spPr>
              <a:xfrm>
                <a:off x="5786693" y="1404485"/>
                <a:ext cx="2347044" cy="2056078"/>
              </a:xfrm>
              <a:custGeom>
                <a:avLst/>
                <a:gdLst/>
                <a:ahLst/>
                <a:cxnLst/>
                <a:rect l="l" t="t" r="r" b="b"/>
                <a:pathLst>
                  <a:path w="54440" h="47691" extrusionOk="0">
                    <a:moveTo>
                      <a:pt x="28362" y="1"/>
                    </a:moveTo>
                    <a:cubicBezTo>
                      <a:pt x="24738" y="1"/>
                      <a:pt x="20882" y="2382"/>
                      <a:pt x="16712" y="7658"/>
                    </a:cubicBezTo>
                    <a:cubicBezTo>
                      <a:pt x="7372" y="21435"/>
                      <a:pt x="1" y="35778"/>
                      <a:pt x="8106" y="42950"/>
                    </a:cubicBezTo>
                    <a:cubicBezTo>
                      <a:pt x="11419" y="45905"/>
                      <a:pt x="17355" y="47691"/>
                      <a:pt x="26840" y="47691"/>
                    </a:cubicBezTo>
                    <a:cubicBezTo>
                      <a:pt x="27097" y="47691"/>
                      <a:pt x="27357" y="47689"/>
                      <a:pt x="27620" y="47687"/>
                    </a:cubicBezTo>
                    <a:cubicBezTo>
                      <a:pt x="47368" y="46486"/>
                      <a:pt x="54439" y="44351"/>
                      <a:pt x="47901" y="25971"/>
                    </a:cubicBezTo>
                    <a:cubicBezTo>
                      <a:pt x="47868" y="25938"/>
                      <a:pt x="47868" y="25904"/>
                      <a:pt x="47868" y="25871"/>
                    </a:cubicBezTo>
                    <a:cubicBezTo>
                      <a:pt x="47835" y="25838"/>
                      <a:pt x="47835" y="25804"/>
                      <a:pt x="47835" y="25771"/>
                    </a:cubicBezTo>
                    <a:cubicBezTo>
                      <a:pt x="45733" y="19633"/>
                      <a:pt x="42698" y="13629"/>
                      <a:pt x="41297" y="10727"/>
                    </a:cubicBezTo>
                    <a:cubicBezTo>
                      <a:pt x="37828" y="4856"/>
                      <a:pt x="34192" y="1120"/>
                      <a:pt x="30255" y="219"/>
                    </a:cubicBezTo>
                    <a:cubicBezTo>
                      <a:pt x="29631" y="75"/>
                      <a:pt x="29000" y="1"/>
                      <a:pt x="28362" y="1"/>
                    </a:cubicBezTo>
                    <a:close/>
                  </a:path>
                </a:pathLst>
              </a:custGeom>
              <a:solidFill>
                <a:srgbClr val="E3B5D7"/>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4" name="Google Shape;7264;p59"/>
              <p:cNvSpPr/>
              <p:nvPr/>
            </p:nvSpPr>
            <p:spPr>
              <a:xfrm>
                <a:off x="6452521" y="1646518"/>
                <a:ext cx="1206611" cy="701385"/>
              </a:xfrm>
              <a:custGeom>
                <a:avLst/>
                <a:gdLst/>
                <a:ahLst/>
                <a:cxnLst/>
                <a:rect l="l" t="t" r="r" b="b"/>
                <a:pathLst>
                  <a:path w="27988" h="16269" extrusionOk="0">
                    <a:moveTo>
                      <a:pt x="9400" y="1"/>
                    </a:moveTo>
                    <a:cubicBezTo>
                      <a:pt x="5868" y="1"/>
                      <a:pt x="2491" y="1423"/>
                      <a:pt x="1" y="3945"/>
                    </a:cubicBezTo>
                    <a:cubicBezTo>
                      <a:pt x="5750" y="10369"/>
                      <a:pt x="16892" y="16268"/>
                      <a:pt x="22749" y="16268"/>
                    </a:cubicBezTo>
                    <a:cubicBezTo>
                      <a:pt x="24709" y="16268"/>
                      <a:pt x="26077" y="15608"/>
                      <a:pt x="26453" y="14086"/>
                    </a:cubicBezTo>
                    <a:cubicBezTo>
                      <a:pt x="27988" y="8048"/>
                      <a:pt x="21316" y="3912"/>
                      <a:pt x="21316" y="3912"/>
                    </a:cubicBezTo>
                    <a:cubicBezTo>
                      <a:pt x="21316" y="3912"/>
                      <a:pt x="16212" y="176"/>
                      <a:pt x="9875" y="9"/>
                    </a:cubicBezTo>
                    <a:cubicBezTo>
                      <a:pt x="9716" y="3"/>
                      <a:pt x="9558" y="1"/>
                      <a:pt x="9400" y="1"/>
                    </a:cubicBezTo>
                    <a:close/>
                  </a:path>
                </a:pathLst>
              </a:custGeom>
              <a:solidFill>
                <a:srgbClr val="E3B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5" name="Google Shape;7265;p59"/>
              <p:cNvSpPr/>
              <p:nvPr/>
            </p:nvSpPr>
            <p:spPr>
              <a:xfrm>
                <a:off x="6209496" y="2109977"/>
                <a:ext cx="467417" cy="678794"/>
              </a:xfrm>
              <a:custGeom>
                <a:avLst/>
                <a:gdLst/>
                <a:ahLst/>
                <a:cxnLst/>
                <a:rect l="l" t="t" r="r" b="b"/>
                <a:pathLst>
                  <a:path w="10842" h="15745" extrusionOk="0">
                    <a:moveTo>
                      <a:pt x="5404" y="0"/>
                    </a:moveTo>
                    <a:cubicBezTo>
                      <a:pt x="2436" y="0"/>
                      <a:pt x="1" y="3536"/>
                      <a:pt x="1" y="7873"/>
                    </a:cubicBezTo>
                    <a:cubicBezTo>
                      <a:pt x="1" y="12242"/>
                      <a:pt x="2436" y="15745"/>
                      <a:pt x="5404" y="15745"/>
                    </a:cubicBezTo>
                    <a:cubicBezTo>
                      <a:pt x="8407" y="15745"/>
                      <a:pt x="10842" y="12242"/>
                      <a:pt x="10842" y="7873"/>
                    </a:cubicBezTo>
                    <a:cubicBezTo>
                      <a:pt x="10842" y="3536"/>
                      <a:pt x="8407" y="0"/>
                      <a:pt x="5404" y="0"/>
                    </a:cubicBezTo>
                    <a:close/>
                  </a:path>
                </a:pathLst>
              </a:custGeom>
              <a:solidFill>
                <a:srgbClr val="FFFFFF"/>
              </a:solidFill>
              <a:ln w="10850" cap="flat" cmpd="sng">
                <a:solidFill>
                  <a:srgbClr val="000000"/>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6" name="Google Shape;7266;p59"/>
              <p:cNvSpPr/>
              <p:nvPr/>
            </p:nvSpPr>
            <p:spPr>
              <a:xfrm>
                <a:off x="6222430" y="2222155"/>
                <a:ext cx="373951" cy="539328"/>
              </a:xfrm>
              <a:custGeom>
                <a:avLst/>
                <a:gdLst/>
                <a:ahLst/>
                <a:cxnLst/>
                <a:rect l="l" t="t" r="r" b="b"/>
                <a:pathLst>
                  <a:path w="8674" h="12510" extrusionOk="0">
                    <a:moveTo>
                      <a:pt x="4337" y="0"/>
                    </a:moveTo>
                    <a:cubicBezTo>
                      <a:pt x="1935" y="0"/>
                      <a:pt x="1" y="2802"/>
                      <a:pt x="1" y="6271"/>
                    </a:cubicBezTo>
                    <a:cubicBezTo>
                      <a:pt x="1" y="9740"/>
                      <a:pt x="1935" y="12509"/>
                      <a:pt x="4337" y="12509"/>
                    </a:cubicBezTo>
                    <a:cubicBezTo>
                      <a:pt x="6739" y="12509"/>
                      <a:pt x="8674" y="9740"/>
                      <a:pt x="8674" y="6271"/>
                    </a:cubicBezTo>
                    <a:cubicBezTo>
                      <a:pt x="8674" y="5838"/>
                      <a:pt x="8640" y="5371"/>
                      <a:pt x="8574" y="4937"/>
                    </a:cubicBezTo>
                    <a:cubicBezTo>
                      <a:pt x="7106" y="4837"/>
                      <a:pt x="5638" y="4537"/>
                      <a:pt x="4037" y="4337"/>
                    </a:cubicBezTo>
                    <a:cubicBezTo>
                      <a:pt x="5338" y="3669"/>
                      <a:pt x="6505" y="3002"/>
                      <a:pt x="7740" y="2368"/>
                    </a:cubicBezTo>
                    <a:cubicBezTo>
                      <a:pt x="6939" y="934"/>
                      <a:pt x="5705" y="0"/>
                      <a:pt x="4337"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7" name="Google Shape;7267;p59"/>
              <p:cNvSpPr/>
              <p:nvPr/>
            </p:nvSpPr>
            <p:spPr>
              <a:xfrm>
                <a:off x="6866702" y="2109977"/>
                <a:ext cx="465995" cy="678794"/>
              </a:xfrm>
              <a:custGeom>
                <a:avLst/>
                <a:gdLst/>
                <a:ahLst/>
                <a:cxnLst/>
                <a:rect l="l" t="t" r="r" b="b"/>
                <a:pathLst>
                  <a:path w="10809" h="15745" extrusionOk="0">
                    <a:moveTo>
                      <a:pt x="5405" y="0"/>
                    </a:moveTo>
                    <a:cubicBezTo>
                      <a:pt x="2402" y="0"/>
                      <a:pt x="1" y="3536"/>
                      <a:pt x="1" y="7873"/>
                    </a:cubicBezTo>
                    <a:cubicBezTo>
                      <a:pt x="1" y="12242"/>
                      <a:pt x="2402" y="15745"/>
                      <a:pt x="5405" y="15745"/>
                    </a:cubicBezTo>
                    <a:cubicBezTo>
                      <a:pt x="8407" y="15745"/>
                      <a:pt x="10808" y="12242"/>
                      <a:pt x="10808" y="7873"/>
                    </a:cubicBezTo>
                    <a:cubicBezTo>
                      <a:pt x="10808" y="3536"/>
                      <a:pt x="8407" y="0"/>
                      <a:pt x="5405" y="0"/>
                    </a:cubicBezTo>
                    <a:close/>
                  </a:path>
                </a:pathLst>
              </a:custGeom>
              <a:solidFill>
                <a:srgbClr val="FFFFFF"/>
              </a:solidFill>
              <a:ln w="10850" cap="flat" cmpd="sng">
                <a:solidFill>
                  <a:srgbClr val="000000"/>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8" name="Google Shape;7268;p59"/>
              <p:cNvSpPr/>
              <p:nvPr/>
            </p:nvSpPr>
            <p:spPr>
              <a:xfrm>
                <a:off x="6878213" y="2222155"/>
                <a:ext cx="375374" cy="539328"/>
              </a:xfrm>
              <a:custGeom>
                <a:avLst/>
                <a:gdLst/>
                <a:ahLst/>
                <a:cxnLst/>
                <a:rect l="l" t="t" r="r" b="b"/>
                <a:pathLst>
                  <a:path w="8707" h="12510" extrusionOk="0">
                    <a:moveTo>
                      <a:pt x="4370" y="0"/>
                    </a:moveTo>
                    <a:cubicBezTo>
                      <a:pt x="1969" y="0"/>
                      <a:pt x="1" y="2802"/>
                      <a:pt x="1" y="6271"/>
                    </a:cubicBezTo>
                    <a:cubicBezTo>
                      <a:pt x="1" y="9740"/>
                      <a:pt x="1969" y="12509"/>
                      <a:pt x="4370" y="12509"/>
                    </a:cubicBezTo>
                    <a:cubicBezTo>
                      <a:pt x="6772" y="12509"/>
                      <a:pt x="8707" y="9740"/>
                      <a:pt x="8707" y="6271"/>
                    </a:cubicBezTo>
                    <a:cubicBezTo>
                      <a:pt x="8707" y="5838"/>
                      <a:pt x="8673" y="5371"/>
                      <a:pt x="8607" y="4937"/>
                    </a:cubicBezTo>
                    <a:cubicBezTo>
                      <a:pt x="7106" y="4837"/>
                      <a:pt x="5638" y="4537"/>
                      <a:pt x="4070" y="4337"/>
                    </a:cubicBezTo>
                    <a:cubicBezTo>
                      <a:pt x="5371" y="3669"/>
                      <a:pt x="6539" y="3002"/>
                      <a:pt x="7739" y="2368"/>
                    </a:cubicBezTo>
                    <a:cubicBezTo>
                      <a:pt x="6939" y="934"/>
                      <a:pt x="5738" y="0"/>
                      <a:pt x="437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9" name="Google Shape;7269;p59"/>
              <p:cNvSpPr/>
              <p:nvPr/>
            </p:nvSpPr>
            <p:spPr>
              <a:xfrm>
                <a:off x="6452533" y="1372446"/>
                <a:ext cx="930121" cy="445629"/>
              </a:xfrm>
              <a:custGeom>
                <a:avLst/>
                <a:gdLst/>
                <a:ahLst/>
                <a:cxnLst/>
                <a:rect l="l" t="t" r="r" b="b"/>
                <a:pathLst>
                  <a:path w="21383" h="10336" extrusionOk="0">
                    <a:moveTo>
                      <a:pt x="12271" y="1"/>
                    </a:moveTo>
                    <a:cubicBezTo>
                      <a:pt x="2452" y="1"/>
                      <a:pt x="1" y="10336"/>
                      <a:pt x="1" y="10336"/>
                    </a:cubicBezTo>
                    <a:cubicBezTo>
                      <a:pt x="1" y="10336"/>
                      <a:pt x="3940" y="7232"/>
                      <a:pt x="10291" y="7232"/>
                    </a:cubicBezTo>
                    <a:cubicBezTo>
                      <a:pt x="13437" y="7232"/>
                      <a:pt x="17173" y="7993"/>
                      <a:pt x="21316" y="10269"/>
                    </a:cubicBezTo>
                    <a:lnTo>
                      <a:pt x="21383" y="10302"/>
                    </a:lnTo>
                    <a:cubicBezTo>
                      <a:pt x="20315" y="6566"/>
                      <a:pt x="18314" y="3164"/>
                      <a:pt x="15612" y="395"/>
                    </a:cubicBezTo>
                    <a:cubicBezTo>
                      <a:pt x="15145" y="295"/>
                      <a:pt x="14678" y="195"/>
                      <a:pt x="14211" y="128"/>
                    </a:cubicBezTo>
                    <a:cubicBezTo>
                      <a:pt x="13534" y="42"/>
                      <a:pt x="12888" y="1"/>
                      <a:pt x="12271" y="1"/>
                    </a:cubicBezTo>
                    <a:close/>
                  </a:path>
                </a:pathLst>
              </a:custGeom>
              <a:solidFill>
                <a:srgbClr val="988CED"/>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0" name="Google Shape;7270;p59"/>
              <p:cNvSpPr/>
              <p:nvPr/>
            </p:nvSpPr>
            <p:spPr>
              <a:xfrm>
                <a:off x="7125592" y="1389482"/>
                <a:ext cx="468840" cy="530705"/>
              </a:xfrm>
              <a:custGeom>
                <a:avLst/>
                <a:gdLst/>
                <a:ahLst/>
                <a:cxnLst/>
                <a:rect l="l" t="t" r="r" b="b"/>
                <a:pathLst>
                  <a:path w="10875" h="12310" extrusionOk="0">
                    <a:moveTo>
                      <a:pt x="0" y="0"/>
                    </a:moveTo>
                    <a:cubicBezTo>
                      <a:pt x="2735" y="2736"/>
                      <a:pt x="4737" y="6138"/>
                      <a:pt x="5771" y="9874"/>
                    </a:cubicBezTo>
                    <a:cubicBezTo>
                      <a:pt x="10541" y="11675"/>
                      <a:pt x="10874" y="12309"/>
                      <a:pt x="10874" y="12309"/>
                    </a:cubicBezTo>
                    <a:cubicBezTo>
                      <a:pt x="10874" y="12309"/>
                      <a:pt x="10107" y="2135"/>
                      <a:pt x="0" y="0"/>
                    </a:cubicBezTo>
                    <a:close/>
                  </a:path>
                </a:pathLst>
              </a:cu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1" name="Google Shape;7271;p59"/>
              <p:cNvSpPr/>
              <p:nvPr/>
            </p:nvSpPr>
            <p:spPr>
              <a:xfrm>
                <a:off x="6169229" y="1379221"/>
                <a:ext cx="1202300" cy="437412"/>
              </a:xfrm>
              <a:custGeom>
                <a:avLst/>
                <a:gdLst/>
                <a:ahLst/>
                <a:cxnLst/>
                <a:rect l="l" t="t" r="r" b="b"/>
                <a:pathLst>
                  <a:path w="27888" h="10146" extrusionOk="0">
                    <a:moveTo>
                      <a:pt x="7552" y="0"/>
                    </a:moveTo>
                    <a:cubicBezTo>
                      <a:pt x="5938" y="0"/>
                      <a:pt x="4300" y="163"/>
                      <a:pt x="2936" y="739"/>
                    </a:cubicBezTo>
                    <a:cubicBezTo>
                      <a:pt x="2502" y="939"/>
                      <a:pt x="2069" y="1206"/>
                      <a:pt x="1668" y="1506"/>
                    </a:cubicBezTo>
                    <a:cubicBezTo>
                      <a:pt x="801" y="2106"/>
                      <a:pt x="234" y="3040"/>
                      <a:pt x="101" y="4108"/>
                    </a:cubicBezTo>
                    <a:lnTo>
                      <a:pt x="101" y="4174"/>
                    </a:lnTo>
                    <a:cubicBezTo>
                      <a:pt x="1" y="5342"/>
                      <a:pt x="468" y="6476"/>
                      <a:pt x="1335" y="7277"/>
                    </a:cubicBezTo>
                    <a:cubicBezTo>
                      <a:pt x="1935" y="7810"/>
                      <a:pt x="2636" y="8277"/>
                      <a:pt x="3370" y="8678"/>
                    </a:cubicBezTo>
                    <a:cubicBezTo>
                      <a:pt x="4404" y="9245"/>
                      <a:pt x="5538" y="9712"/>
                      <a:pt x="6572" y="10145"/>
                    </a:cubicBezTo>
                    <a:cubicBezTo>
                      <a:pt x="8552" y="8645"/>
                      <a:pt x="11760" y="8080"/>
                      <a:pt x="15228" y="8080"/>
                    </a:cubicBezTo>
                    <a:cubicBezTo>
                      <a:pt x="19705" y="8080"/>
                      <a:pt x="24617" y="9022"/>
                      <a:pt x="27887" y="10112"/>
                    </a:cubicBezTo>
                    <a:cubicBezTo>
                      <a:pt x="23617" y="4241"/>
                      <a:pt x="15712" y="205"/>
                      <a:pt x="8040" y="5"/>
                    </a:cubicBezTo>
                    <a:cubicBezTo>
                      <a:pt x="7878" y="2"/>
                      <a:pt x="7715" y="0"/>
                      <a:pt x="7552" y="0"/>
                    </a:cubicBezTo>
                    <a:close/>
                  </a:path>
                </a:pathLst>
              </a:custGeom>
              <a:solidFill>
                <a:srgbClr val="CBB8F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2" name="Google Shape;7272;p59"/>
              <p:cNvSpPr/>
              <p:nvPr/>
            </p:nvSpPr>
            <p:spPr>
              <a:xfrm>
                <a:off x="5865804" y="1433241"/>
                <a:ext cx="483239" cy="421848"/>
              </a:xfrm>
              <a:custGeom>
                <a:avLst/>
                <a:gdLst/>
                <a:ahLst/>
                <a:cxnLst/>
                <a:rect l="l" t="t" r="r" b="b"/>
                <a:pathLst>
                  <a:path w="11209" h="9785" extrusionOk="0">
                    <a:moveTo>
                      <a:pt x="7887" y="1"/>
                    </a:moveTo>
                    <a:cubicBezTo>
                      <a:pt x="7584" y="1"/>
                      <a:pt x="7283" y="81"/>
                      <a:pt x="7005" y="219"/>
                    </a:cubicBezTo>
                    <a:cubicBezTo>
                      <a:pt x="4103" y="1487"/>
                      <a:pt x="0" y="6124"/>
                      <a:pt x="3536" y="8992"/>
                    </a:cubicBezTo>
                    <a:cubicBezTo>
                      <a:pt x="4244" y="9554"/>
                      <a:pt x="5028" y="9785"/>
                      <a:pt x="5823" y="9785"/>
                    </a:cubicBezTo>
                    <a:cubicBezTo>
                      <a:pt x="7199" y="9785"/>
                      <a:pt x="8607" y="9092"/>
                      <a:pt x="9707" y="8225"/>
                    </a:cubicBezTo>
                    <a:cubicBezTo>
                      <a:pt x="9974" y="7992"/>
                      <a:pt x="10207" y="7725"/>
                      <a:pt x="10408" y="7425"/>
                    </a:cubicBezTo>
                    <a:cubicBezTo>
                      <a:pt x="11108" y="6391"/>
                      <a:pt x="11208" y="5056"/>
                      <a:pt x="10708" y="3889"/>
                    </a:cubicBezTo>
                    <a:cubicBezTo>
                      <a:pt x="10674" y="3755"/>
                      <a:pt x="10608" y="3655"/>
                      <a:pt x="10541" y="3522"/>
                    </a:cubicBezTo>
                    <a:cubicBezTo>
                      <a:pt x="10508" y="3488"/>
                      <a:pt x="10474" y="3488"/>
                      <a:pt x="10474" y="3455"/>
                    </a:cubicBezTo>
                    <a:cubicBezTo>
                      <a:pt x="10287" y="3286"/>
                      <a:pt x="10046" y="3202"/>
                      <a:pt x="9807" y="3202"/>
                    </a:cubicBezTo>
                    <a:cubicBezTo>
                      <a:pt x="9620" y="3202"/>
                      <a:pt x="9434" y="3253"/>
                      <a:pt x="9273" y="3355"/>
                    </a:cubicBezTo>
                    <a:cubicBezTo>
                      <a:pt x="8907" y="3622"/>
                      <a:pt x="8673" y="4022"/>
                      <a:pt x="8640" y="4456"/>
                    </a:cubicBezTo>
                    <a:cubicBezTo>
                      <a:pt x="8506" y="5256"/>
                      <a:pt x="8773" y="6424"/>
                      <a:pt x="7539" y="6457"/>
                    </a:cubicBezTo>
                    <a:cubicBezTo>
                      <a:pt x="6905" y="6424"/>
                      <a:pt x="6338" y="5990"/>
                      <a:pt x="6171" y="5356"/>
                    </a:cubicBezTo>
                    <a:cubicBezTo>
                      <a:pt x="5871" y="4422"/>
                      <a:pt x="6371" y="3488"/>
                      <a:pt x="7105" y="2888"/>
                    </a:cubicBezTo>
                    <a:lnTo>
                      <a:pt x="7105" y="2821"/>
                    </a:lnTo>
                    <a:cubicBezTo>
                      <a:pt x="7272" y="1787"/>
                      <a:pt x="7839" y="820"/>
                      <a:pt x="8706" y="219"/>
                    </a:cubicBezTo>
                    <a:cubicBezTo>
                      <a:pt x="8640" y="186"/>
                      <a:pt x="8573" y="153"/>
                      <a:pt x="8506" y="119"/>
                    </a:cubicBezTo>
                    <a:cubicBezTo>
                      <a:pt x="8303" y="38"/>
                      <a:pt x="8095" y="1"/>
                      <a:pt x="7887" y="1"/>
                    </a:cubicBezTo>
                    <a:close/>
                  </a:path>
                </a:pathLst>
              </a:custGeom>
              <a:solidFill>
                <a:srgbClr val="E0E0E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3" name="Google Shape;7273;p59"/>
              <p:cNvSpPr/>
              <p:nvPr/>
            </p:nvSpPr>
            <p:spPr>
              <a:xfrm>
                <a:off x="5963583" y="1737485"/>
                <a:ext cx="156797" cy="117954"/>
              </a:xfrm>
              <a:custGeom>
                <a:avLst/>
                <a:gdLst/>
                <a:ahLst/>
                <a:cxnLst/>
                <a:rect l="l" t="t" r="r" b="b"/>
                <a:pathLst>
                  <a:path w="3637" h="2736" fill="none" extrusionOk="0">
                    <a:moveTo>
                      <a:pt x="0" y="1"/>
                    </a:moveTo>
                    <a:cubicBezTo>
                      <a:pt x="201" y="768"/>
                      <a:pt x="634" y="1435"/>
                      <a:pt x="1268" y="1902"/>
                    </a:cubicBezTo>
                    <a:cubicBezTo>
                      <a:pt x="1935" y="2436"/>
                      <a:pt x="2769" y="2736"/>
                      <a:pt x="3636" y="2703"/>
                    </a:cubicBezTo>
                  </a:path>
                </a:pathLst>
              </a:custGeom>
              <a:noFill/>
              <a:ln w="10850" cap="rnd" cmpd="sng">
                <a:solidFill>
                  <a:srgbClr val="000000"/>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4" name="Google Shape;7274;p59"/>
              <p:cNvSpPr/>
              <p:nvPr/>
            </p:nvSpPr>
            <p:spPr>
              <a:xfrm>
                <a:off x="8024400" y="3415766"/>
                <a:ext cx="205686" cy="273458"/>
              </a:xfrm>
              <a:custGeom>
                <a:avLst/>
                <a:gdLst/>
                <a:ahLst/>
                <a:cxnLst/>
                <a:rect l="l" t="t" r="r" b="b"/>
                <a:pathLst>
                  <a:path w="4771" h="6343" extrusionOk="0">
                    <a:moveTo>
                      <a:pt x="4737" y="1"/>
                    </a:moveTo>
                    <a:lnTo>
                      <a:pt x="2168" y="201"/>
                    </a:lnTo>
                    <a:cubicBezTo>
                      <a:pt x="1935" y="1301"/>
                      <a:pt x="1501" y="2336"/>
                      <a:pt x="934" y="3303"/>
                    </a:cubicBezTo>
                    <a:cubicBezTo>
                      <a:pt x="601" y="3737"/>
                      <a:pt x="334" y="4237"/>
                      <a:pt x="167" y="4771"/>
                    </a:cubicBezTo>
                    <a:cubicBezTo>
                      <a:pt x="0" y="5338"/>
                      <a:pt x="234" y="5938"/>
                      <a:pt x="734" y="6238"/>
                    </a:cubicBezTo>
                    <a:cubicBezTo>
                      <a:pt x="968" y="6305"/>
                      <a:pt x="1201" y="6338"/>
                      <a:pt x="1435" y="6338"/>
                    </a:cubicBezTo>
                    <a:cubicBezTo>
                      <a:pt x="1495" y="6341"/>
                      <a:pt x="1556" y="6343"/>
                      <a:pt x="1617" y="6343"/>
                    </a:cubicBezTo>
                    <a:cubicBezTo>
                      <a:pt x="2289" y="6343"/>
                      <a:pt x="2958" y="6172"/>
                      <a:pt x="3569" y="5805"/>
                    </a:cubicBezTo>
                    <a:cubicBezTo>
                      <a:pt x="4403" y="5204"/>
                      <a:pt x="4704" y="4104"/>
                      <a:pt x="4737" y="3069"/>
                    </a:cubicBezTo>
                    <a:cubicBezTo>
                      <a:pt x="4770" y="2035"/>
                      <a:pt x="4604" y="1001"/>
                      <a:pt x="4737" y="1"/>
                    </a:cubicBezTo>
                    <a:close/>
                  </a:path>
                </a:pathLst>
              </a:custGeom>
              <a:solidFill>
                <a:srgbClr val="E0E0E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5" name="Google Shape;7275;p59"/>
              <p:cNvSpPr/>
              <p:nvPr/>
            </p:nvSpPr>
            <p:spPr>
              <a:xfrm>
                <a:off x="7623153" y="2597406"/>
                <a:ext cx="159686" cy="185639"/>
              </a:xfrm>
              <a:custGeom>
                <a:avLst/>
                <a:gdLst/>
                <a:ahLst/>
                <a:cxnLst/>
                <a:rect l="l" t="t" r="r" b="b"/>
                <a:pathLst>
                  <a:path w="3704" h="4306" extrusionOk="0">
                    <a:moveTo>
                      <a:pt x="2239" y="0"/>
                    </a:moveTo>
                    <a:cubicBezTo>
                      <a:pt x="1513" y="0"/>
                      <a:pt x="784" y="77"/>
                      <a:pt x="67" y="236"/>
                    </a:cubicBezTo>
                    <a:cubicBezTo>
                      <a:pt x="234" y="1603"/>
                      <a:pt x="234" y="2971"/>
                      <a:pt x="1" y="4305"/>
                    </a:cubicBezTo>
                    <a:cubicBezTo>
                      <a:pt x="801" y="3838"/>
                      <a:pt x="1702" y="3538"/>
                      <a:pt x="2636" y="3471"/>
                    </a:cubicBezTo>
                    <a:cubicBezTo>
                      <a:pt x="2135" y="2070"/>
                      <a:pt x="2402" y="636"/>
                      <a:pt x="3703" y="102"/>
                    </a:cubicBezTo>
                    <a:cubicBezTo>
                      <a:pt x="3219" y="35"/>
                      <a:pt x="2730" y="0"/>
                      <a:pt x="2239" y="0"/>
                    </a:cubicBezTo>
                    <a:close/>
                  </a:path>
                </a:pathLst>
              </a:custGeom>
              <a:solidFill>
                <a:srgbClr val="E3B5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6" name="Google Shape;7276;p59"/>
              <p:cNvSpPr/>
              <p:nvPr/>
            </p:nvSpPr>
            <p:spPr>
              <a:xfrm>
                <a:off x="7716620" y="2601803"/>
                <a:ext cx="496216" cy="734882"/>
              </a:xfrm>
              <a:custGeom>
                <a:avLst/>
                <a:gdLst/>
                <a:ahLst/>
                <a:cxnLst/>
                <a:rect l="l" t="t" r="r" b="b"/>
                <a:pathLst>
                  <a:path w="11510" h="17046" extrusionOk="0">
                    <a:moveTo>
                      <a:pt x="1569" y="0"/>
                    </a:moveTo>
                    <a:cubicBezTo>
                      <a:pt x="268" y="567"/>
                      <a:pt x="1" y="1968"/>
                      <a:pt x="468" y="3403"/>
                    </a:cubicBezTo>
                    <a:cubicBezTo>
                      <a:pt x="670" y="3382"/>
                      <a:pt x="874" y="3372"/>
                      <a:pt x="1077" y="3372"/>
                    </a:cubicBezTo>
                    <a:cubicBezTo>
                      <a:pt x="2179" y="3372"/>
                      <a:pt x="3274" y="3673"/>
                      <a:pt x="4204" y="4237"/>
                    </a:cubicBezTo>
                    <a:cubicBezTo>
                      <a:pt x="4471" y="4370"/>
                      <a:pt x="4704" y="4537"/>
                      <a:pt x="4938" y="4737"/>
                    </a:cubicBezTo>
                    <a:cubicBezTo>
                      <a:pt x="5505" y="5204"/>
                      <a:pt x="6038" y="5704"/>
                      <a:pt x="6472" y="6305"/>
                    </a:cubicBezTo>
                    <a:cubicBezTo>
                      <a:pt x="6972" y="6872"/>
                      <a:pt x="7373" y="7539"/>
                      <a:pt x="7673" y="8206"/>
                    </a:cubicBezTo>
                    <a:cubicBezTo>
                      <a:pt x="7940" y="8873"/>
                      <a:pt x="8140" y="9574"/>
                      <a:pt x="8273" y="10274"/>
                    </a:cubicBezTo>
                    <a:cubicBezTo>
                      <a:pt x="8707" y="12509"/>
                      <a:pt x="8740" y="14778"/>
                      <a:pt x="8373" y="17046"/>
                    </a:cubicBezTo>
                    <a:lnTo>
                      <a:pt x="11276" y="16445"/>
                    </a:lnTo>
                    <a:cubicBezTo>
                      <a:pt x="11509" y="14077"/>
                      <a:pt x="11376" y="11709"/>
                      <a:pt x="10942" y="9374"/>
                    </a:cubicBezTo>
                    <a:cubicBezTo>
                      <a:pt x="10475" y="7039"/>
                      <a:pt x="9374" y="4871"/>
                      <a:pt x="7773" y="3136"/>
                    </a:cubicBezTo>
                    <a:cubicBezTo>
                      <a:pt x="6139" y="1401"/>
                      <a:pt x="3937" y="301"/>
                      <a:pt x="1569" y="0"/>
                    </a:cubicBezTo>
                    <a:close/>
                  </a:path>
                </a:pathLst>
              </a:custGeom>
              <a:solidFill>
                <a:srgbClr val="E3B5D7"/>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7" name="Google Shape;7277;p59"/>
              <p:cNvSpPr/>
              <p:nvPr/>
            </p:nvSpPr>
            <p:spPr>
              <a:xfrm>
                <a:off x="8020089" y="3202575"/>
                <a:ext cx="255997" cy="175766"/>
              </a:xfrm>
              <a:custGeom>
                <a:avLst/>
                <a:gdLst/>
                <a:ahLst/>
                <a:cxnLst/>
                <a:rect l="l" t="t" r="r" b="b"/>
                <a:pathLst>
                  <a:path w="5938" h="4077" extrusionOk="0">
                    <a:moveTo>
                      <a:pt x="2783" y="0"/>
                    </a:moveTo>
                    <a:cubicBezTo>
                      <a:pt x="2369" y="0"/>
                      <a:pt x="1957" y="70"/>
                      <a:pt x="1568" y="209"/>
                    </a:cubicBezTo>
                    <a:cubicBezTo>
                      <a:pt x="934" y="376"/>
                      <a:pt x="434" y="843"/>
                      <a:pt x="234" y="1476"/>
                    </a:cubicBezTo>
                    <a:cubicBezTo>
                      <a:pt x="0" y="2344"/>
                      <a:pt x="934" y="3845"/>
                      <a:pt x="1801" y="4012"/>
                    </a:cubicBezTo>
                    <a:cubicBezTo>
                      <a:pt x="2027" y="4053"/>
                      <a:pt x="2287" y="4076"/>
                      <a:pt x="2564" y="4076"/>
                    </a:cubicBezTo>
                    <a:cubicBezTo>
                      <a:pt x="3394" y="4076"/>
                      <a:pt x="4370" y="3870"/>
                      <a:pt x="4970" y="3344"/>
                    </a:cubicBezTo>
                    <a:cubicBezTo>
                      <a:pt x="5037" y="3278"/>
                      <a:pt x="5137" y="3211"/>
                      <a:pt x="5204" y="3111"/>
                    </a:cubicBezTo>
                    <a:cubicBezTo>
                      <a:pt x="5938" y="2177"/>
                      <a:pt x="5404" y="909"/>
                      <a:pt x="4470" y="409"/>
                    </a:cubicBezTo>
                    <a:cubicBezTo>
                      <a:pt x="3945" y="137"/>
                      <a:pt x="3363" y="0"/>
                      <a:pt x="2783" y="0"/>
                    </a:cubicBezTo>
                    <a:close/>
                  </a:path>
                </a:pathLst>
              </a:custGeom>
              <a:solidFill>
                <a:srgbClr val="E0E0E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8" name="Google Shape;7278;p59"/>
              <p:cNvSpPr/>
              <p:nvPr/>
            </p:nvSpPr>
            <p:spPr>
              <a:xfrm>
                <a:off x="7908341" y="3276900"/>
                <a:ext cx="452587" cy="474574"/>
              </a:xfrm>
              <a:custGeom>
                <a:avLst/>
                <a:gdLst/>
                <a:ahLst/>
                <a:cxnLst/>
                <a:rect l="l" t="t" r="r" b="b"/>
                <a:pathLst>
                  <a:path w="10498" h="11008" extrusionOk="0">
                    <a:moveTo>
                      <a:pt x="4952" y="1"/>
                    </a:moveTo>
                    <a:cubicBezTo>
                      <a:pt x="1783" y="1"/>
                      <a:pt x="0" y="4029"/>
                      <a:pt x="257" y="6791"/>
                    </a:cubicBezTo>
                    <a:cubicBezTo>
                      <a:pt x="291" y="7258"/>
                      <a:pt x="457" y="7725"/>
                      <a:pt x="724" y="8125"/>
                    </a:cubicBezTo>
                    <a:cubicBezTo>
                      <a:pt x="938" y="8360"/>
                      <a:pt x="1233" y="8499"/>
                      <a:pt x="1531" y="8499"/>
                    </a:cubicBezTo>
                    <a:cubicBezTo>
                      <a:pt x="1700" y="8499"/>
                      <a:pt x="1869" y="8455"/>
                      <a:pt x="2025" y="8359"/>
                    </a:cubicBezTo>
                    <a:cubicBezTo>
                      <a:pt x="2092" y="8325"/>
                      <a:pt x="2125" y="8259"/>
                      <a:pt x="2159" y="8225"/>
                    </a:cubicBezTo>
                    <a:cubicBezTo>
                      <a:pt x="2781" y="7347"/>
                      <a:pt x="2804" y="4042"/>
                      <a:pt x="4122" y="4042"/>
                    </a:cubicBezTo>
                    <a:cubicBezTo>
                      <a:pt x="4357" y="4042"/>
                      <a:pt x="4633" y="4147"/>
                      <a:pt x="4961" y="4389"/>
                    </a:cubicBezTo>
                    <a:cubicBezTo>
                      <a:pt x="6528" y="5490"/>
                      <a:pt x="4860" y="8092"/>
                      <a:pt x="4393" y="9393"/>
                    </a:cubicBezTo>
                    <a:cubicBezTo>
                      <a:pt x="4227" y="9826"/>
                      <a:pt x="4060" y="10427"/>
                      <a:pt x="4393" y="10760"/>
                    </a:cubicBezTo>
                    <a:cubicBezTo>
                      <a:pt x="4593" y="10924"/>
                      <a:pt x="4832" y="11008"/>
                      <a:pt x="5068" y="11008"/>
                    </a:cubicBezTo>
                    <a:cubicBezTo>
                      <a:pt x="5265" y="11008"/>
                      <a:pt x="5460" y="10949"/>
                      <a:pt x="5628" y="10827"/>
                    </a:cubicBezTo>
                    <a:cubicBezTo>
                      <a:pt x="9030" y="8992"/>
                      <a:pt x="10498" y="553"/>
                      <a:pt x="5327" y="19"/>
                    </a:cubicBezTo>
                    <a:cubicBezTo>
                      <a:pt x="5200" y="7"/>
                      <a:pt x="5075" y="1"/>
                      <a:pt x="4952" y="1"/>
                    </a:cubicBezTo>
                    <a:close/>
                  </a:path>
                </a:pathLst>
              </a:custGeom>
              <a:solidFill>
                <a:srgbClr val="E0E0E0"/>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9" name="Google Shape;7279;p59"/>
              <p:cNvSpPr/>
              <p:nvPr/>
            </p:nvSpPr>
            <p:spPr>
              <a:xfrm>
                <a:off x="8034445" y="3273408"/>
                <a:ext cx="194175" cy="43155"/>
              </a:xfrm>
              <a:custGeom>
                <a:avLst/>
                <a:gdLst/>
                <a:ahLst/>
                <a:cxnLst/>
                <a:rect l="l" t="t" r="r" b="b"/>
                <a:pathLst>
                  <a:path w="4504" h="1001" fill="none" extrusionOk="0">
                    <a:moveTo>
                      <a:pt x="4504" y="1001"/>
                    </a:moveTo>
                    <a:cubicBezTo>
                      <a:pt x="3937" y="467"/>
                      <a:pt x="3170" y="167"/>
                      <a:pt x="2402" y="100"/>
                    </a:cubicBezTo>
                    <a:cubicBezTo>
                      <a:pt x="1569" y="0"/>
                      <a:pt x="701" y="234"/>
                      <a:pt x="1" y="701"/>
                    </a:cubicBezTo>
                  </a:path>
                </a:pathLst>
              </a:custGeom>
              <a:solidFill>
                <a:srgbClr val="000000"/>
              </a:solidFill>
              <a:ln w="10850" cap="rnd" cmpd="sng">
                <a:solidFill>
                  <a:srgbClr val="000000"/>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0" name="Google Shape;7280;p59"/>
              <p:cNvSpPr/>
              <p:nvPr/>
            </p:nvSpPr>
            <p:spPr>
              <a:xfrm>
                <a:off x="6734390" y="3453144"/>
                <a:ext cx="384039" cy="7243"/>
              </a:xfrm>
              <a:custGeom>
                <a:avLst/>
                <a:gdLst/>
                <a:ahLst/>
                <a:cxnLst/>
                <a:rect l="l" t="t" r="r" b="b"/>
                <a:pathLst>
                  <a:path w="8908" h="168" fill="none" extrusionOk="0">
                    <a:moveTo>
                      <a:pt x="1" y="1"/>
                    </a:moveTo>
                    <a:cubicBezTo>
                      <a:pt x="2970" y="168"/>
                      <a:pt x="5938" y="168"/>
                      <a:pt x="8907" y="1"/>
                    </a:cubicBezTo>
                  </a:path>
                </a:pathLst>
              </a:custGeom>
              <a:solidFill>
                <a:srgbClr val="000000"/>
              </a:solidFill>
              <a:ln w="10850" cap="rnd" cmpd="sng">
                <a:solidFill>
                  <a:srgbClr val="000000"/>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1" name="Google Shape;7281;p59"/>
              <p:cNvSpPr/>
              <p:nvPr/>
            </p:nvSpPr>
            <p:spPr>
              <a:xfrm>
                <a:off x="7756887" y="2744160"/>
                <a:ext cx="165420" cy="63331"/>
              </a:xfrm>
              <a:custGeom>
                <a:avLst/>
                <a:gdLst/>
                <a:ahLst/>
                <a:cxnLst/>
                <a:rect l="l" t="t" r="r" b="b"/>
                <a:pathLst>
                  <a:path w="3837" h="1469" fill="none" extrusionOk="0">
                    <a:moveTo>
                      <a:pt x="1" y="168"/>
                    </a:moveTo>
                    <a:cubicBezTo>
                      <a:pt x="1402" y="1"/>
                      <a:pt x="2836" y="468"/>
                      <a:pt x="3837" y="1468"/>
                    </a:cubicBezTo>
                  </a:path>
                </a:pathLst>
              </a:custGeom>
              <a:noFill/>
              <a:ln w="10850" cap="rnd" cmpd="sng">
                <a:solidFill>
                  <a:srgbClr val="000000"/>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2" name="Google Shape;7282;p59"/>
              <p:cNvSpPr/>
              <p:nvPr/>
            </p:nvSpPr>
            <p:spPr>
              <a:xfrm>
                <a:off x="8080489" y="3493411"/>
                <a:ext cx="74799" cy="202841"/>
              </a:xfrm>
              <a:custGeom>
                <a:avLst/>
                <a:gdLst/>
                <a:ahLst/>
                <a:cxnLst/>
                <a:rect l="l" t="t" r="r" b="b"/>
                <a:pathLst>
                  <a:path w="1735" h="4705" fill="none" extrusionOk="0">
                    <a:moveTo>
                      <a:pt x="1401" y="1"/>
                    </a:moveTo>
                    <a:cubicBezTo>
                      <a:pt x="1735" y="768"/>
                      <a:pt x="1468" y="1669"/>
                      <a:pt x="1068" y="2436"/>
                    </a:cubicBezTo>
                    <a:cubicBezTo>
                      <a:pt x="667" y="3170"/>
                      <a:pt x="167" y="3870"/>
                      <a:pt x="0" y="4704"/>
                    </a:cubicBezTo>
                  </a:path>
                </a:pathLst>
              </a:custGeom>
              <a:noFill/>
              <a:ln w="10850" cap="rnd" cmpd="sng">
                <a:solidFill>
                  <a:srgbClr val="000000"/>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3" name="Google Shape;7283;p59"/>
              <p:cNvSpPr/>
              <p:nvPr/>
            </p:nvSpPr>
            <p:spPr>
              <a:xfrm>
                <a:off x="6958736" y="3451950"/>
                <a:ext cx="153916" cy="445627"/>
              </a:xfrm>
              <a:custGeom>
                <a:avLst/>
                <a:gdLst/>
                <a:ahLst/>
                <a:cxnLst/>
                <a:rect l="l" t="t" r="r" b="b"/>
                <a:pathLst>
                  <a:path w="3570" h="11309" extrusionOk="0">
                    <a:moveTo>
                      <a:pt x="3370" y="0"/>
                    </a:moveTo>
                    <a:cubicBezTo>
                      <a:pt x="2236" y="100"/>
                      <a:pt x="1135" y="200"/>
                      <a:pt x="1" y="267"/>
                    </a:cubicBezTo>
                    <a:cubicBezTo>
                      <a:pt x="1" y="1635"/>
                      <a:pt x="67" y="10274"/>
                      <a:pt x="167" y="11308"/>
                    </a:cubicBezTo>
                    <a:cubicBezTo>
                      <a:pt x="1268" y="10975"/>
                      <a:pt x="2402" y="10808"/>
                      <a:pt x="3570" y="10808"/>
                    </a:cubicBezTo>
                    <a:cubicBezTo>
                      <a:pt x="3503" y="7372"/>
                      <a:pt x="3370" y="1601"/>
                      <a:pt x="3370" y="100"/>
                    </a:cubicBezTo>
                    <a:lnTo>
                      <a:pt x="3370" y="0"/>
                    </a:lnTo>
                    <a:close/>
                  </a:path>
                </a:pathLst>
              </a:custGeom>
              <a:solidFill>
                <a:srgbClr val="E3B5D7"/>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284" name="Google Shape;7284;p59"/>
            <p:cNvSpPr/>
            <p:nvPr/>
          </p:nvSpPr>
          <p:spPr>
            <a:xfrm rot="328546">
              <a:off x="6455553" y="1946698"/>
              <a:ext cx="289846" cy="101884"/>
            </a:xfrm>
            <a:custGeom>
              <a:avLst/>
              <a:gdLst/>
              <a:ahLst/>
              <a:cxnLst/>
              <a:rect l="l" t="t" r="r" b="b"/>
              <a:pathLst>
                <a:path w="6605" h="2322" extrusionOk="0">
                  <a:moveTo>
                    <a:pt x="4281" y="1"/>
                  </a:moveTo>
                  <a:cubicBezTo>
                    <a:pt x="2944" y="1"/>
                    <a:pt x="1606" y="426"/>
                    <a:pt x="542" y="1186"/>
                  </a:cubicBezTo>
                  <a:cubicBezTo>
                    <a:pt x="1" y="1605"/>
                    <a:pt x="396" y="2322"/>
                    <a:pt x="921" y="2322"/>
                  </a:cubicBezTo>
                  <a:cubicBezTo>
                    <a:pt x="1044" y="2322"/>
                    <a:pt x="1175" y="2282"/>
                    <a:pt x="1302" y="2189"/>
                  </a:cubicBezTo>
                  <a:cubicBezTo>
                    <a:pt x="2153" y="1551"/>
                    <a:pt x="3217" y="1247"/>
                    <a:pt x="4281" y="1247"/>
                  </a:cubicBezTo>
                  <a:cubicBezTo>
                    <a:pt x="4676" y="1247"/>
                    <a:pt x="5102" y="1308"/>
                    <a:pt x="5497" y="1430"/>
                  </a:cubicBezTo>
                  <a:cubicBezTo>
                    <a:pt x="5578" y="1458"/>
                    <a:pt x="5654" y="1470"/>
                    <a:pt x="5726" y="1470"/>
                  </a:cubicBezTo>
                  <a:cubicBezTo>
                    <a:pt x="6356" y="1470"/>
                    <a:pt x="6604" y="493"/>
                    <a:pt x="5922" y="274"/>
                  </a:cubicBezTo>
                  <a:cubicBezTo>
                    <a:pt x="5375" y="92"/>
                    <a:pt x="4828" y="1"/>
                    <a:pt x="42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5" name="Google Shape;7285;p59"/>
            <p:cNvSpPr/>
            <p:nvPr/>
          </p:nvSpPr>
          <p:spPr>
            <a:xfrm rot="196">
              <a:off x="7150046" y="1946700"/>
              <a:ext cx="291012" cy="101884"/>
            </a:xfrm>
            <a:custGeom>
              <a:avLst/>
              <a:gdLst/>
              <a:ahLst/>
              <a:cxnLst/>
              <a:rect l="l" t="t" r="r" b="b"/>
              <a:pathLst>
                <a:path w="6632" h="2322" extrusionOk="0">
                  <a:moveTo>
                    <a:pt x="2351" y="1"/>
                  </a:moveTo>
                  <a:cubicBezTo>
                    <a:pt x="1804" y="1"/>
                    <a:pt x="1257" y="92"/>
                    <a:pt x="710" y="274"/>
                  </a:cubicBezTo>
                  <a:cubicBezTo>
                    <a:pt x="1" y="493"/>
                    <a:pt x="271" y="1470"/>
                    <a:pt x="883" y="1470"/>
                  </a:cubicBezTo>
                  <a:cubicBezTo>
                    <a:pt x="953" y="1470"/>
                    <a:pt x="1027" y="1458"/>
                    <a:pt x="1105" y="1430"/>
                  </a:cubicBezTo>
                  <a:cubicBezTo>
                    <a:pt x="1531" y="1308"/>
                    <a:pt x="1926" y="1247"/>
                    <a:pt x="2351" y="1247"/>
                  </a:cubicBezTo>
                  <a:cubicBezTo>
                    <a:pt x="3415" y="1247"/>
                    <a:pt x="4479" y="1551"/>
                    <a:pt x="5330" y="2189"/>
                  </a:cubicBezTo>
                  <a:cubicBezTo>
                    <a:pt x="5458" y="2282"/>
                    <a:pt x="5588" y="2322"/>
                    <a:pt x="5712" y="2322"/>
                  </a:cubicBezTo>
                  <a:cubicBezTo>
                    <a:pt x="6237" y="2322"/>
                    <a:pt x="6631" y="1605"/>
                    <a:pt x="6090" y="1186"/>
                  </a:cubicBezTo>
                  <a:cubicBezTo>
                    <a:pt x="4996" y="426"/>
                    <a:pt x="3689" y="1"/>
                    <a:pt x="23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6" name="Google Shape;7286;p59"/>
            <p:cNvSpPr/>
            <p:nvPr/>
          </p:nvSpPr>
          <p:spPr>
            <a:xfrm>
              <a:off x="6711123" y="2973240"/>
              <a:ext cx="324844" cy="149666"/>
            </a:xfrm>
            <a:custGeom>
              <a:avLst/>
              <a:gdLst/>
              <a:ahLst/>
              <a:cxnLst/>
              <a:rect l="l" t="t" r="r" b="b"/>
              <a:pathLst>
                <a:path w="7403" h="3411" extrusionOk="0">
                  <a:moveTo>
                    <a:pt x="707" y="0"/>
                  </a:moveTo>
                  <a:cubicBezTo>
                    <a:pt x="351" y="0"/>
                    <a:pt x="1" y="305"/>
                    <a:pt x="79" y="735"/>
                  </a:cubicBezTo>
                  <a:cubicBezTo>
                    <a:pt x="352" y="1556"/>
                    <a:pt x="869" y="2255"/>
                    <a:pt x="1568" y="2772"/>
                  </a:cubicBezTo>
                  <a:cubicBezTo>
                    <a:pt x="2146" y="3197"/>
                    <a:pt x="2845" y="3410"/>
                    <a:pt x="3574" y="3410"/>
                  </a:cubicBezTo>
                  <a:cubicBezTo>
                    <a:pt x="5125" y="3380"/>
                    <a:pt x="6553" y="2498"/>
                    <a:pt x="7222" y="1100"/>
                  </a:cubicBezTo>
                  <a:cubicBezTo>
                    <a:pt x="7402" y="619"/>
                    <a:pt x="7028" y="244"/>
                    <a:pt x="6639" y="244"/>
                  </a:cubicBezTo>
                  <a:cubicBezTo>
                    <a:pt x="6438" y="244"/>
                    <a:pt x="6232" y="345"/>
                    <a:pt x="6097" y="583"/>
                  </a:cubicBezTo>
                  <a:cubicBezTo>
                    <a:pt x="5611" y="1526"/>
                    <a:pt x="4638" y="2164"/>
                    <a:pt x="3574" y="2194"/>
                  </a:cubicBezTo>
                  <a:cubicBezTo>
                    <a:pt x="3118" y="2194"/>
                    <a:pt x="2662" y="2042"/>
                    <a:pt x="2267" y="1769"/>
                  </a:cubicBezTo>
                  <a:cubicBezTo>
                    <a:pt x="1781" y="1404"/>
                    <a:pt x="1447" y="887"/>
                    <a:pt x="1234" y="310"/>
                  </a:cubicBezTo>
                  <a:cubicBezTo>
                    <a:pt x="1104" y="93"/>
                    <a:pt x="905" y="0"/>
                    <a:pt x="7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287" name="Google Shape;7287;p59"/>
          <p:cNvGrpSpPr/>
          <p:nvPr/>
        </p:nvGrpSpPr>
        <p:grpSpPr>
          <a:xfrm>
            <a:off x="2211151" y="4618054"/>
            <a:ext cx="1498571" cy="320491"/>
            <a:chOff x="6932825" y="4335700"/>
            <a:chExt cx="1498571" cy="569357"/>
          </a:xfrm>
        </p:grpSpPr>
        <p:sp>
          <p:nvSpPr>
            <p:cNvPr id="7288" name="Google Shape;7288;p59"/>
            <p:cNvSpPr/>
            <p:nvPr/>
          </p:nvSpPr>
          <p:spPr>
            <a:xfrm>
              <a:off x="6975796" y="4400157"/>
              <a:ext cx="14556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9" name="Google Shape;7289;p59"/>
            <p:cNvSpPr/>
            <p:nvPr/>
          </p:nvSpPr>
          <p:spPr>
            <a:xfrm>
              <a:off x="6932825" y="4335700"/>
              <a:ext cx="1455600" cy="504900"/>
            </a:xfrm>
            <a:prstGeom prst="rect">
              <a:avLst/>
            </a:prstGeom>
            <a:solidFill>
              <a:schemeClr val="l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0" name="Google Shape;7290;p59"/>
            <p:cNvSpPr txBox="1"/>
            <p:nvPr/>
          </p:nvSpPr>
          <p:spPr>
            <a:xfrm>
              <a:off x="7098650" y="4398073"/>
              <a:ext cx="1209900" cy="367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b="1">
                  <a:latin typeface="Anonymous Pro"/>
                  <a:ea typeface="Anonymous Pro"/>
                  <a:cs typeface="Anonymous Pro"/>
                  <a:sym typeface="Anonymous Pro"/>
                </a:rPr>
                <a:t>Back</a:t>
              </a:r>
              <a:endParaRPr sz="1500" b="1">
                <a:latin typeface="Anonymous Pro"/>
                <a:ea typeface="Anonymous Pro"/>
                <a:cs typeface="Anonymous Pro"/>
                <a:sym typeface="Anonymous Pro"/>
              </a:endParaRPr>
            </a:p>
          </p:txBody>
        </p:sp>
      </p:grpSp>
      <p:sp>
        <p:nvSpPr>
          <p:cNvPr id="7291" name="Google Shape;7291;p59"/>
          <p:cNvSpPr/>
          <p:nvPr/>
        </p:nvSpPr>
        <p:spPr>
          <a:xfrm>
            <a:off x="3865617" y="4654807"/>
            <a:ext cx="1455600" cy="2841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2" name="Google Shape;7292;p59"/>
          <p:cNvSpPr/>
          <p:nvPr/>
        </p:nvSpPr>
        <p:spPr>
          <a:xfrm>
            <a:off x="3822647" y="4618517"/>
            <a:ext cx="1455600" cy="284100"/>
          </a:xfrm>
          <a:prstGeom prst="rect">
            <a:avLst/>
          </a:prstGeom>
          <a:solidFill>
            <a:schemeClr val="accent3"/>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3" name="Google Shape;7293;p59"/>
          <p:cNvSpPr txBox="1"/>
          <p:nvPr/>
        </p:nvSpPr>
        <p:spPr>
          <a:xfrm>
            <a:off x="3988471" y="4653634"/>
            <a:ext cx="1209900" cy="2070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b="1">
                <a:latin typeface="Anonymous Pro"/>
                <a:ea typeface="Anonymous Pro"/>
                <a:cs typeface="Anonymous Pro"/>
                <a:sym typeface="Anonymous Pro"/>
              </a:rPr>
              <a:t>Agenda</a:t>
            </a:r>
            <a:endParaRPr sz="1500" b="1">
              <a:latin typeface="Anonymous Pro"/>
              <a:ea typeface="Anonymous Pro"/>
              <a:cs typeface="Anonymous Pro"/>
              <a:sym typeface="Anonymous Pro"/>
            </a:endParaRPr>
          </a:p>
        </p:txBody>
      </p:sp>
      <p:grpSp>
        <p:nvGrpSpPr>
          <p:cNvPr id="7294" name="Google Shape;7294;p59"/>
          <p:cNvGrpSpPr/>
          <p:nvPr/>
        </p:nvGrpSpPr>
        <p:grpSpPr>
          <a:xfrm>
            <a:off x="5434231" y="4618054"/>
            <a:ext cx="1498571" cy="320491"/>
            <a:chOff x="6932825" y="4335700"/>
            <a:chExt cx="1498571" cy="569357"/>
          </a:xfrm>
        </p:grpSpPr>
        <p:sp>
          <p:nvSpPr>
            <p:cNvPr id="7295" name="Google Shape;7295;p59"/>
            <p:cNvSpPr/>
            <p:nvPr/>
          </p:nvSpPr>
          <p:spPr>
            <a:xfrm>
              <a:off x="6975796" y="4400157"/>
              <a:ext cx="14556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6" name="Google Shape;7296;p59"/>
            <p:cNvSpPr/>
            <p:nvPr/>
          </p:nvSpPr>
          <p:spPr>
            <a:xfrm>
              <a:off x="6932825" y="4335700"/>
              <a:ext cx="1455600" cy="504900"/>
            </a:xfrm>
            <a:prstGeom prst="rect">
              <a:avLst/>
            </a:prstGeom>
            <a:solidFill>
              <a:schemeClr val="accent2"/>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7" name="Google Shape;7297;p59"/>
            <p:cNvSpPr txBox="1"/>
            <p:nvPr/>
          </p:nvSpPr>
          <p:spPr>
            <a:xfrm>
              <a:off x="7098650" y="4398073"/>
              <a:ext cx="1209900" cy="367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500" b="1">
                  <a:latin typeface="Anonymous Pro"/>
                  <a:ea typeface="Anonymous Pro"/>
                  <a:cs typeface="Anonymous Pro"/>
                  <a:sym typeface="Anonymous Pro"/>
                </a:rPr>
                <a:t>Next</a:t>
              </a:r>
              <a:endParaRPr sz="1500" b="1">
                <a:latin typeface="Anonymous Pro"/>
                <a:ea typeface="Anonymous Pro"/>
                <a:cs typeface="Anonymous Pro"/>
                <a:sym typeface="Anonymous Pro"/>
              </a:endParaRPr>
            </a:p>
          </p:txBody>
        </p:sp>
      </p:grpSp>
      <p:sp>
        <p:nvSpPr>
          <p:cNvPr id="7298" name="Google Shape;7298;p59">
            <a:hlinkClick r:id="rId3" action="ppaction://hlinksldjump"/>
          </p:cNvPr>
          <p:cNvSpPr/>
          <p:nvPr/>
        </p:nvSpPr>
        <p:spPr>
          <a:xfrm>
            <a:off x="3822638" y="4620613"/>
            <a:ext cx="1455600" cy="275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9" name="Google Shape;7299;p59">
            <a:hlinkClick r:id="" action="ppaction://hlinkshowjump?jump=previousslide"/>
          </p:cNvPr>
          <p:cNvSpPr/>
          <p:nvPr/>
        </p:nvSpPr>
        <p:spPr>
          <a:xfrm>
            <a:off x="2211063" y="4618350"/>
            <a:ext cx="1455600" cy="275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0" name="Google Shape;7300;p59">
            <a:hlinkClick r:id="" action="ppaction://hlinkshowjump?jump=nextslide"/>
          </p:cNvPr>
          <p:cNvSpPr/>
          <p:nvPr/>
        </p:nvSpPr>
        <p:spPr>
          <a:xfrm>
            <a:off x="5434213" y="4618350"/>
            <a:ext cx="1455600" cy="275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51"/>
        <p:cNvGrpSpPr/>
        <p:nvPr/>
      </p:nvGrpSpPr>
      <p:grpSpPr>
        <a:xfrm>
          <a:off x="0" y="0"/>
          <a:ext cx="0" cy="0"/>
          <a:chOff x="0" y="0"/>
          <a:chExt cx="0" cy="0"/>
        </a:xfrm>
      </p:grpSpPr>
      <p:sp>
        <p:nvSpPr>
          <p:cNvPr id="5352" name="Google Shape;5352;p41"/>
          <p:cNvSpPr txBox="1">
            <a:spLocks noGrp="1"/>
          </p:cNvSpPr>
          <p:nvPr>
            <p:ph type="title"/>
          </p:nvPr>
        </p:nvSpPr>
        <p:spPr>
          <a:xfrm>
            <a:off x="2685313" y="169852"/>
            <a:ext cx="3816208" cy="52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dirty="0" smtClean="0">
                <a:latin typeface="Coiny Cyrillic" panose="02000903060500060000" pitchFamily="2" charset="0"/>
              </a:rPr>
              <a:t>Đường vào bản</a:t>
            </a:r>
            <a:endParaRPr dirty="0">
              <a:latin typeface="Coiny Cyrillic" panose="02000903060500060000" pitchFamily="2" charset="0"/>
            </a:endParaRPr>
          </a:p>
        </p:txBody>
      </p:sp>
      <p:sp>
        <p:nvSpPr>
          <p:cNvPr id="5353" name="Google Shape;5353;p41"/>
          <p:cNvSpPr txBox="1">
            <a:spLocks noGrp="1"/>
          </p:cNvSpPr>
          <p:nvPr>
            <p:ph type="body" idx="1"/>
          </p:nvPr>
        </p:nvSpPr>
        <p:spPr>
          <a:xfrm>
            <a:off x="181030" y="699352"/>
            <a:ext cx="8824773" cy="3870591"/>
          </a:xfrm>
          <a:prstGeom prst="rect">
            <a:avLst/>
          </a:prstGeom>
          <a:solidFill>
            <a:srgbClr val="CBB8F2"/>
          </a:solidFill>
          <a:ln>
            <a:solidFill>
              <a:srgbClr val="CBB8F2"/>
            </a:solidFill>
          </a:ln>
        </p:spPr>
        <p:txBody>
          <a:bodyPr spcFirstLastPara="1" wrap="square" lIns="91425" tIns="91425" rIns="91425" bIns="91425" anchor="t" anchorCtr="0">
            <a:noAutofit/>
          </a:bodyPr>
          <a:lstStyle/>
          <a:p>
            <a:pPr marL="0" lvl="0" indent="0" algn="just">
              <a:lnSpc>
                <a:spcPct val="114000"/>
              </a:lnSpc>
              <a:buClr>
                <a:schemeClr val="dk1"/>
              </a:buClr>
              <a:buSzPts val="1100"/>
              <a:buNone/>
            </a:pPr>
            <a:r>
              <a:rPr lang="en-US" sz="2400" dirty="0" smtClean="0">
                <a:latin typeface="+mj-lt"/>
              </a:rPr>
              <a:t>	</a:t>
            </a:r>
            <a:r>
              <a:rPr lang="vi-VN" sz="2400" dirty="0" smtClean="0">
                <a:latin typeface="Corbel" panose="020B0503020204020204" pitchFamily="34" charset="0"/>
              </a:rPr>
              <a:t>Đường </a:t>
            </a:r>
            <a:r>
              <a:rPr lang="vi-VN" sz="2400" dirty="0">
                <a:latin typeface="Corbel" panose="020B0503020204020204" pitchFamily="34" charset="0"/>
              </a:rPr>
              <a:t>vào bản tôi phải vượt qua một con suối nước bốn mùa trong veo. Nước trườn qua kẽ đá, lách qua những mỏm đá ngầm, tung bọt trắng xóa như trải thảm hoa đón mời khách gần xa đi về thăm bản. Bên đường là sườn núi thoai thoải. Núi cứ vươn mình lên cao, cao mãi. Con đường ven theo một bãi vầu, cây mọc san sát, thẳng tắp, dày như ống đũa. Con đường đã nhiều lần đưa tiễn người bản tôi đi công tác và cũng đã từng đón mừng những cô giáo về bản dạy chữ. Dù ai đi đâu về đâu, khi bàn chân đã bén hòn đá, hòn đất trên con đường thân thuộc ấy, thì chắc chắn sẽ hẹn ngày quay lại</a:t>
            </a:r>
            <a:r>
              <a:rPr lang="vi-VN" sz="2400" dirty="0" smtClean="0">
                <a:latin typeface="Corbel" panose="020B0503020204020204" pitchFamily="34" charset="0"/>
              </a:rPr>
              <a:t>.</a:t>
            </a:r>
            <a:endParaRPr sz="2400" dirty="0">
              <a:latin typeface="Corbel" panose="020B0503020204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544"/>
        <p:cNvGrpSpPr/>
        <p:nvPr/>
      </p:nvGrpSpPr>
      <p:grpSpPr>
        <a:xfrm>
          <a:off x="0" y="0"/>
          <a:ext cx="0" cy="0"/>
          <a:chOff x="0" y="0"/>
          <a:chExt cx="0" cy="0"/>
        </a:xfrm>
      </p:grpSpPr>
      <p:grpSp>
        <p:nvGrpSpPr>
          <p:cNvPr id="5545" name="Google Shape;5545;p44"/>
          <p:cNvGrpSpPr/>
          <p:nvPr/>
        </p:nvGrpSpPr>
        <p:grpSpPr>
          <a:xfrm>
            <a:off x="1976725" y="2511342"/>
            <a:ext cx="4454641" cy="822960"/>
            <a:chOff x="5479526" y="1405801"/>
            <a:chExt cx="2977859" cy="529496"/>
          </a:xfrm>
        </p:grpSpPr>
        <p:grpSp>
          <p:nvGrpSpPr>
            <p:cNvPr id="5546" name="Google Shape;5546;p44"/>
            <p:cNvGrpSpPr/>
            <p:nvPr/>
          </p:nvGrpSpPr>
          <p:grpSpPr>
            <a:xfrm>
              <a:off x="5479526" y="1405801"/>
              <a:ext cx="2977859" cy="529496"/>
              <a:chOff x="1639625" y="1424500"/>
              <a:chExt cx="2861400" cy="569350"/>
            </a:xfrm>
          </p:grpSpPr>
          <p:sp>
            <p:nvSpPr>
              <p:cNvPr id="5547" name="Google Shape;5547;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8" name="Google Shape;5548;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49" name="Google Shape;5549;p44"/>
            <p:cNvGrpSpPr/>
            <p:nvPr/>
          </p:nvGrpSpPr>
          <p:grpSpPr>
            <a:xfrm>
              <a:off x="8055838" y="1554100"/>
              <a:ext cx="198900" cy="198900"/>
              <a:chOff x="7016475" y="679000"/>
              <a:chExt cx="198900" cy="198900"/>
            </a:xfrm>
          </p:grpSpPr>
          <p:sp>
            <p:nvSpPr>
              <p:cNvPr id="5550" name="Google Shape;5550;p44"/>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51" name="Google Shape;5551;p44"/>
              <p:cNvGrpSpPr/>
              <p:nvPr/>
            </p:nvGrpSpPr>
            <p:grpSpPr>
              <a:xfrm>
                <a:off x="7056825" y="719650"/>
                <a:ext cx="118200" cy="117600"/>
                <a:chOff x="6856475" y="706375"/>
                <a:chExt cx="118200" cy="117600"/>
              </a:xfrm>
            </p:grpSpPr>
            <p:cxnSp>
              <p:nvCxnSpPr>
                <p:cNvPr id="5552" name="Google Shape;5552;p44"/>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5553" name="Google Shape;5553;p44"/>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grpSp>
        <p:nvGrpSpPr>
          <p:cNvPr id="5572" name="Google Shape;5572;p44"/>
          <p:cNvGrpSpPr/>
          <p:nvPr/>
        </p:nvGrpSpPr>
        <p:grpSpPr>
          <a:xfrm>
            <a:off x="1976725" y="3722971"/>
            <a:ext cx="4453128" cy="822960"/>
            <a:chOff x="1593077" y="2963526"/>
            <a:chExt cx="2977859" cy="529496"/>
          </a:xfrm>
        </p:grpSpPr>
        <p:grpSp>
          <p:nvGrpSpPr>
            <p:cNvPr id="5573" name="Google Shape;5573;p44"/>
            <p:cNvGrpSpPr/>
            <p:nvPr/>
          </p:nvGrpSpPr>
          <p:grpSpPr>
            <a:xfrm>
              <a:off x="1593077" y="2963526"/>
              <a:ext cx="2977859" cy="529496"/>
              <a:chOff x="1639625" y="1424500"/>
              <a:chExt cx="2861400" cy="569350"/>
            </a:xfrm>
          </p:grpSpPr>
          <p:sp>
            <p:nvSpPr>
              <p:cNvPr id="5574" name="Google Shape;5574;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5" name="Google Shape;5575;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76" name="Google Shape;5576;p44"/>
            <p:cNvGrpSpPr/>
            <p:nvPr/>
          </p:nvGrpSpPr>
          <p:grpSpPr>
            <a:xfrm>
              <a:off x="4169650" y="3109956"/>
              <a:ext cx="198900" cy="198900"/>
              <a:chOff x="7016475" y="679000"/>
              <a:chExt cx="198900" cy="198900"/>
            </a:xfrm>
          </p:grpSpPr>
          <p:sp>
            <p:nvSpPr>
              <p:cNvPr id="5577" name="Google Shape;5577;p44"/>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78" name="Google Shape;5578;p44"/>
              <p:cNvGrpSpPr/>
              <p:nvPr/>
            </p:nvGrpSpPr>
            <p:grpSpPr>
              <a:xfrm>
                <a:off x="7056825" y="719650"/>
                <a:ext cx="118200" cy="117600"/>
                <a:chOff x="6856475" y="706375"/>
                <a:chExt cx="118200" cy="117600"/>
              </a:xfrm>
            </p:grpSpPr>
            <p:cxnSp>
              <p:nvCxnSpPr>
                <p:cNvPr id="5579" name="Google Shape;5579;p44"/>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5580" name="Google Shape;5580;p44"/>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sp>
        <p:nvSpPr>
          <p:cNvPr id="5581" name="Google Shape;5581;p44"/>
          <p:cNvSpPr/>
          <p:nvPr/>
        </p:nvSpPr>
        <p:spPr>
          <a:xfrm>
            <a:off x="1031200" y="3758029"/>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l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2" name="Google Shape;5582;p44"/>
          <p:cNvSpPr/>
          <p:nvPr/>
        </p:nvSpPr>
        <p:spPr>
          <a:xfrm>
            <a:off x="1028458" y="2550567"/>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accen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4" name="Google Shape;5584;p44"/>
          <p:cNvSpPr/>
          <p:nvPr/>
        </p:nvSpPr>
        <p:spPr>
          <a:xfrm>
            <a:off x="1028458" y="1393082"/>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accent3"/>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5" name="Google Shape;5585;p44"/>
          <p:cNvSpPr txBox="1">
            <a:spLocks noGrp="1"/>
          </p:cNvSpPr>
          <p:nvPr>
            <p:ph type="title"/>
          </p:nvPr>
        </p:nvSpPr>
        <p:spPr>
          <a:xfrm>
            <a:off x="1174" y="253048"/>
            <a:ext cx="9142826" cy="529500"/>
          </a:xfrm>
          <a:prstGeom prst="rect">
            <a:avLst/>
          </a:prstGeom>
          <a:solidFill>
            <a:srgbClr val="CBB8F2"/>
          </a:solidFill>
          <a:ln>
            <a:solidFill>
              <a:srgbClr val="CBB8F2"/>
            </a:solidFill>
          </a:ln>
        </p:spPr>
        <p:txBody>
          <a:bodyPr spcFirstLastPara="1" wrap="square" lIns="91425" tIns="91425" rIns="91425" bIns="91425" anchor="ctr" anchorCtr="0">
            <a:noAutofit/>
          </a:bodyPr>
          <a:lstStyle/>
          <a:p>
            <a:pPr lvl="0"/>
            <a:r>
              <a:rPr lang="en" dirty="0" smtClean="0">
                <a:latin typeface="Muli ExtraBold" panose="00000900000000000000" pitchFamily="2" charset="0"/>
              </a:rPr>
              <a:t>Câu 1: </a:t>
            </a:r>
            <a:r>
              <a:rPr lang="en-US" dirty="0" err="1">
                <a:latin typeface="Muli ExtraBold" panose="00000900000000000000" pitchFamily="2" charset="0"/>
              </a:rPr>
              <a:t>Đoạn</a:t>
            </a:r>
            <a:r>
              <a:rPr lang="en-US" dirty="0">
                <a:latin typeface="Muli ExtraBold" panose="00000900000000000000" pitchFamily="2" charset="0"/>
              </a:rPr>
              <a:t> </a:t>
            </a:r>
            <a:r>
              <a:rPr lang="en-US" dirty="0" err="1">
                <a:latin typeface="Muli ExtraBold" panose="00000900000000000000" pitchFamily="2" charset="0"/>
              </a:rPr>
              <a:t>văn</a:t>
            </a:r>
            <a:r>
              <a:rPr lang="en-US" dirty="0">
                <a:latin typeface="Muli ExtraBold" panose="00000900000000000000" pitchFamily="2" charset="0"/>
              </a:rPr>
              <a:t> </a:t>
            </a:r>
            <a:r>
              <a:rPr lang="en-US" dirty="0" err="1">
                <a:latin typeface="Muli ExtraBold" panose="00000900000000000000" pitchFamily="2" charset="0"/>
              </a:rPr>
              <a:t>trên</a:t>
            </a:r>
            <a:r>
              <a:rPr lang="en-US" dirty="0">
                <a:latin typeface="Muli ExtraBold" panose="00000900000000000000" pitchFamily="2" charset="0"/>
              </a:rPr>
              <a:t> </a:t>
            </a:r>
            <a:r>
              <a:rPr lang="en-US" dirty="0" err="1">
                <a:latin typeface="Muli ExtraBold" panose="00000900000000000000" pitchFamily="2" charset="0"/>
              </a:rPr>
              <a:t>tả</a:t>
            </a:r>
            <a:r>
              <a:rPr lang="en-US" dirty="0">
                <a:latin typeface="Muli ExtraBold" panose="00000900000000000000" pitchFamily="2" charset="0"/>
              </a:rPr>
              <a:t> </a:t>
            </a:r>
            <a:r>
              <a:rPr lang="en-US" dirty="0" err="1">
                <a:latin typeface="Muli ExtraBold" panose="00000900000000000000" pitchFamily="2" charset="0"/>
              </a:rPr>
              <a:t>cảnh</a:t>
            </a:r>
            <a:r>
              <a:rPr lang="en-US" dirty="0">
                <a:latin typeface="Muli ExtraBold" panose="00000900000000000000" pitchFamily="2" charset="0"/>
              </a:rPr>
              <a:t> </a:t>
            </a:r>
            <a:r>
              <a:rPr lang="en-US" dirty="0" err="1">
                <a:latin typeface="Muli ExtraBold" panose="00000900000000000000" pitchFamily="2" charset="0"/>
              </a:rPr>
              <a:t>vùng</a:t>
            </a:r>
            <a:r>
              <a:rPr lang="en-US" dirty="0">
                <a:latin typeface="Muli ExtraBold" panose="00000900000000000000" pitchFamily="2" charset="0"/>
              </a:rPr>
              <a:t> </a:t>
            </a:r>
            <a:r>
              <a:rPr lang="en-US" dirty="0" err="1" smtClean="0">
                <a:latin typeface="Muli ExtraBold" panose="00000900000000000000" pitchFamily="2" charset="0"/>
              </a:rPr>
              <a:t>nào</a:t>
            </a:r>
            <a:r>
              <a:rPr lang="en-US" dirty="0" smtClean="0">
                <a:latin typeface="Muli ExtraBold" panose="00000900000000000000" pitchFamily="2" charset="0"/>
              </a:rPr>
              <a:t>?</a:t>
            </a:r>
            <a:endParaRPr dirty="0">
              <a:latin typeface="Muli ExtraBold" panose="00000900000000000000" pitchFamily="2" charset="0"/>
            </a:endParaRPr>
          </a:p>
        </p:txBody>
      </p:sp>
      <p:sp>
        <p:nvSpPr>
          <p:cNvPr id="5588" name="Google Shape;5588;p44"/>
          <p:cNvSpPr txBox="1">
            <a:spLocks noGrp="1"/>
          </p:cNvSpPr>
          <p:nvPr>
            <p:ph type="title" idx="3"/>
          </p:nvPr>
        </p:nvSpPr>
        <p:spPr>
          <a:xfrm>
            <a:off x="1058238" y="1454496"/>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A</a:t>
            </a:r>
            <a:endParaRPr dirty="0"/>
          </a:p>
        </p:txBody>
      </p:sp>
      <p:sp>
        <p:nvSpPr>
          <p:cNvPr id="5589" name="Google Shape;5589;p44"/>
          <p:cNvSpPr txBox="1">
            <a:spLocks noGrp="1"/>
          </p:cNvSpPr>
          <p:nvPr>
            <p:ph type="title" idx="4"/>
          </p:nvPr>
        </p:nvSpPr>
        <p:spPr>
          <a:xfrm>
            <a:off x="2095745" y="2741833"/>
            <a:ext cx="2529900" cy="375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200" dirty="0" smtClean="0">
                <a:latin typeface="Muli ExtraLight" panose="00000300000000000000" pitchFamily="2" charset="0"/>
              </a:rPr>
              <a:t>Vùng biển</a:t>
            </a:r>
            <a:endParaRPr sz="3200" dirty="0">
              <a:latin typeface="Muli ExtraLight" panose="00000300000000000000" pitchFamily="2" charset="0"/>
            </a:endParaRPr>
          </a:p>
        </p:txBody>
      </p:sp>
      <p:sp>
        <p:nvSpPr>
          <p:cNvPr id="5591" name="Google Shape;5591;p44"/>
          <p:cNvSpPr txBox="1">
            <a:spLocks noGrp="1"/>
          </p:cNvSpPr>
          <p:nvPr>
            <p:ph type="title" idx="6"/>
          </p:nvPr>
        </p:nvSpPr>
        <p:spPr>
          <a:xfrm>
            <a:off x="1069823" y="2596154"/>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B</a:t>
            </a:r>
            <a:endParaRPr dirty="0"/>
          </a:p>
        </p:txBody>
      </p:sp>
      <p:sp>
        <p:nvSpPr>
          <p:cNvPr id="5592" name="Google Shape;5592;p44"/>
          <p:cNvSpPr txBox="1">
            <a:spLocks noGrp="1"/>
          </p:cNvSpPr>
          <p:nvPr>
            <p:ph type="title" idx="7"/>
          </p:nvPr>
        </p:nvSpPr>
        <p:spPr>
          <a:xfrm>
            <a:off x="2139790" y="3893202"/>
            <a:ext cx="3497964" cy="375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200" dirty="0" smtClean="0">
                <a:latin typeface="Muli ExtraLight" panose="00000300000000000000" pitchFamily="2" charset="0"/>
              </a:rPr>
              <a:t>Vùng đồng bằng</a:t>
            </a:r>
            <a:endParaRPr sz="3200" dirty="0">
              <a:latin typeface="Muli ExtraLight" panose="00000300000000000000" pitchFamily="2" charset="0"/>
            </a:endParaRPr>
          </a:p>
        </p:txBody>
      </p:sp>
      <p:sp>
        <p:nvSpPr>
          <p:cNvPr id="5594" name="Google Shape;5594;p44"/>
          <p:cNvSpPr txBox="1">
            <a:spLocks noGrp="1"/>
          </p:cNvSpPr>
          <p:nvPr>
            <p:ph type="title" idx="9"/>
          </p:nvPr>
        </p:nvSpPr>
        <p:spPr>
          <a:xfrm>
            <a:off x="1054412" y="3803585"/>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C</a:t>
            </a:r>
            <a:endParaRPr dirty="0"/>
          </a:p>
        </p:txBody>
      </p:sp>
      <p:sp>
        <p:nvSpPr>
          <p:cNvPr id="5598" name="Google Shape;5598;p44"/>
          <p:cNvSpPr/>
          <p:nvPr/>
        </p:nvSpPr>
        <p:spPr>
          <a:xfrm flipH="1">
            <a:off x="7635854" y="4564884"/>
            <a:ext cx="1155867" cy="274994"/>
          </a:xfrm>
          <a:custGeom>
            <a:avLst/>
            <a:gdLst/>
            <a:ahLst/>
            <a:cxnLst/>
            <a:rect l="l" t="t" r="r" b="b"/>
            <a:pathLst>
              <a:path w="19915" h="4738" extrusionOk="0">
                <a:moveTo>
                  <a:pt x="5404" y="1"/>
                </a:moveTo>
                <a:cubicBezTo>
                  <a:pt x="3903" y="1"/>
                  <a:pt x="3136" y="1102"/>
                  <a:pt x="2569" y="1936"/>
                </a:cubicBezTo>
                <a:cubicBezTo>
                  <a:pt x="1968" y="2803"/>
                  <a:pt x="1602" y="3270"/>
                  <a:pt x="901" y="3270"/>
                </a:cubicBezTo>
                <a:cubicBezTo>
                  <a:pt x="0" y="3337"/>
                  <a:pt x="0" y="4671"/>
                  <a:pt x="901" y="4738"/>
                </a:cubicBezTo>
                <a:cubicBezTo>
                  <a:pt x="2402" y="4738"/>
                  <a:pt x="3169" y="3637"/>
                  <a:pt x="3736" y="2769"/>
                </a:cubicBezTo>
                <a:cubicBezTo>
                  <a:pt x="4337" y="1902"/>
                  <a:pt x="4704" y="1435"/>
                  <a:pt x="5404" y="1435"/>
                </a:cubicBezTo>
                <a:cubicBezTo>
                  <a:pt x="6138" y="1435"/>
                  <a:pt x="6472" y="1902"/>
                  <a:pt x="7072" y="2769"/>
                </a:cubicBezTo>
                <a:cubicBezTo>
                  <a:pt x="7706" y="3637"/>
                  <a:pt x="8440" y="4738"/>
                  <a:pt x="9941" y="4738"/>
                </a:cubicBezTo>
                <a:cubicBezTo>
                  <a:pt x="11475" y="4738"/>
                  <a:pt x="12242" y="3637"/>
                  <a:pt x="12810" y="2769"/>
                </a:cubicBezTo>
                <a:cubicBezTo>
                  <a:pt x="13410" y="1902"/>
                  <a:pt x="13777" y="1435"/>
                  <a:pt x="14477" y="1435"/>
                </a:cubicBezTo>
                <a:cubicBezTo>
                  <a:pt x="15178" y="1435"/>
                  <a:pt x="15545" y="1902"/>
                  <a:pt x="16145" y="2769"/>
                </a:cubicBezTo>
                <a:cubicBezTo>
                  <a:pt x="16746" y="3637"/>
                  <a:pt x="17480" y="4738"/>
                  <a:pt x="19014" y="4738"/>
                </a:cubicBezTo>
                <a:cubicBezTo>
                  <a:pt x="19915" y="4671"/>
                  <a:pt x="19915" y="3337"/>
                  <a:pt x="19014" y="3270"/>
                </a:cubicBezTo>
                <a:cubicBezTo>
                  <a:pt x="18280" y="3270"/>
                  <a:pt x="17947" y="2836"/>
                  <a:pt x="17346" y="1936"/>
                </a:cubicBezTo>
                <a:cubicBezTo>
                  <a:pt x="16746" y="1068"/>
                  <a:pt x="15978" y="1"/>
                  <a:pt x="14477" y="1"/>
                </a:cubicBezTo>
                <a:cubicBezTo>
                  <a:pt x="12976" y="1"/>
                  <a:pt x="12209" y="1102"/>
                  <a:pt x="11609" y="1936"/>
                </a:cubicBezTo>
                <a:cubicBezTo>
                  <a:pt x="11042" y="2803"/>
                  <a:pt x="10675" y="3270"/>
                  <a:pt x="9941" y="3270"/>
                </a:cubicBezTo>
                <a:cubicBezTo>
                  <a:pt x="9240" y="3270"/>
                  <a:pt x="8873" y="2836"/>
                  <a:pt x="8273" y="1936"/>
                </a:cubicBezTo>
                <a:cubicBezTo>
                  <a:pt x="7673" y="1068"/>
                  <a:pt x="6939" y="1"/>
                  <a:pt x="5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 name="Google Shape;5545;p44"/>
          <p:cNvGrpSpPr/>
          <p:nvPr/>
        </p:nvGrpSpPr>
        <p:grpSpPr>
          <a:xfrm>
            <a:off x="1976725" y="1389242"/>
            <a:ext cx="4454641" cy="822960"/>
            <a:chOff x="5479526" y="1405801"/>
            <a:chExt cx="2977859" cy="529496"/>
          </a:xfrm>
        </p:grpSpPr>
        <p:grpSp>
          <p:nvGrpSpPr>
            <p:cNvPr id="81" name="Google Shape;5546;p44"/>
            <p:cNvGrpSpPr/>
            <p:nvPr/>
          </p:nvGrpSpPr>
          <p:grpSpPr>
            <a:xfrm>
              <a:off x="5479526" y="1405801"/>
              <a:ext cx="2977859" cy="529496"/>
              <a:chOff x="1639625" y="1424500"/>
              <a:chExt cx="2861400" cy="569350"/>
            </a:xfrm>
          </p:grpSpPr>
          <p:sp>
            <p:nvSpPr>
              <p:cNvPr id="87" name="Google Shape;5547;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5548;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 name="Google Shape;5549;p44"/>
            <p:cNvGrpSpPr/>
            <p:nvPr/>
          </p:nvGrpSpPr>
          <p:grpSpPr>
            <a:xfrm>
              <a:off x="8055838" y="1554100"/>
              <a:ext cx="198900" cy="198900"/>
              <a:chOff x="7016475" y="679000"/>
              <a:chExt cx="198900" cy="198900"/>
            </a:xfrm>
          </p:grpSpPr>
          <p:sp>
            <p:nvSpPr>
              <p:cNvPr id="83" name="Google Shape;5550;p44"/>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4" name="Google Shape;5551;p44"/>
              <p:cNvGrpSpPr/>
              <p:nvPr/>
            </p:nvGrpSpPr>
            <p:grpSpPr>
              <a:xfrm>
                <a:off x="7056825" y="719650"/>
                <a:ext cx="118200" cy="117600"/>
                <a:chOff x="6856475" y="706375"/>
                <a:chExt cx="118200" cy="117600"/>
              </a:xfrm>
            </p:grpSpPr>
            <p:cxnSp>
              <p:nvCxnSpPr>
                <p:cNvPr id="85" name="Google Shape;5552;p44"/>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86" name="Google Shape;5553;p44"/>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sp>
        <p:nvSpPr>
          <p:cNvPr id="5587" name="Google Shape;5587;p44"/>
          <p:cNvSpPr txBox="1">
            <a:spLocks noGrp="1"/>
          </p:cNvSpPr>
          <p:nvPr>
            <p:ph type="title" idx="2"/>
          </p:nvPr>
        </p:nvSpPr>
        <p:spPr>
          <a:xfrm>
            <a:off x="2139790" y="1553570"/>
            <a:ext cx="2730891" cy="375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200" dirty="0" smtClean="0">
                <a:latin typeface="Muli ExtraLight" panose="00000300000000000000" pitchFamily="2" charset="0"/>
              </a:rPr>
              <a:t>Vùng núi</a:t>
            </a:r>
            <a:endParaRPr sz="3200" dirty="0">
              <a:latin typeface="Muli ExtraLight" panose="00000300000000000000" pitchFamily="2" charset="0"/>
            </a:endParaRPr>
          </a:p>
        </p:txBody>
      </p:sp>
    </p:spTree>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repeatCount="indefinite" fill="hold" grpId="0" nodeType="clickEffect">
                                  <p:stCondLst>
                                    <p:cond delay="0"/>
                                  </p:stCondLst>
                                  <p:endCondLst>
                                    <p:cond evt="onNext" delay="0">
                                      <p:tgtEl>
                                        <p:sldTgt/>
                                      </p:tgtEl>
                                    </p:cond>
                                  </p:endCondLst>
                                  <p:childTnLst>
                                    <p:animEffect transition="out" filter="fade">
                                      <p:cBhvr>
                                        <p:cTn id="6" dur="500" tmFilter="0, 0; .2, .5; .8, .5; 1, 0"/>
                                        <p:tgtEl>
                                          <p:spTgt spid="5581"/>
                                        </p:tgtEl>
                                      </p:cBhvr>
                                    </p:animEffect>
                                    <p:animScale>
                                      <p:cBhvr>
                                        <p:cTn id="7" dur="250" autoRev="1" fill="hold"/>
                                        <p:tgtEl>
                                          <p:spTgt spid="5581"/>
                                        </p:tgtEl>
                                      </p:cBhvr>
                                      <p:by x="105000" y="105000"/>
                                    </p:animScale>
                                  </p:childTnLst>
                                </p:cTn>
                              </p:par>
                              <p:par>
                                <p:cTn id="8" presetID="26" presetClass="emph" presetSubtype="0" repeatCount="indefinite" fill="hold" grpId="0" nodeType="withEffect">
                                  <p:stCondLst>
                                    <p:cond delay="0"/>
                                  </p:stCondLst>
                                  <p:endCondLst>
                                    <p:cond evt="onNext" delay="0">
                                      <p:tgtEl>
                                        <p:sldTgt/>
                                      </p:tgtEl>
                                    </p:cond>
                                  </p:endCondLst>
                                  <p:childTnLst>
                                    <p:animEffect transition="out" filter="fade">
                                      <p:cBhvr>
                                        <p:cTn id="9" dur="500" tmFilter="0, 0; .2, .5; .8, .5; 1, 0"/>
                                        <p:tgtEl>
                                          <p:spTgt spid="5594"/>
                                        </p:tgtEl>
                                      </p:cBhvr>
                                    </p:animEffect>
                                    <p:animScale>
                                      <p:cBhvr>
                                        <p:cTn id="10" dur="250" autoRev="1" fill="hold"/>
                                        <p:tgtEl>
                                          <p:spTgt spid="5594"/>
                                        </p:tgtEl>
                                      </p:cBhvr>
                                      <p:by x="105000" y="105000"/>
                                    </p:animScale>
                                  </p:childTnLst>
                                </p:cTn>
                              </p:par>
                              <p:par>
                                <p:cTn id="11" presetID="26" presetClass="emph" presetSubtype="0" repeatCount="indefinite" fill="hold" nodeType="withEffect">
                                  <p:stCondLst>
                                    <p:cond delay="0"/>
                                  </p:stCondLst>
                                  <p:endCondLst>
                                    <p:cond evt="onNext" delay="0">
                                      <p:tgtEl>
                                        <p:sldTgt/>
                                      </p:tgtEl>
                                    </p:cond>
                                  </p:endCondLst>
                                  <p:childTnLst>
                                    <p:animEffect transition="out" filter="fade">
                                      <p:cBhvr>
                                        <p:cTn id="12" dur="500" tmFilter="0, 0; .2, .5; .8, .5; 1, 0"/>
                                        <p:tgtEl>
                                          <p:spTgt spid="5572"/>
                                        </p:tgtEl>
                                      </p:cBhvr>
                                    </p:animEffect>
                                    <p:animScale>
                                      <p:cBhvr>
                                        <p:cTn id="13" dur="250" autoRev="1" fill="hold"/>
                                        <p:tgtEl>
                                          <p:spTgt spid="5572"/>
                                        </p:tgtEl>
                                      </p:cBhvr>
                                      <p:by x="105000" y="105000"/>
                                    </p:animScale>
                                  </p:childTnLst>
                                </p:cTn>
                              </p:par>
                              <p:par>
                                <p:cTn id="14" presetID="26" presetClass="emph" presetSubtype="0" repeatCount="indefinite" fill="hold" grpId="0" nodeType="withEffect">
                                  <p:stCondLst>
                                    <p:cond delay="0"/>
                                  </p:stCondLst>
                                  <p:endCondLst>
                                    <p:cond evt="onNext" delay="0">
                                      <p:tgtEl>
                                        <p:sldTgt/>
                                      </p:tgtEl>
                                    </p:cond>
                                  </p:endCondLst>
                                  <p:childTnLst>
                                    <p:animEffect transition="out" filter="fade">
                                      <p:cBhvr>
                                        <p:cTn id="15" dur="500" tmFilter="0, 0; .2, .5; .8, .5; 1, 0"/>
                                        <p:tgtEl>
                                          <p:spTgt spid="5592"/>
                                        </p:tgtEl>
                                      </p:cBhvr>
                                    </p:animEffect>
                                    <p:animScale>
                                      <p:cBhvr>
                                        <p:cTn id="16" dur="250" autoRev="1" fill="hold"/>
                                        <p:tgtEl>
                                          <p:spTgt spid="559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81" grpId="0" animBg="1"/>
      <p:bldP spid="5592" grpId="0"/>
      <p:bldP spid="559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544"/>
        <p:cNvGrpSpPr/>
        <p:nvPr/>
      </p:nvGrpSpPr>
      <p:grpSpPr>
        <a:xfrm>
          <a:off x="0" y="0"/>
          <a:ext cx="0" cy="0"/>
          <a:chOff x="0" y="0"/>
          <a:chExt cx="0" cy="0"/>
        </a:xfrm>
      </p:grpSpPr>
      <p:grpSp>
        <p:nvGrpSpPr>
          <p:cNvPr id="5545" name="Google Shape;5545;p44"/>
          <p:cNvGrpSpPr/>
          <p:nvPr/>
        </p:nvGrpSpPr>
        <p:grpSpPr>
          <a:xfrm>
            <a:off x="1976725" y="2511342"/>
            <a:ext cx="4454641" cy="822960"/>
            <a:chOff x="5479526" y="1405801"/>
            <a:chExt cx="2977859" cy="529496"/>
          </a:xfrm>
        </p:grpSpPr>
        <p:grpSp>
          <p:nvGrpSpPr>
            <p:cNvPr id="5546" name="Google Shape;5546;p44"/>
            <p:cNvGrpSpPr/>
            <p:nvPr/>
          </p:nvGrpSpPr>
          <p:grpSpPr>
            <a:xfrm>
              <a:off x="5479526" y="1405801"/>
              <a:ext cx="2977859" cy="529496"/>
              <a:chOff x="1639625" y="1424500"/>
              <a:chExt cx="2861400" cy="569350"/>
            </a:xfrm>
          </p:grpSpPr>
          <p:sp>
            <p:nvSpPr>
              <p:cNvPr id="5547" name="Google Shape;5547;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8" name="Google Shape;5548;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49" name="Google Shape;5549;p44"/>
            <p:cNvGrpSpPr/>
            <p:nvPr/>
          </p:nvGrpSpPr>
          <p:grpSpPr>
            <a:xfrm>
              <a:off x="8055838" y="1554100"/>
              <a:ext cx="198900" cy="198900"/>
              <a:chOff x="7016475" y="679000"/>
              <a:chExt cx="198900" cy="198900"/>
            </a:xfrm>
          </p:grpSpPr>
          <p:sp>
            <p:nvSpPr>
              <p:cNvPr id="5550" name="Google Shape;5550;p44"/>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51" name="Google Shape;5551;p44"/>
              <p:cNvGrpSpPr/>
              <p:nvPr/>
            </p:nvGrpSpPr>
            <p:grpSpPr>
              <a:xfrm>
                <a:off x="7056825" y="719650"/>
                <a:ext cx="118200" cy="117600"/>
                <a:chOff x="6856475" y="706375"/>
                <a:chExt cx="118200" cy="117600"/>
              </a:xfrm>
            </p:grpSpPr>
            <p:cxnSp>
              <p:nvCxnSpPr>
                <p:cNvPr id="5552" name="Google Shape;5552;p44"/>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5553" name="Google Shape;5553;p44"/>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grpSp>
        <p:nvGrpSpPr>
          <p:cNvPr id="5572" name="Google Shape;5572;p44"/>
          <p:cNvGrpSpPr/>
          <p:nvPr/>
        </p:nvGrpSpPr>
        <p:grpSpPr>
          <a:xfrm>
            <a:off x="1976725" y="3722971"/>
            <a:ext cx="4453128" cy="822960"/>
            <a:chOff x="1593077" y="2963526"/>
            <a:chExt cx="2977859" cy="529496"/>
          </a:xfrm>
        </p:grpSpPr>
        <p:grpSp>
          <p:nvGrpSpPr>
            <p:cNvPr id="5573" name="Google Shape;5573;p44"/>
            <p:cNvGrpSpPr/>
            <p:nvPr/>
          </p:nvGrpSpPr>
          <p:grpSpPr>
            <a:xfrm>
              <a:off x="1593077" y="2963526"/>
              <a:ext cx="2977859" cy="529496"/>
              <a:chOff x="1639625" y="1424500"/>
              <a:chExt cx="2861400" cy="569350"/>
            </a:xfrm>
          </p:grpSpPr>
          <p:sp>
            <p:nvSpPr>
              <p:cNvPr id="5574" name="Google Shape;5574;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5" name="Google Shape;5575;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76" name="Google Shape;5576;p44"/>
            <p:cNvGrpSpPr/>
            <p:nvPr/>
          </p:nvGrpSpPr>
          <p:grpSpPr>
            <a:xfrm>
              <a:off x="4169650" y="3109956"/>
              <a:ext cx="198900" cy="198900"/>
              <a:chOff x="7016475" y="679000"/>
              <a:chExt cx="198900" cy="198900"/>
            </a:xfrm>
          </p:grpSpPr>
          <p:sp>
            <p:nvSpPr>
              <p:cNvPr id="5577" name="Google Shape;5577;p44"/>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78" name="Google Shape;5578;p44"/>
              <p:cNvGrpSpPr/>
              <p:nvPr/>
            </p:nvGrpSpPr>
            <p:grpSpPr>
              <a:xfrm>
                <a:off x="7056825" y="719650"/>
                <a:ext cx="118200" cy="117600"/>
                <a:chOff x="6856475" y="706375"/>
                <a:chExt cx="118200" cy="117600"/>
              </a:xfrm>
            </p:grpSpPr>
            <p:cxnSp>
              <p:nvCxnSpPr>
                <p:cNvPr id="5579" name="Google Shape;5579;p44"/>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5580" name="Google Shape;5580;p44"/>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sp>
        <p:nvSpPr>
          <p:cNvPr id="5581" name="Google Shape;5581;p44"/>
          <p:cNvSpPr/>
          <p:nvPr/>
        </p:nvSpPr>
        <p:spPr>
          <a:xfrm>
            <a:off x="1031200" y="3758029"/>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l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2" name="Google Shape;5582;p44"/>
          <p:cNvSpPr/>
          <p:nvPr/>
        </p:nvSpPr>
        <p:spPr>
          <a:xfrm>
            <a:off x="1028458" y="2550567"/>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accen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4" name="Google Shape;5584;p44"/>
          <p:cNvSpPr/>
          <p:nvPr/>
        </p:nvSpPr>
        <p:spPr>
          <a:xfrm>
            <a:off x="1028458" y="1393082"/>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accent3"/>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5" name="Google Shape;5585;p44"/>
          <p:cNvSpPr txBox="1">
            <a:spLocks noGrp="1"/>
          </p:cNvSpPr>
          <p:nvPr>
            <p:ph type="title"/>
          </p:nvPr>
        </p:nvSpPr>
        <p:spPr>
          <a:xfrm>
            <a:off x="234866" y="331375"/>
            <a:ext cx="8737489" cy="529500"/>
          </a:xfrm>
          <a:prstGeom prst="rect">
            <a:avLst/>
          </a:prstGeom>
          <a:solidFill>
            <a:srgbClr val="CBB8F2"/>
          </a:solidFill>
          <a:ln>
            <a:solidFill>
              <a:srgbClr val="CBB8F2"/>
            </a:solidFill>
          </a:ln>
        </p:spPr>
        <p:txBody>
          <a:bodyPr spcFirstLastPara="1" wrap="square" lIns="91425" tIns="91425" rIns="91425" bIns="91425" anchor="ctr" anchorCtr="0">
            <a:noAutofit/>
          </a:bodyPr>
          <a:lstStyle/>
          <a:p>
            <a:pPr lvl="0"/>
            <a:r>
              <a:rPr lang="en" sz="3400" dirty="0" smtClean="0">
                <a:latin typeface="Muli ExtraBold" panose="00000900000000000000" pitchFamily="2" charset="0"/>
              </a:rPr>
              <a:t>Câu 2: </a:t>
            </a:r>
            <a:r>
              <a:rPr lang="en-US" sz="3400" dirty="0" err="1" smtClean="0">
                <a:latin typeface="Muli ExtraBold" panose="00000900000000000000" pitchFamily="2" charset="0"/>
              </a:rPr>
              <a:t>Mục</a:t>
            </a:r>
            <a:r>
              <a:rPr lang="en-US" sz="3400" dirty="0" smtClean="0">
                <a:latin typeface="Muli ExtraBold" panose="00000900000000000000" pitchFamily="2" charset="0"/>
              </a:rPr>
              <a:t> </a:t>
            </a:r>
            <a:r>
              <a:rPr lang="en-US" sz="3400" dirty="0" err="1" smtClean="0">
                <a:latin typeface="Muli ExtraBold" panose="00000900000000000000" pitchFamily="2" charset="0"/>
              </a:rPr>
              <a:t>đích</a:t>
            </a:r>
            <a:r>
              <a:rPr lang="en-US" sz="3400" dirty="0" smtClean="0">
                <a:latin typeface="Muli ExtraBold" panose="00000900000000000000" pitchFamily="2" charset="0"/>
              </a:rPr>
              <a:t> </a:t>
            </a:r>
            <a:r>
              <a:rPr lang="en-US" sz="3400" dirty="0" err="1" smtClean="0">
                <a:latin typeface="Muli ExtraBold" panose="00000900000000000000" pitchFamily="2" charset="0"/>
              </a:rPr>
              <a:t>chính</a:t>
            </a:r>
            <a:r>
              <a:rPr lang="en-US" sz="3400" dirty="0" smtClean="0">
                <a:latin typeface="Muli ExtraBold" panose="00000900000000000000" pitchFamily="2" charset="0"/>
              </a:rPr>
              <a:t> </a:t>
            </a:r>
            <a:r>
              <a:rPr lang="en-US" sz="3400" dirty="0" err="1" smtClean="0">
                <a:latin typeface="Muli ExtraBold" panose="00000900000000000000" pitchFamily="2" charset="0"/>
              </a:rPr>
              <a:t>của</a:t>
            </a:r>
            <a:r>
              <a:rPr lang="en-US" sz="3400" dirty="0" smtClean="0">
                <a:latin typeface="Muli ExtraBold" panose="00000900000000000000" pitchFamily="2" charset="0"/>
              </a:rPr>
              <a:t> </a:t>
            </a:r>
            <a:r>
              <a:rPr lang="en-US" sz="3400" dirty="0" err="1" smtClean="0">
                <a:latin typeface="Muli ExtraBold" panose="00000900000000000000" pitchFamily="2" charset="0"/>
              </a:rPr>
              <a:t>đoạn</a:t>
            </a:r>
            <a:r>
              <a:rPr lang="en-US" sz="3400" dirty="0" smtClean="0">
                <a:latin typeface="Muli ExtraBold" panose="00000900000000000000" pitchFamily="2" charset="0"/>
              </a:rPr>
              <a:t> </a:t>
            </a:r>
            <a:r>
              <a:rPr lang="en-US" sz="3400" dirty="0" err="1" smtClean="0">
                <a:latin typeface="Muli ExtraBold" panose="00000900000000000000" pitchFamily="2" charset="0"/>
              </a:rPr>
              <a:t>văn</a:t>
            </a:r>
            <a:r>
              <a:rPr lang="en-US" sz="3400" dirty="0" smtClean="0">
                <a:latin typeface="Muli ExtraBold" panose="00000900000000000000" pitchFamily="2" charset="0"/>
              </a:rPr>
              <a:t> </a:t>
            </a:r>
            <a:r>
              <a:rPr lang="en-US" sz="3400" dirty="0" err="1" smtClean="0">
                <a:latin typeface="Muli ExtraBold" panose="00000900000000000000" pitchFamily="2" charset="0"/>
              </a:rPr>
              <a:t>trên</a:t>
            </a:r>
            <a:r>
              <a:rPr lang="en-US" sz="3400" dirty="0" smtClean="0">
                <a:latin typeface="Muli ExtraBold" panose="00000900000000000000" pitchFamily="2" charset="0"/>
              </a:rPr>
              <a:t> </a:t>
            </a:r>
            <a:r>
              <a:rPr lang="en-US" sz="3400" dirty="0" err="1" smtClean="0">
                <a:latin typeface="Muli ExtraBold" panose="00000900000000000000" pitchFamily="2" charset="0"/>
              </a:rPr>
              <a:t>là</a:t>
            </a:r>
            <a:r>
              <a:rPr lang="en-US" sz="3400" dirty="0" smtClean="0">
                <a:latin typeface="Muli ExtraBold" panose="00000900000000000000" pitchFamily="2" charset="0"/>
              </a:rPr>
              <a:t> </a:t>
            </a:r>
            <a:r>
              <a:rPr lang="en-US" sz="3400" dirty="0" err="1" smtClean="0">
                <a:latin typeface="Muli ExtraBold" panose="00000900000000000000" pitchFamily="2" charset="0"/>
              </a:rPr>
              <a:t>tả</a:t>
            </a:r>
            <a:r>
              <a:rPr lang="en-US" sz="3400" dirty="0">
                <a:latin typeface="Muli ExtraBold" panose="00000900000000000000" pitchFamily="2" charset="0"/>
              </a:rPr>
              <a:t> </a:t>
            </a:r>
            <a:r>
              <a:rPr lang="en-US" sz="3400" dirty="0" err="1" smtClean="0">
                <a:latin typeface="Muli ExtraBold" panose="00000900000000000000" pitchFamily="2" charset="0"/>
              </a:rPr>
              <a:t>cái</a:t>
            </a:r>
            <a:r>
              <a:rPr lang="en-US" sz="3400" dirty="0" smtClean="0">
                <a:latin typeface="Muli ExtraBold" panose="00000900000000000000" pitchFamily="2" charset="0"/>
              </a:rPr>
              <a:t> </a:t>
            </a:r>
            <a:r>
              <a:rPr lang="en-US" sz="3400" dirty="0" err="1" smtClean="0">
                <a:latin typeface="Muli ExtraBold" panose="00000900000000000000" pitchFamily="2" charset="0"/>
              </a:rPr>
              <a:t>gì</a:t>
            </a:r>
            <a:r>
              <a:rPr lang="en-US" sz="3400" dirty="0" smtClean="0">
                <a:latin typeface="Muli ExtraBold" panose="00000900000000000000" pitchFamily="2" charset="0"/>
              </a:rPr>
              <a:t>?</a:t>
            </a:r>
            <a:endParaRPr sz="3400" dirty="0">
              <a:latin typeface="Muli ExtraBold" panose="00000900000000000000" pitchFamily="2" charset="0"/>
            </a:endParaRPr>
          </a:p>
        </p:txBody>
      </p:sp>
      <p:sp>
        <p:nvSpPr>
          <p:cNvPr id="5588" name="Google Shape;5588;p44"/>
          <p:cNvSpPr txBox="1">
            <a:spLocks noGrp="1"/>
          </p:cNvSpPr>
          <p:nvPr>
            <p:ph type="title" idx="3"/>
          </p:nvPr>
        </p:nvSpPr>
        <p:spPr>
          <a:xfrm>
            <a:off x="1058238" y="1454496"/>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A</a:t>
            </a:r>
            <a:endParaRPr dirty="0"/>
          </a:p>
        </p:txBody>
      </p:sp>
      <p:sp>
        <p:nvSpPr>
          <p:cNvPr id="5589" name="Google Shape;5589;p44"/>
          <p:cNvSpPr txBox="1">
            <a:spLocks noGrp="1"/>
          </p:cNvSpPr>
          <p:nvPr>
            <p:ph type="title" idx="4"/>
          </p:nvPr>
        </p:nvSpPr>
        <p:spPr>
          <a:xfrm>
            <a:off x="2095745" y="2741833"/>
            <a:ext cx="2949980" cy="375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200" dirty="0" smtClean="0">
                <a:latin typeface="Muli ExtraLight" panose="00000300000000000000" pitchFamily="2" charset="0"/>
              </a:rPr>
              <a:t>Tả con đường</a:t>
            </a:r>
            <a:endParaRPr sz="3200" dirty="0">
              <a:latin typeface="Muli ExtraLight" panose="00000300000000000000" pitchFamily="2" charset="0"/>
            </a:endParaRPr>
          </a:p>
        </p:txBody>
      </p:sp>
      <p:sp>
        <p:nvSpPr>
          <p:cNvPr id="5591" name="Google Shape;5591;p44"/>
          <p:cNvSpPr txBox="1">
            <a:spLocks noGrp="1"/>
          </p:cNvSpPr>
          <p:nvPr>
            <p:ph type="title" idx="6"/>
          </p:nvPr>
        </p:nvSpPr>
        <p:spPr>
          <a:xfrm>
            <a:off x="1069823" y="2596154"/>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B</a:t>
            </a:r>
            <a:endParaRPr dirty="0"/>
          </a:p>
        </p:txBody>
      </p:sp>
      <p:sp>
        <p:nvSpPr>
          <p:cNvPr id="5592" name="Google Shape;5592;p44"/>
          <p:cNvSpPr txBox="1">
            <a:spLocks noGrp="1"/>
          </p:cNvSpPr>
          <p:nvPr>
            <p:ph type="title" idx="7"/>
          </p:nvPr>
        </p:nvSpPr>
        <p:spPr>
          <a:xfrm>
            <a:off x="2139790" y="3893202"/>
            <a:ext cx="3497964" cy="375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200" dirty="0" smtClean="0">
                <a:latin typeface="Muli ExtraLight" panose="00000300000000000000" pitchFamily="2" charset="0"/>
              </a:rPr>
              <a:t>Tả ngọn núi</a:t>
            </a:r>
            <a:endParaRPr sz="3200" dirty="0">
              <a:latin typeface="Muli ExtraLight" panose="00000300000000000000" pitchFamily="2" charset="0"/>
            </a:endParaRPr>
          </a:p>
        </p:txBody>
      </p:sp>
      <p:sp>
        <p:nvSpPr>
          <p:cNvPr id="5594" name="Google Shape;5594;p44"/>
          <p:cNvSpPr txBox="1">
            <a:spLocks noGrp="1"/>
          </p:cNvSpPr>
          <p:nvPr>
            <p:ph type="title" idx="9"/>
          </p:nvPr>
        </p:nvSpPr>
        <p:spPr>
          <a:xfrm>
            <a:off x="1054412" y="3803585"/>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C</a:t>
            </a:r>
            <a:endParaRPr dirty="0"/>
          </a:p>
        </p:txBody>
      </p:sp>
      <p:sp>
        <p:nvSpPr>
          <p:cNvPr id="5598" name="Google Shape;5598;p44"/>
          <p:cNvSpPr/>
          <p:nvPr/>
        </p:nvSpPr>
        <p:spPr>
          <a:xfrm flipH="1">
            <a:off x="7635854" y="4564884"/>
            <a:ext cx="1155867" cy="274994"/>
          </a:xfrm>
          <a:custGeom>
            <a:avLst/>
            <a:gdLst/>
            <a:ahLst/>
            <a:cxnLst/>
            <a:rect l="l" t="t" r="r" b="b"/>
            <a:pathLst>
              <a:path w="19915" h="4738" extrusionOk="0">
                <a:moveTo>
                  <a:pt x="5404" y="1"/>
                </a:moveTo>
                <a:cubicBezTo>
                  <a:pt x="3903" y="1"/>
                  <a:pt x="3136" y="1102"/>
                  <a:pt x="2569" y="1936"/>
                </a:cubicBezTo>
                <a:cubicBezTo>
                  <a:pt x="1968" y="2803"/>
                  <a:pt x="1602" y="3270"/>
                  <a:pt x="901" y="3270"/>
                </a:cubicBezTo>
                <a:cubicBezTo>
                  <a:pt x="0" y="3337"/>
                  <a:pt x="0" y="4671"/>
                  <a:pt x="901" y="4738"/>
                </a:cubicBezTo>
                <a:cubicBezTo>
                  <a:pt x="2402" y="4738"/>
                  <a:pt x="3169" y="3637"/>
                  <a:pt x="3736" y="2769"/>
                </a:cubicBezTo>
                <a:cubicBezTo>
                  <a:pt x="4337" y="1902"/>
                  <a:pt x="4704" y="1435"/>
                  <a:pt x="5404" y="1435"/>
                </a:cubicBezTo>
                <a:cubicBezTo>
                  <a:pt x="6138" y="1435"/>
                  <a:pt x="6472" y="1902"/>
                  <a:pt x="7072" y="2769"/>
                </a:cubicBezTo>
                <a:cubicBezTo>
                  <a:pt x="7706" y="3637"/>
                  <a:pt x="8440" y="4738"/>
                  <a:pt x="9941" y="4738"/>
                </a:cubicBezTo>
                <a:cubicBezTo>
                  <a:pt x="11475" y="4738"/>
                  <a:pt x="12242" y="3637"/>
                  <a:pt x="12810" y="2769"/>
                </a:cubicBezTo>
                <a:cubicBezTo>
                  <a:pt x="13410" y="1902"/>
                  <a:pt x="13777" y="1435"/>
                  <a:pt x="14477" y="1435"/>
                </a:cubicBezTo>
                <a:cubicBezTo>
                  <a:pt x="15178" y="1435"/>
                  <a:pt x="15545" y="1902"/>
                  <a:pt x="16145" y="2769"/>
                </a:cubicBezTo>
                <a:cubicBezTo>
                  <a:pt x="16746" y="3637"/>
                  <a:pt x="17480" y="4738"/>
                  <a:pt x="19014" y="4738"/>
                </a:cubicBezTo>
                <a:cubicBezTo>
                  <a:pt x="19915" y="4671"/>
                  <a:pt x="19915" y="3337"/>
                  <a:pt x="19014" y="3270"/>
                </a:cubicBezTo>
                <a:cubicBezTo>
                  <a:pt x="18280" y="3270"/>
                  <a:pt x="17947" y="2836"/>
                  <a:pt x="17346" y="1936"/>
                </a:cubicBezTo>
                <a:cubicBezTo>
                  <a:pt x="16746" y="1068"/>
                  <a:pt x="15978" y="1"/>
                  <a:pt x="14477" y="1"/>
                </a:cubicBezTo>
                <a:cubicBezTo>
                  <a:pt x="12976" y="1"/>
                  <a:pt x="12209" y="1102"/>
                  <a:pt x="11609" y="1936"/>
                </a:cubicBezTo>
                <a:cubicBezTo>
                  <a:pt x="11042" y="2803"/>
                  <a:pt x="10675" y="3270"/>
                  <a:pt x="9941" y="3270"/>
                </a:cubicBezTo>
                <a:cubicBezTo>
                  <a:pt x="9240" y="3270"/>
                  <a:pt x="8873" y="2836"/>
                  <a:pt x="8273" y="1936"/>
                </a:cubicBezTo>
                <a:cubicBezTo>
                  <a:pt x="7673" y="1068"/>
                  <a:pt x="6939" y="1"/>
                  <a:pt x="5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 name="Google Shape;5545;p44"/>
          <p:cNvGrpSpPr/>
          <p:nvPr/>
        </p:nvGrpSpPr>
        <p:grpSpPr>
          <a:xfrm>
            <a:off x="1976725" y="1389242"/>
            <a:ext cx="4454641" cy="822960"/>
            <a:chOff x="5479526" y="1405801"/>
            <a:chExt cx="2977859" cy="529496"/>
          </a:xfrm>
        </p:grpSpPr>
        <p:grpSp>
          <p:nvGrpSpPr>
            <p:cNvPr id="81" name="Google Shape;5546;p44"/>
            <p:cNvGrpSpPr/>
            <p:nvPr/>
          </p:nvGrpSpPr>
          <p:grpSpPr>
            <a:xfrm>
              <a:off x="5479526" y="1405801"/>
              <a:ext cx="2977859" cy="529496"/>
              <a:chOff x="1639625" y="1424500"/>
              <a:chExt cx="2861400" cy="569350"/>
            </a:xfrm>
          </p:grpSpPr>
          <p:sp>
            <p:nvSpPr>
              <p:cNvPr id="87" name="Google Shape;5547;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5548;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 name="Google Shape;5549;p44"/>
            <p:cNvGrpSpPr/>
            <p:nvPr/>
          </p:nvGrpSpPr>
          <p:grpSpPr>
            <a:xfrm>
              <a:off x="8055838" y="1554100"/>
              <a:ext cx="198900" cy="198900"/>
              <a:chOff x="7016475" y="679000"/>
              <a:chExt cx="198900" cy="198900"/>
            </a:xfrm>
          </p:grpSpPr>
          <p:sp>
            <p:nvSpPr>
              <p:cNvPr id="83" name="Google Shape;5550;p44"/>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4" name="Google Shape;5551;p44"/>
              <p:cNvGrpSpPr/>
              <p:nvPr/>
            </p:nvGrpSpPr>
            <p:grpSpPr>
              <a:xfrm>
                <a:off x="7056825" y="719650"/>
                <a:ext cx="118200" cy="117600"/>
                <a:chOff x="6856475" y="706375"/>
                <a:chExt cx="118200" cy="117600"/>
              </a:xfrm>
            </p:grpSpPr>
            <p:cxnSp>
              <p:nvCxnSpPr>
                <p:cNvPr id="85" name="Google Shape;5552;p44"/>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86" name="Google Shape;5553;p44"/>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sp>
        <p:nvSpPr>
          <p:cNvPr id="5587" name="Google Shape;5587;p44"/>
          <p:cNvSpPr txBox="1">
            <a:spLocks noGrp="1"/>
          </p:cNvSpPr>
          <p:nvPr>
            <p:ph type="title" idx="2"/>
          </p:nvPr>
        </p:nvSpPr>
        <p:spPr>
          <a:xfrm>
            <a:off x="2139790" y="1553570"/>
            <a:ext cx="2730891" cy="375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200" dirty="0" smtClean="0">
                <a:latin typeface="Muli ExtraLight" panose="00000300000000000000" pitchFamily="2" charset="0"/>
              </a:rPr>
              <a:t>Tả con suối</a:t>
            </a:r>
            <a:endParaRPr sz="3200" dirty="0">
              <a:latin typeface="Muli ExtraLight" panose="00000300000000000000" pitchFamily="2" charset="0"/>
            </a:endParaRPr>
          </a:p>
        </p:txBody>
      </p:sp>
    </p:spTree>
    <p:extLst>
      <p:ext uri="{BB962C8B-B14F-4D97-AF65-F5344CB8AC3E}">
        <p14:creationId xmlns:p14="http://schemas.microsoft.com/office/powerpoint/2010/main" val="3921690333"/>
      </p:ext>
    </p:extLst>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repeatCount="indefinite" fill="hold" grpId="0" nodeType="clickEffect">
                                  <p:stCondLst>
                                    <p:cond delay="0"/>
                                  </p:stCondLst>
                                  <p:endCondLst>
                                    <p:cond evt="onNext" delay="0">
                                      <p:tgtEl>
                                        <p:sldTgt/>
                                      </p:tgtEl>
                                    </p:cond>
                                  </p:endCondLst>
                                  <p:childTnLst>
                                    <p:animEffect transition="out" filter="fade">
                                      <p:cBhvr>
                                        <p:cTn id="6" dur="500" tmFilter="0, 0; .2, .5; .8, .5; 1, 0"/>
                                        <p:tgtEl>
                                          <p:spTgt spid="5582"/>
                                        </p:tgtEl>
                                      </p:cBhvr>
                                    </p:animEffect>
                                    <p:animScale>
                                      <p:cBhvr>
                                        <p:cTn id="7" dur="250" autoRev="1" fill="hold"/>
                                        <p:tgtEl>
                                          <p:spTgt spid="5582"/>
                                        </p:tgtEl>
                                      </p:cBhvr>
                                      <p:by x="105000" y="105000"/>
                                    </p:animScale>
                                  </p:childTnLst>
                                </p:cTn>
                              </p:par>
                              <p:par>
                                <p:cTn id="8" presetID="26" presetClass="emph" presetSubtype="0" repeatCount="indefinite" fill="hold" grpId="0" nodeType="withEffect">
                                  <p:stCondLst>
                                    <p:cond delay="0"/>
                                  </p:stCondLst>
                                  <p:endCondLst>
                                    <p:cond evt="onNext" delay="0">
                                      <p:tgtEl>
                                        <p:sldTgt/>
                                      </p:tgtEl>
                                    </p:cond>
                                  </p:endCondLst>
                                  <p:childTnLst>
                                    <p:animEffect transition="out" filter="fade">
                                      <p:cBhvr>
                                        <p:cTn id="9" dur="500" tmFilter="0, 0; .2, .5; .8, .5; 1, 0"/>
                                        <p:tgtEl>
                                          <p:spTgt spid="5591"/>
                                        </p:tgtEl>
                                      </p:cBhvr>
                                    </p:animEffect>
                                    <p:animScale>
                                      <p:cBhvr>
                                        <p:cTn id="10" dur="250" autoRev="1" fill="hold"/>
                                        <p:tgtEl>
                                          <p:spTgt spid="5591"/>
                                        </p:tgtEl>
                                      </p:cBhvr>
                                      <p:by x="105000" y="105000"/>
                                    </p:animScale>
                                  </p:childTnLst>
                                </p:cTn>
                              </p:par>
                              <p:par>
                                <p:cTn id="11" presetID="26" presetClass="emph" presetSubtype="0" repeatCount="indefinite" fill="hold" grpId="0" nodeType="withEffect">
                                  <p:stCondLst>
                                    <p:cond delay="0"/>
                                  </p:stCondLst>
                                  <p:endCondLst>
                                    <p:cond evt="onNext" delay="0">
                                      <p:tgtEl>
                                        <p:sldTgt/>
                                      </p:tgtEl>
                                    </p:cond>
                                  </p:endCondLst>
                                  <p:childTnLst>
                                    <p:animEffect transition="out" filter="fade">
                                      <p:cBhvr>
                                        <p:cTn id="12" dur="500" tmFilter="0, 0; .2, .5; .8, .5; 1, 0"/>
                                        <p:tgtEl>
                                          <p:spTgt spid="5589"/>
                                        </p:tgtEl>
                                      </p:cBhvr>
                                    </p:animEffect>
                                    <p:animScale>
                                      <p:cBhvr>
                                        <p:cTn id="13" dur="250" autoRev="1" fill="hold"/>
                                        <p:tgtEl>
                                          <p:spTgt spid="5589"/>
                                        </p:tgtEl>
                                      </p:cBhvr>
                                      <p:by x="105000" y="105000"/>
                                    </p:animScale>
                                  </p:childTnLst>
                                </p:cTn>
                              </p:par>
                              <p:par>
                                <p:cTn id="14" presetID="26" presetClass="emph" presetSubtype="0" repeatCount="indefinite" fill="hold" nodeType="withEffect">
                                  <p:stCondLst>
                                    <p:cond delay="0"/>
                                  </p:stCondLst>
                                  <p:endCondLst>
                                    <p:cond evt="onNext" delay="0">
                                      <p:tgtEl>
                                        <p:sldTgt/>
                                      </p:tgtEl>
                                    </p:cond>
                                  </p:endCondLst>
                                  <p:childTnLst>
                                    <p:animEffect transition="out" filter="fade">
                                      <p:cBhvr>
                                        <p:cTn id="15" dur="500" tmFilter="0, 0; .2, .5; .8, .5; 1, 0"/>
                                        <p:tgtEl>
                                          <p:spTgt spid="5545"/>
                                        </p:tgtEl>
                                      </p:cBhvr>
                                    </p:animEffect>
                                    <p:animScale>
                                      <p:cBhvr>
                                        <p:cTn id="16" dur="250" autoRev="1" fill="hold"/>
                                        <p:tgtEl>
                                          <p:spTgt spid="554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82" grpId="0" animBg="1"/>
      <p:bldP spid="5589" grpId="0"/>
      <p:bldP spid="559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544"/>
        <p:cNvGrpSpPr/>
        <p:nvPr/>
      </p:nvGrpSpPr>
      <p:grpSpPr>
        <a:xfrm>
          <a:off x="0" y="0"/>
          <a:ext cx="0" cy="0"/>
          <a:chOff x="0" y="0"/>
          <a:chExt cx="0" cy="0"/>
        </a:xfrm>
      </p:grpSpPr>
      <p:grpSp>
        <p:nvGrpSpPr>
          <p:cNvPr id="5545" name="Google Shape;5545;p44"/>
          <p:cNvGrpSpPr/>
          <p:nvPr/>
        </p:nvGrpSpPr>
        <p:grpSpPr>
          <a:xfrm>
            <a:off x="1976725" y="2511342"/>
            <a:ext cx="4454641" cy="822960"/>
            <a:chOff x="5479526" y="1405801"/>
            <a:chExt cx="2977859" cy="529496"/>
          </a:xfrm>
        </p:grpSpPr>
        <p:grpSp>
          <p:nvGrpSpPr>
            <p:cNvPr id="5546" name="Google Shape;5546;p44"/>
            <p:cNvGrpSpPr/>
            <p:nvPr/>
          </p:nvGrpSpPr>
          <p:grpSpPr>
            <a:xfrm>
              <a:off x="5479526" y="1405801"/>
              <a:ext cx="2977859" cy="529496"/>
              <a:chOff x="1639625" y="1424500"/>
              <a:chExt cx="2861400" cy="569350"/>
            </a:xfrm>
          </p:grpSpPr>
          <p:sp>
            <p:nvSpPr>
              <p:cNvPr id="5547" name="Google Shape;5547;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8" name="Google Shape;5548;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49" name="Google Shape;5549;p44"/>
            <p:cNvGrpSpPr/>
            <p:nvPr/>
          </p:nvGrpSpPr>
          <p:grpSpPr>
            <a:xfrm>
              <a:off x="8055838" y="1554100"/>
              <a:ext cx="198900" cy="198900"/>
              <a:chOff x="7016475" y="679000"/>
              <a:chExt cx="198900" cy="198900"/>
            </a:xfrm>
          </p:grpSpPr>
          <p:sp>
            <p:nvSpPr>
              <p:cNvPr id="5550" name="Google Shape;5550;p44"/>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51" name="Google Shape;5551;p44"/>
              <p:cNvGrpSpPr/>
              <p:nvPr/>
            </p:nvGrpSpPr>
            <p:grpSpPr>
              <a:xfrm>
                <a:off x="7056825" y="719650"/>
                <a:ext cx="118200" cy="117600"/>
                <a:chOff x="6856475" y="706375"/>
                <a:chExt cx="118200" cy="117600"/>
              </a:xfrm>
            </p:grpSpPr>
            <p:cxnSp>
              <p:nvCxnSpPr>
                <p:cNvPr id="5552" name="Google Shape;5552;p44"/>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5553" name="Google Shape;5553;p44"/>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grpSp>
        <p:nvGrpSpPr>
          <p:cNvPr id="5572" name="Google Shape;5572;p44"/>
          <p:cNvGrpSpPr/>
          <p:nvPr/>
        </p:nvGrpSpPr>
        <p:grpSpPr>
          <a:xfrm>
            <a:off x="1976725" y="3722971"/>
            <a:ext cx="4453128" cy="822960"/>
            <a:chOff x="1593077" y="2963526"/>
            <a:chExt cx="2977859" cy="529496"/>
          </a:xfrm>
        </p:grpSpPr>
        <p:grpSp>
          <p:nvGrpSpPr>
            <p:cNvPr id="5573" name="Google Shape;5573;p44"/>
            <p:cNvGrpSpPr/>
            <p:nvPr/>
          </p:nvGrpSpPr>
          <p:grpSpPr>
            <a:xfrm>
              <a:off x="1593077" y="2963526"/>
              <a:ext cx="2977859" cy="529496"/>
              <a:chOff x="1639625" y="1424500"/>
              <a:chExt cx="2861400" cy="569350"/>
            </a:xfrm>
          </p:grpSpPr>
          <p:sp>
            <p:nvSpPr>
              <p:cNvPr id="5574" name="Google Shape;5574;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5" name="Google Shape;5575;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76" name="Google Shape;5576;p44"/>
            <p:cNvGrpSpPr/>
            <p:nvPr/>
          </p:nvGrpSpPr>
          <p:grpSpPr>
            <a:xfrm>
              <a:off x="4169650" y="3109956"/>
              <a:ext cx="198900" cy="198900"/>
              <a:chOff x="7016475" y="679000"/>
              <a:chExt cx="198900" cy="198900"/>
            </a:xfrm>
          </p:grpSpPr>
          <p:sp>
            <p:nvSpPr>
              <p:cNvPr id="5577" name="Google Shape;5577;p44"/>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78" name="Google Shape;5578;p44"/>
              <p:cNvGrpSpPr/>
              <p:nvPr/>
            </p:nvGrpSpPr>
            <p:grpSpPr>
              <a:xfrm>
                <a:off x="7056825" y="719650"/>
                <a:ext cx="118200" cy="117600"/>
                <a:chOff x="6856475" y="706375"/>
                <a:chExt cx="118200" cy="117600"/>
              </a:xfrm>
            </p:grpSpPr>
            <p:cxnSp>
              <p:nvCxnSpPr>
                <p:cNvPr id="5579" name="Google Shape;5579;p44"/>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5580" name="Google Shape;5580;p44"/>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sp>
        <p:nvSpPr>
          <p:cNvPr id="5581" name="Google Shape;5581;p44"/>
          <p:cNvSpPr/>
          <p:nvPr/>
        </p:nvSpPr>
        <p:spPr>
          <a:xfrm>
            <a:off x="1031200" y="3758029"/>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l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2" name="Google Shape;5582;p44"/>
          <p:cNvSpPr/>
          <p:nvPr/>
        </p:nvSpPr>
        <p:spPr>
          <a:xfrm>
            <a:off x="1028458" y="2550567"/>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accen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4" name="Google Shape;5584;p44"/>
          <p:cNvSpPr/>
          <p:nvPr/>
        </p:nvSpPr>
        <p:spPr>
          <a:xfrm>
            <a:off x="1028458" y="1393082"/>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accent3"/>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5" name="Google Shape;5585;p44"/>
          <p:cNvSpPr txBox="1">
            <a:spLocks noGrp="1"/>
          </p:cNvSpPr>
          <p:nvPr>
            <p:ph type="title"/>
          </p:nvPr>
        </p:nvSpPr>
        <p:spPr>
          <a:xfrm>
            <a:off x="1174" y="253048"/>
            <a:ext cx="9142826" cy="529500"/>
          </a:xfrm>
          <a:prstGeom prst="rect">
            <a:avLst/>
          </a:prstGeom>
          <a:solidFill>
            <a:srgbClr val="CBB8F2"/>
          </a:solidFill>
          <a:ln>
            <a:solidFill>
              <a:srgbClr val="CBB8F2"/>
            </a:solidFill>
          </a:ln>
        </p:spPr>
        <p:txBody>
          <a:bodyPr spcFirstLastPara="1" wrap="square" lIns="91425" tIns="91425" rIns="91425" bIns="91425" anchor="ctr" anchorCtr="0">
            <a:noAutofit/>
          </a:bodyPr>
          <a:lstStyle/>
          <a:p>
            <a:pPr lvl="0"/>
            <a:r>
              <a:rPr lang="en" sz="3400" dirty="0" smtClean="0">
                <a:latin typeface="Muli ExtraBold" panose="00000900000000000000" pitchFamily="2" charset="0"/>
              </a:rPr>
              <a:t>Câu 3: </a:t>
            </a:r>
            <a:r>
              <a:rPr lang="en-US" sz="3400" dirty="0" err="1" smtClean="0">
                <a:latin typeface="Muli ExtraBold" panose="00000900000000000000" pitchFamily="2" charset="0"/>
              </a:rPr>
              <a:t>Vật</a:t>
            </a:r>
            <a:r>
              <a:rPr lang="en-US" sz="3400" dirty="0" smtClean="0">
                <a:latin typeface="Muli ExtraBold" panose="00000900000000000000" pitchFamily="2" charset="0"/>
              </a:rPr>
              <a:t> </a:t>
            </a:r>
            <a:r>
              <a:rPr lang="en-US" sz="3400" dirty="0" err="1" smtClean="0">
                <a:latin typeface="Muli ExtraBold" panose="00000900000000000000" pitchFamily="2" charset="0"/>
              </a:rPr>
              <a:t>gì</a:t>
            </a:r>
            <a:r>
              <a:rPr lang="en-US" sz="3400" dirty="0" smtClean="0">
                <a:latin typeface="Muli ExtraBold" panose="00000900000000000000" pitchFamily="2" charset="0"/>
              </a:rPr>
              <a:t> </a:t>
            </a:r>
            <a:r>
              <a:rPr lang="en-US" sz="3400" dirty="0" err="1" smtClean="0">
                <a:latin typeface="Muli ExtraBold" panose="00000900000000000000" pitchFamily="2" charset="0"/>
              </a:rPr>
              <a:t>nằm</a:t>
            </a:r>
            <a:r>
              <a:rPr lang="en-US" sz="3400" dirty="0" smtClean="0">
                <a:latin typeface="Muli ExtraBold" panose="00000900000000000000" pitchFamily="2" charset="0"/>
              </a:rPr>
              <a:t> </a:t>
            </a:r>
            <a:r>
              <a:rPr lang="en-US" sz="3400" dirty="0" err="1" smtClean="0">
                <a:latin typeface="Muli ExtraBold" panose="00000900000000000000" pitchFamily="2" charset="0"/>
              </a:rPr>
              <a:t>ngang</a:t>
            </a:r>
            <a:r>
              <a:rPr lang="en-US" sz="3400" dirty="0" smtClean="0">
                <a:latin typeface="Muli ExtraBold" panose="00000900000000000000" pitchFamily="2" charset="0"/>
              </a:rPr>
              <a:t> </a:t>
            </a:r>
            <a:r>
              <a:rPr lang="en-US" sz="3400" dirty="0" err="1" smtClean="0">
                <a:latin typeface="Muli ExtraBold" panose="00000900000000000000" pitchFamily="2" charset="0"/>
              </a:rPr>
              <a:t>đường</a:t>
            </a:r>
            <a:r>
              <a:rPr lang="en-US" sz="3400" dirty="0" smtClean="0">
                <a:latin typeface="Muli ExtraBold" panose="00000900000000000000" pitchFamily="2" charset="0"/>
              </a:rPr>
              <a:t> </a:t>
            </a:r>
            <a:r>
              <a:rPr lang="en-US" sz="3400" dirty="0" err="1" smtClean="0">
                <a:latin typeface="Muli ExtraBold" panose="00000900000000000000" pitchFamily="2" charset="0"/>
              </a:rPr>
              <a:t>vào</a:t>
            </a:r>
            <a:r>
              <a:rPr lang="en-US" sz="3400" dirty="0" smtClean="0">
                <a:latin typeface="Muli ExtraBold" panose="00000900000000000000" pitchFamily="2" charset="0"/>
              </a:rPr>
              <a:t> </a:t>
            </a:r>
            <a:r>
              <a:rPr lang="en-US" sz="3400" dirty="0" err="1" smtClean="0">
                <a:latin typeface="Muli ExtraBold" panose="00000900000000000000" pitchFamily="2" charset="0"/>
              </a:rPr>
              <a:t>bản</a:t>
            </a:r>
            <a:r>
              <a:rPr lang="en-US" sz="3400" dirty="0" smtClean="0">
                <a:latin typeface="Muli ExtraBold" panose="00000900000000000000" pitchFamily="2" charset="0"/>
              </a:rPr>
              <a:t>?</a:t>
            </a:r>
            <a:endParaRPr sz="3400" dirty="0">
              <a:latin typeface="Muli ExtraBold" panose="00000900000000000000" pitchFamily="2" charset="0"/>
            </a:endParaRPr>
          </a:p>
        </p:txBody>
      </p:sp>
      <p:sp>
        <p:nvSpPr>
          <p:cNvPr id="5588" name="Google Shape;5588;p44"/>
          <p:cNvSpPr txBox="1">
            <a:spLocks noGrp="1"/>
          </p:cNvSpPr>
          <p:nvPr>
            <p:ph type="title" idx="3"/>
          </p:nvPr>
        </p:nvSpPr>
        <p:spPr>
          <a:xfrm>
            <a:off x="1058238" y="1454496"/>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A</a:t>
            </a:r>
            <a:endParaRPr dirty="0"/>
          </a:p>
        </p:txBody>
      </p:sp>
      <p:sp>
        <p:nvSpPr>
          <p:cNvPr id="5589" name="Google Shape;5589;p44"/>
          <p:cNvSpPr txBox="1">
            <a:spLocks noGrp="1"/>
          </p:cNvSpPr>
          <p:nvPr>
            <p:ph type="title" idx="4"/>
          </p:nvPr>
        </p:nvSpPr>
        <p:spPr>
          <a:xfrm>
            <a:off x="2095745" y="2741833"/>
            <a:ext cx="3071166" cy="375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200" dirty="0" smtClean="0">
                <a:latin typeface="Muli ExtraLight" panose="00000300000000000000" pitchFamily="2" charset="0"/>
              </a:rPr>
              <a:t>Một rừng vầu</a:t>
            </a:r>
            <a:endParaRPr sz="3200" dirty="0">
              <a:latin typeface="Muli ExtraLight" panose="00000300000000000000" pitchFamily="2" charset="0"/>
            </a:endParaRPr>
          </a:p>
        </p:txBody>
      </p:sp>
      <p:sp>
        <p:nvSpPr>
          <p:cNvPr id="5591" name="Google Shape;5591;p44"/>
          <p:cNvSpPr txBox="1">
            <a:spLocks noGrp="1"/>
          </p:cNvSpPr>
          <p:nvPr>
            <p:ph type="title" idx="6"/>
          </p:nvPr>
        </p:nvSpPr>
        <p:spPr>
          <a:xfrm>
            <a:off x="1069823" y="2596154"/>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B</a:t>
            </a:r>
            <a:endParaRPr dirty="0"/>
          </a:p>
        </p:txBody>
      </p:sp>
      <p:sp>
        <p:nvSpPr>
          <p:cNvPr id="5592" name="Google Shape;5592;p44"/>
          <p:cNvSpPr txBox="1">
            <a:spLocks noGrp="1"/>
          </p:cNvSpPr>
          <p:nvPr>
            <p:ph type="title" idx="7"/>
          </p:nvPr>
        </p:nvSpPr>
        <p:spPr>
          <a:xfrm>
            <a:off x="2139790" y="3893202"/>
            <a:ext cx="3497964" cy="375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200" dirty="0" smtClean="0">
                <a:latin typeface="Muli ExtraLight" panose="00000300000000000000" pitchFamily="2" charset="0"/>
              </a:rPr>
              <a:t>Một con suối</a:t>
            </a:r>
            <a:endParaRPr sz="3200" dirty="0">
              <a:latin typeface="Muli ExtraLight" panose="00000300000000000000" pitchFamily="2" charset="0"/>
            </a:endParaRPr>
          </a:p>
        </p:txBody>
      </p:sp>
      <p:sp>
        <p:nvSpPr>
          <p:cNvPr id="5594" name="Google Shape;5594;p44"/>
          <p:cNvSpPr txBox="1">
            <a:spLocks noGrp="1"/>
          </p:cNvSpPr>
          <p:nvPr>
            <p:ph type="title" idx="9"/>
          </p:nvPr>
        </p:nvSpPr>
        <p:spPr>
          <a:xfrm>
            <a:off x="1054412" y="3803585"/>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C</a:t>
            </a:r>
            <a:endParaRPr dirty="0"/>
          </a:p>
        </p:txBody>
      </p:sp>
      <p:sp>
        <p:nvSpPr>
          <p:cNvPr id="5598" name="Google Shape;5598;p44"/>
          <p:cNvSpPr/>
          <p:nvPr/>
        </p:nvSpPr>
        <p:spPr>
          <a:xfrm flipH="1">
            <a:off x="7635854" y="4564884"/>
            <a:ext cx="1155867" cy="274994"/>
          </a:xfrm>
          <a:custGeom>
            <a:avLst/>
            <a:gdLst/>
            <a:ahLst/>
            <a:cxnLst/>
            <a:rect l="l" t="t" r="r" b="b"/>
            <a:pathLst>
              <a:path w="19915" h="4738" extrusionOk="0">
                <a:moveTo>
                  <a:pt x="5404" y="1"/>
                </a:moveTo>
                <a:cubicBezTo>
                  <a:pt x="3903" y="1"/>
                  <a:pt x="3136" y="1102"/>
                  <a:pt x="2569" y="1936"/>
                </a:cubicBezTo>
                <a:cubicBezTo>
                  <a:pt x="1968" y="2803"/>
                  <a:pt x="1602" y="3270"/>
                  <a:pt x="901" y="3270"/>
                </a:cubicBezTo>
                <a:cubicBezTo>
                  <a:pt x="0" y="3337"/>
                  <a:pt x="0" y="4671"/>
                  <a:pt x="901" y="4738"/>
                </a:cubicBezTo>
                <a:cubicBezTo>
                  <a:pt x="2402" y="4738"/>
                  <a:pt x="3169" y="3637"/>
                  <a:pt x="3736" y="2769"/>
                </a:cubicBezTo>
                <a:cubicBezTo>
                  <a:pt x="4337" y="1902"/>
                  <a:pt x="4704" y="1435"/>
                  <a:pt x="5404" y="1435"/>
                </a:cubicBezTo>
                <a:cubicBezTo>
                  <a:pt x="6138" y="1435"/>
                  <a:pt x="6472" y="1902"/>
                  <a:pt x="7072" y="2769"/>
                </a:cubicBezTo>
                <a:cubicBezTo>
                  <a:pt x="7706" y="3637"/>
                  <a:pt x="8440" y="4738"/>
                  <a:pt x="9941" y="4738"/>
                </a:cubicBezTo>
                <a:cubicBezTo>
                  <a:pt x="11475" y="4738"/>
                  <a:pt x="12242" y="3637"/>
                  <a:pt x="12810" y="2769"/>
                </a:cubicBezTo>
                <a:cubicBezTo>
                  <a:pt x="13410" y="1902"/>
                  <a:pt x="13777" y="1435"/>
                  <a:pt x="14477" y="1435"/>
                </a:cubicBezTo>
                <a:cubicBezTo>
                  <a:pt x="15178" y="1435"/>
                  <a:pt x="15545" y="1902"/>
                  <a:pt x="16145" y="2769"/>
                </a:cubicBezTo>
                <a:cubicBezTo>
                  <a:pt x="16746" y="3637"/>
                  <a:pt x="17480" y="4738"/>
                  <a:pt x="19014" y="4738"/>
                </a:cubicBezTo>
                <a:cubicBezTo>
                  <a:pt x="19915" y="4671"/>
                  <a:pt x="19915" y="3337"/>
                  <a:pt x="19014" y="3270"/>
                </a:cubicBezTo>
                <a:cubicBezTo>
                  <a:pt x="18280" y="3270"/>
                  <a:pt x="17947" y="2836"/>
                  <a:pt x="17346" y="1936"/>
                </a:cubicBezTo>
                <a:cubicBezTo>
                  <a:pt x="16746" y="1068"/>
                  <a:pt x="15978" y="1"/>
                  <a:pt x="14477" y="1"/>
                </a:cubicBezTo>
                <a:cubicBezTo>
                  <a:pt x="12976" y="1"/>
                  <a:pt x="12209" y="1102"/>
                  <a:pt x="11609" y="1936"/>
                </a:cubicBezTo>
                <a:cubicBezTo>
                  <a:pt x="11042" y="2803"/>
                  <a:pt x="10675" y="3270"/>
                  <a:pt x="9941" y="3270"/>
                </a:cubicBezTo>
                <a:cubicBezTo>
                  <a:pt x="9240" y="3270"/>
                  <a:pt x="8873" y="2836"/>
                  <a:pt x="8273" y="1936"/>
                </a:cubicBezTo>
                <a:cubicBezTo>
                  <a:pt x="7673" y="1068"/>
                  <a:pt x="6939" y="1"/>
                  <a:pt x="5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 name="Google Shape;5545;p44"/>
          <p:cNvGrpSpPr/>
          <p:nvPr/>
        </p:nvGrpSpPr>
        <p:grpSpPr>
          <a:xfrm>
            <a:off x="1976725" y="1389242"/>
            <a:ext cx="4454641" cy="822960"/>
            <a:chOff x="5479526" y="1405801"/>
            <a:chExt cx="2977859" cy="529496"/>
          </a:xfrm>
        </p:grpSpPr>
        <p:grpSp>
          <p:nvGrpSpPr>
            <p:cNvPr id="81" name="Google Shape;5546;p44"/>
            <p:cNvGrpSpPr/>
            <p:nvPr/>
          </p:nvGrpSpPr>
          <p:grpSpPr>
            <a:xfrm>
              <a:off x="5479526" y="1405801"/>
              <a:ext cx="2977859" cy="529496"/>
              <a:chOff x="1639625" y="1424500"/>
              <a:chExt cx="2861400" cy="569350"/>
            </a:xfrm>
          </p:grpSpPr>
          <p:sp>
            <p:nvSpPr>
              <p:cNvPr id="87" name="Google Shape;5547;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5548;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 name="Google Shape;5549;p44"/>
            <p:cNvGrpSpPr/>
            <p:nvPr/>
          </p:nvGrpSpPr>
          <p:grpSpPr>
            <a:xfrm>
              <a:off x="8055838" y="1554100"/>
              <a:ext cx="198900" cy="198900"/>
              <a:chOff x="7016475" y="679000"/>
              <a:chExt cx="198900" cy="198900"/>
            </a:xfrm>
          </p:grpSpPr>
          <p:sp>
            <p:nvSpPr>
              <p:cNvPr id="83" name="Google Shape;5550;p44"/>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4" name="Google Shape;5551;p44"/>
              <p:cNvGrpSpPr/>
              <p:nvPr/>
            </p:nvGrpSpPr>
            <p:grpSpPr>
              <a:xfrm>
                <a:off x="7056825" y="719650"/>
                <a:ext cx="118200" cy="117600"/>
                <a:chOff x="6856475" y="706375"/>
                <a:chExt cx="118200" cy="117600"/>
              </a:xfrm>
            </p:grpSpPr>
            <p:cxnSp>
              <p:nvCxnSpPr>
                <p:cNvPr id="85" name="Google Shape;5552;p44"/>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86" name="Google Shape;5553;p44"/>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sp>
        <p:nvSpPr>
          <p:cNvPr id="5587" name="Google Shape;5587;p44"/>
          <p:cNvSpPr txBox="1">
            <a:spLocks noGrp="1"/>
          </p:cNvSpPr>
          <p:nvPr>
            <p:ph type="title" idx="2"/>
          </p:nvPr>
        </p:nvSpPr>
        <p:spPr>
          <a:xfrm>
            <a:off x="2139790" y="1553570"/>
            <a:ext cx="2730891" cy="375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200" dirty="0" smtClean="0">
                <a:latin typeface="Muli ExtraLight" panose="00000300000000000000" pitchFamily="2" charset="0"/>
              </a:rPr>
              <a:t>Một ngọn núi</a:t>
            </a:r>
            <a:endParaRPr sz="3200" dirty="0">
              <a:latin typeface="Muli ExtraLight" panose="00000300000000000000" pitchFamily="2" charset="0"/>
            </a:endParaRPr>
          </a:p>
        </p:txBody>
      </p:sp>
    </p:spTree>
    <p:extLst>
      <p:ext uri="{BB962C8B-B14F-4D97-AF65-F5344CB8AC3E}">
        <p14:creationId xmlns:p14="http://schemas.microsoft.com/office/powerpoint/2010/main" val="2574594488"/>
      </p:ext>
    </p:extLst>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repeatCount="indefinite" fill="hold" grpId="0" nodeType="clickEffect">
                                  <p:stCondLst>
                                    <p:cond delay="0"/>
                                  </p:stCondLst>
                                  <p:endCondLst>
                                    <p:cond evt="onNext" delay="0">
                                      <p:tgtEl>
                                        <p:sldTgt/>
                                      </p:tgtEl>
                                    </p:cond>
                                  </p:endCondLst>
                                  <p:childTnLst>
                                    <p:animEffect transition="out" filter="fade">
                                      <p:cBhvr>
                                        <p:cTn id="6" dur="500" tmFilter="0, 0; .2, .5; .8, .5; 1, 0"/>
                                        <p:tgtEl>
                                          <p:spTgt spid="5581"/>
                                        </p:tgtEl>
                                      </p:cBhvr>
                                    </p:animEffect>
                                    <p:animScale>
                                      <p:cBhvr>
                                        <p:cTn id="7" dur="250" autoRev="1" fill="hold"/>
                                        <p:tgtEl>
                                          <p:spTgt spid="5581"/>
                                        </p:tgtEl>
                                      </p:cBhvr>
                                      <p:by x="105000" y="105000"/>
                                    </p:animScale>
                                  </p:childTnLst>
                                </p:cTn>
                              </p:par>
                              <p:par>
                                <p:cTn id="8" presetID="26" presetClass="emph" presetSubtype="0" repeatCount="indefinite" fill="hold" grpId="0" nodeType="withEffect">
                                  <p:stCondLst>
                                    <p:cond delay="0"/>
                                  </p:stCondLst>
                                  <p:endCondLst>
                                    <p:cond evt="onNext" delay="0">
                                      <p:tgtEl>
                                        <p:sldTgt/>
                                      </p:tgtEl>
                                    </p:cond>
                                  </p:endCondLst>
                                  <p:childTnLst>
                                    <p:animEffect transition="out" filter="fade">
                                      <p:cBhvr>
                                        <p:cTn id="9" dur="500" tmFilter="0, 0; .2, .5; .8, .5; 1, 0"/>
                                        <p:tgtEl>
                                          <p:spTgt spid="5594"/>
                                        </p:tgtEl>
                                      </p:cBhvr>
                                    </p:animEffect>
                                    <p:animScale>
                                      <p:cBhvr>
                                        <p:cTn id="10" dur="250" autoRev="1" fill="hold"/>
                                        <p:tgtEl>
                                          <p:spTgt spid="5594"/>
                                        </p:tgtEl>
                                      </p:cBhvr>
                                      <p:by x="105000" y="105000"/>
                                    </p:animScale>
                                  </p:childTnLst>
                                </p:cTn>
                              </p:par>
                              <p:par>
                                <p:cTn id="11" presetID="26" presetClass="emph" presetSubtype="0" repeatCount="indefinite" fill="hold" nodeType="withEffect">
                                  <p:stCondLst>
                                    <p:cond delay="0"/>
                                  </p:stCondLst>
                                  <p:endCondLst>
                                    <p:cond evt="onNext" delay="0">
                                      <p:tgtEl>
                                        <p:sldTgt/>
                                      </p:tgtEl>
                                    </p:cond>
                                  </p:endCondLst>
                                  <p:childTnLst>
                                    <p:animEffect transition="out" filter="fade">
                                      <p:cBhvr>
                                        <p:cTn id="12" dur="500" tmFilter="0, 0; .2, .5; .8, .5; 1, 0"/>
                                        <p:tgtEl>
                                          <p:spTgt spid="5572"/>
                                        </p:tgtEl>
                                      </p:cBhvr>
                                    </p:animEffect>
                                    <p:animScale>
                                      <p:cBhvr>
                                        <p:cTn id="13" dur="250" autoRev="1" fill="hold"/>
                                        <p:tgtEl>
                                          <p:spTgt spid="5572"/>
                                        </p:tgtEl>
                                      </p:cBhvr>
                                      <p:by x="105000" y="105000"/>
                                    </p:animScale>
                                  </p:childTnLst>
                                </p:cTn>
                              </p:par>
                              <p:par>
                                <p:cTn id="14" presetID="26" presetClass="emph" presetSubtype="0" repeatCount="indefinite" fill="hold" grpId="0" nodeType="withEffect">
                                  <p:stCondLst>
                                    <p:cond delay="0"/>
                                  </p:stCondLst>
                                  <p:endCondLst>
                                    <p:cond evt="onNext" delay="0">
                                      <p:tgtEl>
                                        <p:sldTgt/>
                                      </p:tgtEl>
                                    </p:cond>
                                  </p:endCondLst>
                                  <p:childTnLst>
                                    <p:animEffect transition="out" filter="fade">
                                      <p:cBhvr>
                                        <p:cTn id="15" dur="500" tmFilter="0, 0; .2, .5; .8, .5; 1, 0"/>
                                        <p:tgtEl>
                                          <p:spTgt spid="5592"/>
                                        </p:tgtEl>
                                      </p:cBhvr>
                                    </p:animEffect>
                                    <p:animScale>
                                      <p:cBhvr>
                                        <p:cTn id="16" dur="250" autoRev="1" fill="hold"/>
                                        <p:tgtEl>
                                          <p:spTgt spid="559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81" grpId="0" animBg="1"/>
      <p:bldP spid="5592" grpId="0"/>
      <p:bldP spid="559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544"/>
        <p:cNvGrpSpPr/>
        <p:nvPr/>
      </p:nvGrpSpPr>
      <p:grpSpPr>
        <a:xfrm>
          <a:off x="0" y="0"/>
          <a:ext cx="0" cy="0"/>
          <a:chOff x="0" y="0"/>
          <a:chExt cx="0" cy="0"/>
        </a:xfrm>
      </p:grpSpPr>
      <p:grpSp>
        <p:nvGrpSpPr>
          <p:cNvPr id="5545" name="Google Shape;5545;p44"/>
          <p:cNvGrpSpPr/>
          <p:nvPr/>
        </p:nvGrpSpPr>
        <p:grpSpPr>
          <a:xfrm>
            <a:off x="1976725" y="2511342"/>
            <a:ext cx="4454641" cy="822960"/>
            <a:chOff x="5479526" y="1405801"/>
            <a:chExt cx="2977859" cy="529496"/>
          </a:xfrm>
        </p:grpSpPr>
        <p:grpSp>
          <p:nvGrpSpPr>
            <p:cNvPr id="5546" name="Google Shape;5546;p44"/>
            <p:cNvGrpSpPr/>
            <p:nvPr/>
          </p:nvGrpSpPr>
          <p:grpSpPr>
            <a:xfrm>
              <a:off x="5479526" y="1405801"/>
              <a:ext cx="2977859" cy="529496"/>
              <a:chOff x="1639625" y="1424500"/>
              <a:chExt cx="2861400" cy="569350"/>
            </a:xfrm>
          </p:grpSpPr>
          <p:sp>
            <p:nvSpPr>
              <p:cNvPr id="5547" name="Google Shape;5547;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8" name="Google Shape;5548;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49" name="Google Shape;5549;p44"/>
            <p:cNvGrpSpPr/>
            <p:nvPr/>
          </p:nvGrpSpPr>
          <p:grpSpPr>
            <a:xfrm>
              <a:off x="8055838" y="1554100"/>
              <a:ext cx="198900" cy="198900"/>
              <a:chOff x="7016475" y="679000"/>
              <a:chExt cx="198900" cy="198900"/>
            </a:xfrm>
          </p:grpSpPr>
          <p:sp>
            <p:nvSpPr>
              <p:cNvPr id="5550" name="Google Shape;5550;p44"/>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51" name="Google Shape;5551;p44"/>
              <p:cNvGrpSpPr/>
              <p:nvPr/>
            </p:nvGrpSpPr>
            <p:grpSpPr>
              <a:xfrm>
                <a:off x="7056825" y="719650"/>
                <a:ext cx="118200" cy="117600"/>
                <a:chOff x="6856475" y="706375"/>
                <a:chExt cx="118200" cy="117600"/>
              </a:xfrm>
            </p:grpSpPr>
            <p:cxnSp>
              <p:nvCxnSpPr>
                <p:cNvPr id="5552" name="Google Shape;5552;p44"/>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5553" name="Google Shape;5553;p44"/>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grpSp>
        <p:nvGrpSpPr>
          <p:cNvPr id="5572" name="Google Shape;5572;p44"/>
          <p:cNvGrpSpPr/>
          <p:nvPr/>
        </p:nvGrpSpPr>
        <p:grpSpPr>
          <a:xfrm>
            <a:off x="1976725" y="3722971"/>
            <a:ext cx="4453128" cy="822960"/>
            <a:chOff x="1593077" y="2963526"/>
            <a:chExt cx="2977859" cy="529496"/>
          </a:xfrm>
        </p:grpSpPr>
        <p:grpSp>
          <p:nvGrpSpPr>
            <p:cNvPr id="5573" name="Google Shape;5573;p44"/>
            <p:cNvGrpSpPr/>
            <p:nvPr/>
          </p:nvGrpSpPr>
          <p:grpSpPr>
            <a:xfrm>
              <a:off x="1593077" y="2963526"/>
              <a:ext cx="2977859" cy="529496"/>
              <a:chOff x="1639625" y="1424500"/>
              <a:chExt cx="2861400" cy="569350"/>
            </a:xfrm>
          </p:grpSpPr>
          <p:sp>
            <p:nvSpPr>
              <p:cNvPr id="5574" name="Google Shape;5574;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5" name="Google Shape;5575;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76" name="Google Shape;5576;p44"/>
            <p:cNvGrpSpPr/>
            <p:nvPr/>
          </p:nvGrpSpPr>
          <p:grpSpPr>
            <a:xfrm>
              <a:off x="4169650" y="3109956"/>
              <a:ext cx="198900" cy="198900"/>
              <a:chOff x="7016475" y="679000"/>
              <a:chExt cx="198900" cy="198900"/>
            </a:xfrm>
          </p:grpSpPr>
          <p:sp>
            <p:nvSpPr>
              <p:cNvPr id="5577" name="Google Shape;5577;p44"/>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78" name="Google Shape;5578;p44"/>
              <p:cNvGrpSpPr/>
              <p:nvPr/>
            </p:nvGrpSpPr>
            <p:grpSpPr>
              <a:xfrm>
                <a:off x="7056825" y="719650"/>
                <a:ext cx="118200" cy="117600"/>
                <a:chOff x="6856475" y="706375"/>
                <a:chExt cx="118200" cy="117600"/>
              </a:xfrm>
            </p:grpSpPr>
            <p:cxnSp>
              <p:nvCxnSpPr>
                <p:cNvPr id="5579" name="Google Shape;5579;p44"/>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5580" name="Google Shape;5580;p44"/>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sp>
        <p:nvSpPr>
          <p:cNvPr id="5581" name="Google Shape;5581;p44"/>
          <p:cNvSpPr/>
          <p:nvPr/>
        </p:nvSpPr>
        <p:spPr>
          <a:xfrm>
            <a:off x="1031200" y="3758029"/>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l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2" name="Google Shape;5582;p44"/>
          <p:cNvSpPr/>
          <p:nvPr/>
        </p:nvSpPr>
        <p:spPr>
          <a:xfrm>
            <a:off x="1028458" y="2550567"/>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accen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4" name="Google Shape;5584;p44"/>
          <p:cNvSpPr/>
          <p:nvPr/>
        </p:nvSpPr>
        <p:spPr>
          <a:xfrm>
            <a:off x="1028458" y="1393082"/>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accent3"/>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5" name="Google Shape;5585;p44"/>
          <p:cNvSpPr txBox="1">
            <a:spLocks noGrp="1"/>
          </p:cNvSpPr>
          <p:nvPr>
            <p:ph type="title"/>
          </p:nvPr>
        </p:nvSpPr>
        <p:spPr>
          <a:xfrm>
            <a:off x="1174" y="253048"/>
            <a:ext cx="9142826" cy="529500"/>
          </a:xfrm>
          <a:prstGeom prst="rect">
            <a:avLst/>
          </a:prstGeom>
          <a:solidFill>
            <a:srgbClr val="CBB8F2"/>
          </a:solidFill>
          <a:ln>
            <a:solidFill>
              <a:srgbClr val="CBB8F2"/>
            </a:solidFill>
          </a:ln>
        </p:spPr>
        <p:txBody>
          <a:bodyPr spcFirstLastPara="1" wrap="square" lIns="91425" tIns="91425" rIns="91425" bIns="91425" anchor="ctr" anchorCtr="0">
            <a:noAutofit/>
          </a:bodyPr>
          <a:lstStyle/>
          <a:p>
            <a:pPr lvl="0"/>
            <a:r>
              <a:rPr lang="en" dirty="0" smtClean="0">
                <a:latin typeface="Muli ExtraBold" panose="00000900000000000000" pitchFamily="2" charset="0"/>
              </a:rPr>
              <a:t>Câu 4: </a:t>
            </a:r>
            <a:r>
              <a:rPr lang="en-US" dirty="0" err="1">
                <a:latin typeface="Muli ExtraBold" panose="00000900000000000000" pitchFamily="2" charset="0"/>
              </a:rPr>
              <a:t>Đoạn</a:t>
            </a:r>
            <a:r>
              <a:rPr lang="en-US" dirty="0">
                <a:latin typeface="Muli ExtraBold" panose="00000900000000000000" pitchFamily="2" charset="0"/>
              </a:rPr>
              <a:t> </a:t>
            </a:r>
            <a:r>
              <a:rPr lang="en-US" dirty="0" err="1">
                <a:latin typeface="Muli ExtraBold" panose="00000900000000000000" pitchFamily="2" charset="0"/>
              </a:rPr>
              <a:t>văn</a:t>
            </a:r>
            <a:r>
              <a:rPr lang="en-US" dirty="0">
                <a:latin typeface="Muli ExtraBold" panose="00000900000000000000" pitchFamily="2" charset="0"/>
              </a:rPr>
              <a:t> </a:t>
            </a:r>
            <a:r>
              <a:rPr lang="en-US" dirty="0" err="1">
                <a:latin typeface="Muli ExtraBold" panose="00000900000000000000" pitchFamily="2" charset="0"/>
              </a:rPr>
              <a:t>trên</a:t>
            </a:r>
            <a:r>
              <a:rPr lang="en-US" dirty="0">
                <a:latin typeface="Muli ExtraBold" panose="00000900000000000000" pitchFamily="2" charset="0"/>
              </a:rPr>
              <a:t> </a:t>
            </a:r>
            <a:r>
              <a:rPr lang="en-US" dirty="0" err="1">
                <a:latin typeface="Muli ExtraBold" panose="00000900000000000000" pitchFamily="2" charset="0"/>
              </a:rPr>
              <a:t>tả</a:t>
            </a:r>
            <a:r>
              <a:rPr lang="en-US" dirty="0">
                <a:latin typeface="Muli ExtraBold" panose="00000900000000000000" pitchFamily="2" charset="0"/>
              </a:rPr>
              <a:t> </a:t>
            </a:r>
            <a:r>
              <a:rPr lang="en-US" dirty="0" err="1">
                <a:latin typeface="Muli ExtraBold" panose="00000900000000000000" pitchFamily="2" charset="0"/>
              </a:rPr>
              <a:t>cảnh</a:t>
            </a:r>
            <a:r>
              <a:rPr lang="en-US" dirty="0">
                <a:latin typeface="Muli ExtraBold" panose="00000900000000000000" pitchFamily="2" charset="0"/>
              </a:rPr>
              <a:t> </a:t>
            </a:r>
            <a:r>
              <a:rPr lang="en-US" dirty="0" err="1">
                <a:latin typeface="Muli ExtraBold" panose="00000900000000000000" pitchFamily="2" charset="0"/>
              </a:rPr>
              <a:t>vùng</a:t>
            </a:r>
            <a:r>
              <a:rPr lang="en-US" dirty="0">
                <a:latin typeface="Muli ExtraBold" panose="00000900000000000000" pitchFamily="2" charset="0"/>
              </a:rPr>
              <a:t> </a:t>
            </a:r>
            <a:r>
              <a:rPr lang="en-US" dirty="0" err="1" smtClean="0">
                <a:latin typeface="Muli ExtraBold" panose="00000900000000000000" pitchFamily="2" charset="0"/>
              </a:rPr>
              <a:t>nào</a:t>
            </a:r>
            <a:r>
              <a:rPr lang="en-US" dirty="0" smtClean="0">
                <a:latin typeface="Muli ExtraBold" panose="00000900000000000000" pitchFamily="2" charset="0"/>
              </a:rPr>
              <a:t>?</a:t>
            </a:r>
            <a:endParaRPr dirty="0">
              <a:latin typeface="Muli ExtraBold" panose="00000900000000000000" pitchFamily="2" charset="0"/>
            </a:endParaRPr>
          </a:p>
        </p:txBody>
      </p:sp>
      <p:sp>
        <p:nvSpPr>
          <p:cNvPr id="5588" name="Google Shape;5588;p44"/>
          <p:cNvSpPr txBox="1">
            <a:spLocks noGrp="1"/>
          </p:cNvSpPr>
          <p:nvPr>
            <p:ph type="title" idx="3"/>
          </p:nvPr>
        </p:nvSpPr>
        <p:spPr>
          <a:xfrm>
            <a:off x="1058238" y="1454496"/>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A</a:t>
            </a:r>
            <a:endParaRPr dirty="0"/>
          </a:p>
        </p:txBody>
      </p:sp>
      <p:sp>
        <p:nvSpPr>
          <p:cNvPr id="5589" name="Google Shape;5589;p44"/>
          <p:cNvSpPr txBox="1">
            <a:spLocks noGrp="1"/>
          </p:cNvSpPr>
          <p:nvPr>
            <p:ph type="title" idx="4"/>
          </p:nvPr>
        </p:nvSpPr>
        <p:spPr>
          <a:xfrm>
            <a:off x="2095745" y="2741833"/>
            <a:ext cx="2529900" cy="375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200" dirty="0" smtClean="0">
                <a:latin typeface="Muli ExtraLight" panose="00000300000000000000" pitchFamily="2" charset="0"/>
              </a:rPr>
              <a:t>Vùng biển</a:t>
            </a:r>
            <a:endParaRPr sz="3200" dirty="0">
              <a:latin typeface="Muli ExtraLight" panose="00000300000000000000" pitchFamily="2" charset="0"/>
            </a:endParaRPr>
          </a:p>
        </p:txBody>
      </p:sp>
      <p:sp>
        <p:nvSpPr>
          <p:cNvPr id="5591" name="Google Shape;5591;p44"/>
          <p:cNvSpPr txBox="1">
            <a:spLocks noGrp="1"/>
          </p:cNvSpPr>
          <p:nvPr>
            <p:ph type="title" idx="6"/>
          </p:nvPr>
        </p:nvSpPr>
        <p:spPr>
          <a:xfrm>
            <a:off x="1069823" y="2596154"/>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B</a:t>
            </a:r>
            <a:endParaRPr dirty="0"/>
          </a:p>
        </p:txBody>
      </p:sp>
      <p:sp>
        <p:nvSpPr>
          <p:cNvPr id="5592" name="Google Shape;5592;p44"/>
          <p:cNvSpPr txBox="1">
            <a:spLocks noGrp="1"/>
          </p:cNvSpPr>
          <p:nvPr>
            <p:ph type="title" idx="7"/>
          </p:nvPr>
        </p:nvSpPr>
        <p:spPr>
          <a:xfrm>
            <a:off x="2139790" y="3893202"/>
            <a:ext cx="3497964" cy="375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200" dirty="0" smtClean="0">
                <a:latin typeface="Muli ExtraLight" panose="00000300000000000000" pitchFamily="2" charset="0"/>
              </a:rPr>
              <a:t>Vùng đồng bằng</a:t>
            </a:r>
            <a:endParaRPr sz="3200" dirty="0">
              <a:latin typeface="Muli ExtraLight" panose="00000300000000000000" pitchFamily="2" charset="0"/>
            </a:endParaRPr>
          </a:p>
        </p:txBody>
      </p:sp>
      <p:sp>
        <p:nvSpPr>
          <p:cNvPr id="5594" name="Google Shape;5594;p44"/>
          <p:cNvSpPr txBox="1">
            <a:spLocks noGrp="1"/>
          </p:cNvSpPr>
          <p:nvPr>
            <p:ph type="title" idx="9"/>
          </p:nvPr>
        </p:nvSpPr>
        <p:spPr>
          <a:xfrm>
            <a:off x="1054412" y="3803585"/>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C</a:t>
            </a:r>
            <a:endParaRPr dirty="0"/>
          </a:p>
        </p:txBody>
      </p:sp>
      <p:sp>
        <p:nvSpPr>
          <p:cNvPr id="5598" name="Google Shape;5598;p44"/>
          <p:cNvSpPr/>
          <p:nvPr/>
        </p:nvSpPr>
        <p:spPr>
          <a:xfrm flipH="1">
            <a:off x="7635854" y="4564884"/>
            <a:ext cx="1155867" cy="274994"/>
          </a:xfrm>
          <a:custGeom>
            <a:avLst/>
            <a:gdLst/>
            <a:ahLst/>
            <a:cxnLst/>
            <a:rect l="l" t="t" r="r" b="b"/>
            <a:pathLst>
              <a:path w="19915" h="4738" extrusionOk="0">
                <a:moveTo>
                  <a:pt x="5404" y="1"/>
                </a:moveTo>
                <a:cubicBezTo>
                  <a:pt x="3903" y="1"/>
                  <a:pt x="3136" y="1102"/>
                  <a:pt x="2569" y="1936"/>
                </a:cubicBezTo>
                <a:cubicBezTo>
                  <a:pt x="1968" y="2803"/>
                  <a:pt x="1602" y="3270"/>
                  <a:pt x="901" y="3270"/>
                </a:cubicBezTo>
                <a:cubicBezTo>
                  <a:pt x="0" y="3337"/>
                  <a:pt x="0" y="4671"/>
                  <a:pt x="901" y="4738"/>
                </a:cubicBezTo>
                <a:cubicBezTo>
                  <a:pt x="2402" y="4738"/>
                  <a:pt x="3169" y="3637"/>
                  <a:pt x="3736" y="2769"/>
                </a:cubicBezTo>
                <a:cubicBezTo>
                  <a:pt x="4337" y="1902"/>
                  <a:pt x="4704" y="1435"/>
                  <a:pt x="5404" y="1435"/>
                </a:cubicBezTo>
                <a:cubicBezTo>
                  <a:pt x="6138" y="1435"/>
                  <a:pt x="6472" y="1902"/>
                  <a:pt x="7072" y="2769"/>
                </a:cubicBezTo>
                <a:cubicBezTo>
                  <a:pt x="7706" y="3637"/>
                  <a:pt x="8440" y="4738"/>
                  <a:pt x="9941" y="4738"/>
                </a:cubicBezTo>
                <a:cubicBezTo>
                  <a:pt x="11475" y="4738"/>
                  <a:pt x="12242" y="3637"/>
                  <a:pt x="12810" y="2769"/>
                </a:cubicBezTo>
                <a:cubicBezTo>
                  <a:pt x="13410" y="1902"/>
                  <a:pt x="13777" y="1435"/>
                  <a:pt x="14477" y="1435"/>
                </a:cubicBezTo>
                <a:cubicBezTo>
                  <a:pt x="15178" y="1435"/>
                  <a:pt x="15545" y="1902"/>
                  <a:pt x="16145" y="2769"/>
                </a:cubicBezTo>
                <a:cubicBezTo>
                  <a:pt x="16746" y="3637"/>
                  <a:pt x="17480" y="4738"/>
                  <a:pt x="19014" y="4738"/>
                </a:cubicBezTo>
                <a:cubicBezTo>
                  <a:pt x="19915" y="4671"/>
                  <a:pt x="19915" y="3337"/>
                  <a:pt x="19014" y="3270"/>
                </a:cubicBezTo>
                <a:cubicBezTo>
                  <a:pt x="18280" y="3270"/>
                  <a:pt x="17947" y="2836"/>
                  <a:pt x="17346" y="1936"/>
                </a:cubicBezTo>
                <a:cubicBezTo>
                  <a:pt x="16746" y="1068"/>
                  <a:pt x="15978" y="1"/>
                  <a:pt x="14477" y="1"/>
                </a:cubicBezTo>
                <a:cubicBezTo>
                  <a:pt x="12976" y="1"/>
                  <a:pt x="12209" y="1102"/>
                  <a:pt x="11609" y="1936"/>
                </a:cubicBezTo>
                <a:cubicBezTo>
                  <a:pt x="11042" y="2803"/>
                  <a:pt x="10675" y="3270"/>
                  <a:pt x="9941" y="3270"/>
                </a:cubicBezTo>
                <a:cubicBezTo>
                  <a:pt x="9240" y="3270"/>
                  <a:pt x="8873" y="2836"/>
                  <a:pt x="8273" y="1936"/>
                </a:cubicBezTo>
                <a:cubicBezTo>
                  <a:pt x="7673" y="1068"/>
                  <a:pt x="6939" y="1"/>
                  <a:pt x="5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 name="Google Shape;5545;p44"/>
          <p:cNvGrpSpPr/>
          <p:nvPr/>
        </p:nvGrpSpPr>
        <p:grpSpPr>
          <a:xfrm>
            <a:off x="1976725" y="1389242"/>
            <a:ext cx="4454641" cy="822960"/>
            <a:chOff x="5479526" y="1405801"/>
            <a:chExt cx="2977859" cy="529496"/>
          </a:xfrm>
        </p:grpSpPr>
        <p:grpSp>
          <p:nvGrpSpPr>
            <p:cNvPr id="81" name="Google Shape;5546;p44"/>
            <p:cNvGrpSpPr/>
            <p:nvPr/>
          </p:nvGrpSpPr>
          <p:grpSpPr>
            <a:xfrm>
              <a:off x="5479526" y="1405801"/>
              <a:ext cx="2977859" cy="529496"/>
              <a:chOff x="1639625" y="1424500"/>
              <a:chExt cx="2861400" cy="569350"/>
            </a:xfrm>
          </p:grpSpPr>
          <p:sp>
            <p:nvSpPr>
              <p:cNvPr id="87" name="Google Shape;5547;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5548;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 name="Google Shape;5549;p44"/>
            <p:cNvGrpSpPr/>
            <p:nvPr/>
          </p:nvGrpSpPr>
          <p:grpSpPr>
            <a:xfrm>
              <a:off x="8055838" y="1554100"/>
              <a:ext cx="198900" cy="198900"/>
              <a:chOff x="7016475" y="679000"/>
              <a:chExt cx="198900" cy="198900"/>
            </a:xfrm>
          </p:grpSpPr>
          <p:sp>
            <p:nvSpPr>
              <p:cNvPr id="83" name="Google Shape;5550;p44"/>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4" name="Google Shape;5551;p44"/>
              <p:cNvGrpSpPr/>
              <p:nvPr/>
            </p:nvGrpSpPr>
            <p:grpSpPr>
              <a:xfrm>
                <a:off x="7056825" y="719650"/>
                <a:ext cx="118200" cy="117600"/>
                <a:chOff x="6856475" y="706375"/>
                <a:chExt cx="118200" cy="117600"/>
              </a:xfrm>
            </p:grpSpPr>
            <p:cxnSp>
              <p:nvCxnSpPr>
                <p:cNvPr id="85" name="Google Shape;5552;p44"/>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86" name="Google Shape;5553;p44"/>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sp>
        <p:nvSpPr>
          <p:cNvPr id="5587" name="Google Shape;5587;p44"/>
          <p:cNvSpPr txBox="1">
            <a:spLocks noGrp="1"/>
          </p:cNvSpPr>
          <p:nvPr>
            <p:ph type="title" idx="2"/>
          </p:nvPr>
        </p:nvSpPr>
        <p:spPr>
          <a:xfrm>
            <a:off x="2139790" y="1553570"/>
            <a:ext cx="2730891" cy="375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200" dirty="0" smtClean="0">
                <a:latin typeface="Muli ExtraLight" panose="00000300000000000000" pitchFamily="2" charset="0"/>
              </a:rPr>
              <a:t>Vùng núi</a:t>
            </a:r>
            <a:endParaRPr sz="3200" dirty="0">
              <a:latin typeface="Muli ExtraLight" panose="00000300000000000000" pitchFamily="2" charset="0"/>
            </a:endParaRPr>
          </a:p>
        </p:txBody>
      </p:sp>
    </p:spTree>
    <p:extLst>
      <p:ext uri="{BB962C8B-B14F-4D97-AF65-F5344CB8AC3E}">
        <p14:creationId xmlns:p14="http://schemas.microsoft.com/office/powerpoint/2010/main" val="1828483321"/>
      </p:ext>
    </p:extLst>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repeatCount="indefinite" fill="hold" grpId="0" nodeType="clickEffect">
                                  <p:stCondLst>
                                    <p:cond delay="0"/>
                                  </p:stCondLst>
                                  <p:endCondLst>
                                    <p:cond evt="onNext" delay="0">
                                      <p:tgtEl>
                                        <p:sldTgt/>
                                      </p:tgtEl>
                                    </p:cond>
                                  </p:endCondLst>
                                  <p:childTnLst>
                                    <p:animEffect transition="out" filter="fade">
                                      <p:cBhvr>
                                        <p:cTn id="6" dur="500" tmFilter="0, 0; .2, .5; .8, .5; 1, 0"/>
                                        <p:tgtEl>
                                          <p:spTgt spid="5581"/>
                                        </p:tgtEl>
                                      </p:cBhvr>
                                    </p:animEffect>
                                    <p:animScale>
                                      <p:cBhvr>
                                        <p:cTn id="7" dur="250" autoRev="1" fill="hold"/>
                                        <p:tgtEl>
                                          <p:spTgt spid="5581"/>
                                        </p:tgtEl>
                                      </p:cBhvr>
                                      <p:by x="105000" y="105000"/>
                                    </p:animScale>
                                  </p:childTnLst>
                                </p:cTn>
                              </p:par>
                              <p:par>
                                <p:cTn id="8" presetID="26" presetClass="emph" presetSubtype="0" repeatCount="indefinite" fill="hold" grpId="0" nodeType="withEffect">
                                  <p:stCondLst>
                                    <p:cond delay="0"/>
                                  </p:stCondLst>
                                  <p:endCondLst>
                                    <p:cond evt="onNext" delay="0">
                                      <p:tgtEl>
                                        <p:sldTgt/>
                                      </p:tgtEl>
                                    </p:cond>
                                  </p:endCondLst>
                                  <p:childTnLst>
                                    <p:animEffect transition="out" filter="fade">
                                      <p:cBhvr>
                                        <p:cTn id="9" dur="500" tmFilter="0, 0; .2, .5; .8, .5; 1, 0"/>
                                        <p:tgtEl>
                                          <p:spTgt spid="5594"/>
                                        </p:tgtEl>
                                      </p:cBhvr>
                                    </p:animEffect>
                                    <p:animScale>
                                      <p:cBhvr>
                                        <p:cTn id="10" dur="250" autoRev="1" fill="hold"/>
                                        <p:tgtEl>
                                          <p:spTgt spid="5594"/>
                                        </p:tgtEl>
                                      </p:cBhvr>
                                      <p:by x="105000" y="105000"/>
                                    </p:animScale>
                                  </p:childTnLst>
                                </p:cTn>
                              </p:par>
                              <p:par>
                                <p:cTn id="11" presetID="26" presetClass="emph" presetSubtype="0" repeatCount="indefinite" fill="hold" nodeType="withEffect">
                                  <p:stCondLst>
                                    <p:cond delay="0"/>
                                  </p:stCondLst>
                                  <p:endCondLst>
                                    <p:cond evt="onNext" delay="0">
                                      <p:tgtEl>
                                        <p:sldTgt/>
                                      </p:tgtEl>
                                    </p:cond>
                                  </p:endCondLst>
                                  <p:childTnLst>
                                    <p:animEffect transition="out" filter="fade">
                                      <p:cBhvr>
                                        <p:cTn id="12" dur="500" tmFilter="0, 0; .2, .5; .8, .5; 1, 0"/>
                                        <p:tgtEl>
                                          <p:spTgt spid="5572"/>
                                        </p:tgtEl>
                                      </p:cBhvr>
                                    </p:animEffect>
                                    <p:animScale>
                                      <p:cBhvr>
                                        <p:cTn id="13" dur="250" autoRev="1" fill="hold"/>
                                        <p:tgtEl>
                                          <p:spTgt spid="5572"/>
                                        </p:tgtEl>
                                      </p:cBhvr>
                                      <p:by x="105000" y="105000"/>
                                    </p:animScale>
                                  </p:childTnLst>
                                </p:cTn>
                              </p:par>
                              <p:par>
                                <p:cTn id="14" presetID="26" presetClass="emph" presetSubtype="0" repeatCount="indefinite" fill="hold" grpId="0" nodeType="withEffect">
                                  <p:stCondLst>
                                    <p:cond delay="0"/>
                                  </p:stCondLst>
                                  <p:endCondLst>
                                    <p:cond evt="onNext" delay="0">
                                      <p:tgtEl>
                                        <p:sldTgt/>
                                      </p:tgtEl>
                                    </p:cond>
                                  </p:endCondLst>
                                  <p:childTnLst>
                                    <p:animEffect transition="out" filter="fade">
                                      <p:cBhvr>
                                        <p:cTn id="15" dur="500" tmFilter="0, 0; .2, .5; .8, .5; 1, 0"/>
                                        <p:tgtEl>
                                          <p:spTgt spid="5592"/>
                                        </p:tgtEl>
                                      </p:cBhvr>
                                    </p:animEffect>
                                    <p:animScale>
                                      <p:cBhvr>
                                        <p:cTn id="16" dur="250" autoRev="1" fill="hold"/>
                                        <p:tgtEl>
                                          <p:spTgt spid="559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81" grpId="0" animBg="1"/>
      <p:bldP spid="5592" grpId="0"/>
      <p:bldP spid="559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544"/>
        <p:cNvGrpSpPr/>
        <p:nvPr/>
      </p:nvGrpSpPr>
      <p:grpSpPr>
        <a:xfrm>
          <a:off x="0" y="0"/>
          <a:ext cx="0" cy="0"/>
          <a:chOff x="0" y="0"/>
          <a:chExt cx="0" cy="0"/>
        </a:xfrm>
      </p:grpSpPr>
      <p:grpSp>
        <p:nvGrpSpPr>
          <p:cNvPr id="5545" name="Google Shape;5545;p44"/>
          <p:cNvGrpSpPr/>
          <p:nvPr/>
        </p:nvGrpSpPr>
        <p:grpSpPr>
          <a:xfrm>
            <a:off x="968830" y="2524077"/>
            <a:ext cx="7498080" cy="1097280"/>
            <a:chOff x="5479526" y="1405801"/>
            <a:chExt cx="2977859" cy="529496"/>
          </a:xfrm>
        </p:grpSpPr>
        <p:grpSp>
          <p:nvGrpSpPr>
            <p:cNvPr id="5546" name="Google Shape;5546;p44"/>
            <p:cNvGrpSpPr/>
            <p:nvPr/>
          </p:nvGrpSpPr>
          <p:grpSpPr>
            <a:xfrm>
              <a:off x="5479526" y="1405801"/>
              <a:ext cx="2977859" cy="529496"/>
              <a:chOff x="1639625" y="1424500"/>
              <a:chExt cx="2861400" cy="569350"/>
            </a:xfrm>
          </p:grpSpPr>
          <p:sp>
            <p:nvSpPr>
              <p:cNvPr id="5547" name="Google Shape;5547;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8" name="Google Shape;5548;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49" name="Google Shape;5549;p44"/>
            <p:cNvGrpSpPr/>
            <p:nvPr/>
          </p:nvGrpSpPr>
          <p:grpSpPr>
            <a:xfrm>
              <a:off x="8169023" y="1554100"/>
              <a:ext cx="198900" cy="198900"/>
              <a:chOff x="7129660" y="679000"/>
              <a:chExt cx="198900" cy="198900"/>
            </a:xfrm>
          </p:grpSpPr>
          <p:sp>
            <p:nvSpPr>
              <p:cNvPr id="5550" name="Google Shape;5550;p44"/>
              <p:cNvSpPr/>
              <p:nvPr/>
            </p:nvSpPr>
            <p:spPr>
              <a:xfrm>
                <a:off x="7129660"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51" name="Google Shape;5551;p44"/>
              <p:cNvGrpSpPr/>
              <p:nvPr/>
            </p:nvGrpSpPr>
            <p:grpSpPr>
              <a:xfrm>
                <a:off x="7170010" y="719650"/>
                <a:ext cx="118200" cy="117600"/>
                <a:chOff x="6969660" y="706375"/>
                <a:chExt cx="118200" cy="117600"/>
              </a:xfrm>
            </p:grpSpPr>
            <p:cxnSp>
              <p:nvCxnSpPr>
                <p:cNvPr id="5552" name="Google Shape;5552;p44"/>
                <p:cNvCxnSpPr/>
                <p:nvPr/>
              </p:nvCxnSpPr>
              <p:spPr>
                <a:xfrm>
                  <a:off x="6970260"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5553" name="Google Shape;5553;p44"/>
                <p:cNvCxnSpPr/>
                <p:nvPr/>
              </p:nvCxnSpPr>
              <p:spPr>
                <a:xfrm flipH="1">
                  <a:off x="6969660"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grpSp>
        <p:nvGrpSpPr>
          <p:cNvPr id="5572" name="Google Shape;5572;p44"/>
          <p:cNvGrpSpPr/>
          <p:nvPr/>
        </p:nvGrpSpPr>
        <p:grpSpPr>
          <a:xfrm>
            <a:off x="962686" y="3777418"/>
            <a:ext cx="7498080" cy="1097280"/>
            <a:chOff x="1593077" y="2963526"/>
            <a:chExt cx="2977859" cy="529496"/>
          </a:xfrm>
        </p:grpSpPr>
        <p:grpSp>
          <p:nvGrpSpPr>
            <p:cNvPr id="5573" name="Google Shape;5573;p44"/>
            <p:cNvGrpSpPr/>
            <p:nvPr/>
          </p:nvGrpSpPr>
          <p:grpSpPr>
            <a:xfrm>
              <a:off x="1593077" y="2963526"/>
              <a:ext cx="2977859" cy="529496"/>
              <a:chOff x="1639625" y="1424500"/>
              <a:chExt cx="2861400" cy="569350"/>
            </a:xfrm>
          </p:grpSpPr>
          <p:sp>
            <p:nvSpPr>
              <p:cNvPr id="5574" name="Google Shape;5574;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5" name="Google Shape;5575;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76" name="Google Shape;5576;p44"/>
            <p:cNvGrpSpPr/>
            <p:nvPr/>
          </p:nvGrpSpPr>
          <p:grpSpPr>
            <a:xfrm>
              <a:off x="4287552" y="3109956"/>
              <a:ext cx="198900" cy="198900"/>
              <a:chOff x="7134377" y="679000"/>
              <a:chExt cx="198900" cy="198900"/>
            </a:xfrm>
          </p:grpSpPr>
          <p:sp>
            <p:nvSpPr>
              <p:cNvPr id="5577" name="Google Shape;5577;p44"/>
              <p:cNvSpPr/>
              <p:nvPr/>
            </p:nvSpPr>
            <p:spPr>
              <a:xfrm>
                <a:off x="7134377"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78" name="Google Shape;5578;p44"/>
              <p:cNvGrpSpPr/>
              <p:nvPr/>
            </p:nvGrpSpPr>
            <p:grpSpPr>
              <a:xfrm>
                <a:off x="7174727" y="719650"/>
                <a:ext cx="118200" cy="117600"/>
                <a:chOff x="6974377" y="706375"/>
                <a:chExt cx="118200" cy="117600"/>
              </a:xfrm>
            </p:grpSpPr>
            <p:cxnSp>
              <p:nvCxnSpPr>
                <p:cNvPr id="5579" name="Google Shape;5579;p44"/>
                <p:cNvCxnSpPr/>
                <p:nvPr/>
              </p:nvCxnSpPr>
              <p:spPr>
                <a:xfrm>
                  <a:off x="6974977"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5580" name="Google Shape;5580;p44"/>
                <p:cNvCxnSpPr/>
                <p:nvPr/>
              </p:nvCxnSpPr>
              <p:spPr>
                <a:xfrm flipH="1">
                  <a:off x="6974377"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sp>
        <p:nvSpPr>
          <p:cNvPr id="5581" name="Google Shape;5581;p44"/>
          <p:cNvSpPr/>
          <p:nvPr/>
        </p:nvSpPr>
        <p:spPr>
          <a:xfrm>
            <a:off x="135254" y="3923213"/>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l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2" name="Google Shape;5582;p44"/>
          <p:cNvSpPr/>
          <p:nvPr/>
        </p:nvSpPr>
        <p:spPr>
          <a:xfrm>
            <a:off x="134337" y="2679366"/>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accen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4" name="Google Shape;5584;p44"/>
          <p:cNvSpPr/>
          <p:nvPr/>
        </p:nvSpPr>
        <p:spPr>
          <a:xfrm>
            <a:off x="135254" y="1440477"/>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accent3"/>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5" name="Google Shape;5585;p44"/>
          <p:cNvSpPr txBox="1">
            <a:spLocks noGrp="1"/>
          </p:cNvSpPr>
          <p:nvPr>
            <p:ph type="title"/>
          </p:nvPr>
        </p:nvSpPr>
        <p:spPr>
          <a:xfrm>
            <a:off x="339050" y="180374"/>
            <a:ext cx="8454439" cy="978016"/>
          </a:xfrm>
          <a:prstGeom prst="rect">
            <a:avLst/>
          </a:prstGeom>
          <a:solidFill>
            <a:srgbClr val="CBB8F2"/>
          </a:solidFill>
          <a:ln>
            <a:solidFill>
              <a:srgbClr val="CBB8F2"/>
            </a:solidFill>
          </a:ln>
        </p:spPr>
        <p:txBody>
          <a:bodyPr spcFirstLastPara="1" wrap="square" lIns="91425" tIns="91425" rIns="91425" bIns="91425" anchor="ctr" anchorCtr="0">
            <a:noAutofit/>
          </a:bodyPr>
          <a:lstStyle/>
          <a:p>
            <a:pPr lvl="0"/>
            <a:r>
              <a:rPr lang="en" sz="3400" dirty="0" smtClean="0">
                <a:latin typeface="Muli ExtraBold" panose="00000900000000000000" pitchFamily="2" charset="0"/>
              </a:rPr>
              <a:t>Câu 5: </a:t>
            </a:r>
            <a:r>
              <a:rPr lang="en-US" sz="3400" dirty="0" err="1" smtClean="0">
                <a:latin typeface="Muli ExtraBold" panose="00000900000000000000" pitchFamily="2" charset="0"/>
              </a:rPr>
              <a:t>Trong</a:t>
            </a:r>
            <a:r>
              <a:rPr lang="en-US" sz="3400" dirty="0" smtClean="0">
                <a:latin typeface="Muli ExtraBold" panose="00000900000000000000" pitchFamily="2" charset="0"/>
              </a:rPr>
              <a:t> </a:t>
            </a:r>
            <a:r>
              <a:rPr lang="en-US" sz="3400" dirty="0" err="1" smtClean="0">
                <a:latin typeface="Muli ExtraBold" panose="00000900000000000000" pitchFamily="2" charset="0"/>
              </a:rPr>
              <a:t>các</a:t>
            </a:r>
            <a:r>
              <a:rPr lang="en-US" sz="3400" dirty="0" smtClean="0">
                <a:latin typeface="Muli ExtraBold" panose="00000900000000000000" pitchFamily="2" charset="0"/>
              </a:rPr>
              <a:t> </a:t>
            </a:r>
            <a:r>
              <a:rPr lang="en-US" sz="3400" dirty="0" err="1" smtClean="0">
                <a:latin typeface="Muli ExtraBold" panose="00000900000000000000" pitchFamily="2" charset="0"/>
              </a:rPr>
              <a:t>câu</a:t>
            </a:r>
            <a:r>
              <a:rPr lang="en-US" sz="3400" dirty="0" smtClean="0">
                <a:latin typeface="Muli ExtraBold" panose="00000900000000000000" pitchFamily="2" charset="0"/>
              </a:rPr>
              <a:t> </a:t>
            </a:r>
            <a:r>
              <a:rPr lang="en-US" sz="3400" dirty="0" err="1" smtClean="0">
                <a:latin typeface="Muli ExtraBold" panose="00000900000000000000" pitchFamily="2" charset="0"/>
              </a:rPr>
              <a:t>dưới</a:t>
            </a:r>
            <a:r>
              <a:rPr lang="en-US" sz="3400" dirty="0" smtClean="0">
                <a:latin typeface="Muli ExtraBold" panose="00000900000000000000" pitchFamily="2" charset="0"/>
              </a:rPr>
              <a:t> </a:t>
            </a:r>
            <a:r>
              <a:rPr lang="en-US" sz="3400" dirty="0" err="1" smtClean="0">
                <a:latin typeface="Muli ExtraBold" panose="00000900000000000000" pitchFamily="2" charset="0"/>
              </a:rPr>
              <a:t>đây</a:t>
            </a:r>
            <a:r>
              <a:rPr lang="en-US" sz="3400" dirty="0" smtClean="0">
                <a:latin typeface="Muli ExtraBold" panose="00000900000000000000" pitchFamily="2" charset="0"/>
              </a:rPr>
              <a:t>, </a:t>
            </a:r>
            <a:r>
              <a:rPr lang="en-US" sz="3400" dirty="0" err="1" smtClean="0">
                <a:latin typeface="Muli ExtraBold" panose="00000900000000000000" pitchFamily="2" charset="0"/>
              </a:rPr>
              <a:t>câu</a:t>
            </a:r>
            <a:r>
              <a:rPr lang="en-US" sz="3400" dirty="0" smtClean="0">
                <a:latin typeface="Muli ExtraBold" panose="00000900000000000000" pitchFamily="2" charset="0"/>
              </a:rPr>
              <a:t> </a:t>
            </a:r>
            <a:r>
              <a:rPr lang="en-US" sz="3400" dirty="0" err="1" smtClean="0">
                <a:latin typeface="Muli ExtraBold" panose="00000900000000000000" pitchFamily="2" charset="0"/>
              </a:rPr>
              <a:t>nào</a:t>
            </a:r>
            <a:r>
              <a:rPr lang="en-US" sz="3400" dirty="0" smtClean="0">
                <a:latin typeface="Muli ExtraBold" panose="00000900000000000000" pitchFamily="2" charset="0"/>
              </a:rPr>
              <a:t> </a:t>
            </a:r>
            <a:r>
              <a:rPr lang="en-US" sz="3400" dirty="0" err="1" smtClean="0">
                <a:latin typeface="Muli ExtraBold" panose="00000900000000000000" pitchFamily="2" charset="0"/>
              </a:rPr>
              <a:t>không</a:t>
            </a:r>
            <a:r>
              <a:rPr lang="en-US" sz="3400" dirty="0" smtClean="0">
                <a:latin typeface="Muli ExtraBold" panose="00000900000000000000" pitchFamily="2" charset="0"/>
              </a:rPr>
              <a:t> </a:t>
            </a:r>
            <a:r>
              <a:rPr lang="en-US" sz="3400" dirty="0" err="1" smtClean="0">
                <a:latin typeface="Muli ExtraBold" panose="00000900000000000000" pitchFamily="2" charset="0"/>
              </a:rPr>
              <a:t>có</a:t>
            </a:r>
            <a:r>
              <a:rPr lang="en-US" sz="3400" dirty="0" smtClean="0">
                <a:latin typeface="Muli ExtraBold" panose="00000900000000000000" pitchFamily="2" charset="0"/>
              </a:rPr>
              <a:t> </a:t>
            </a:r>
            <a:r>
              <a:rPr lang="en-US" sz="3400" dirty="0" err="1" smtClean="0">
                <a:latin typeface="Muli ExtraBold" panose="00000900000000000000" pitchFamily="2" charset="0"/>
              </a:rPr>
              <a:t>hình</a:t>
            </a:r>
            <a:r>
              <a:rPr lang="en-US" sz="3400" dirty="0" smtClean="0">
                <a:latin typeface="Muli ExtraBold" panose="00000900000000000000" pitchFamily="2" charset="0"/>
              </a:rPr>
              <a:t> </a:t>
            </a:r>
            <a:r>
              <a:rPr lang="en-US" sz="3400" dirty="0" err="1" smtClean="0">
                <a:latin typeface="Muli ExtraBold" panose="00000900000000000000" pitchFamily="2" charset="0"/>
              </a:rPr>
              <a:t>ảnh</a:t>
            </a:r>
            <a:r>
              <a:rPr lang="en-US" sz="3400" dirty="0" smtClean="0">
                <a:latin typeface="Muli ExtraBold" panose="00000900000000000000" pitchFamily="2" charset="0"/>
              </a:rPr>
              <a:t> so </a:t>
            </a:r>
            <a:r>
              <a:rPr lang="en-US" sz="3400" dirty="0" err="1" smtClean="0">
                <a:latin typeface="Muli ExtraBold" panose="00000900000000000000" pitchFamily="2" charset="0"/>
              </a:rPr>
              <a:t>sánh</a:t>
            </a:r>
            <a:r>
              <a:rPr lang="en-US" sz="3400" dirty="0" smtClean="0">
                <a:latin typeface="Muli ExtraBold" panose="00000900000000000000" pitchFamily="2" charset="0"/>
              </a:rPr>
              <a:t>?</a:t>
            </a:r>
            <a:endParaRPr sz="3400" dirty="0">
              <a:latin typeface="Muli ExtraBold" panose="00000900000000000000" pitchFamily="2" charset="0"/>
            </a:endParaRPr>
          </a:p>
        </p:txBody>
      </p:sp>
      <p:sp>
        <p:nvSpPr>
          <p:cNvPr id="5588" name="Google Shape;5588;p44"/>
          <p:cNvSpPr txBox="1">
            <a:spLocks noGrp="1"/>
          </p:cNvSpPr>
          <p:nvPr>
            <p:ph type="title" idx="3"/>
          </p:nvPr>
        </p:nvSpPr>
        <p:spPr>
          <a:xfrm>
            <a:off x="159468" y="1497799"/>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A</a:t>
            </a:r>
            <a:endParaRPr dirty="0"/>
          </a:p>
        </p:txBody>
      </p:sp>
      <p:sp>
        <p:nvSpPr>
          <p:cNvPr id="5589" name="Google Shape;5589;p44"/>
          <p:cNvSpPr txBox="1">
            <a:spLocks noGrp="1"/>
          </p:cNvSpPr>
          <p:nvPr>
            <p:ph type="title" idx="4"/>
          </p:nvPr>
        </p:nvSpPr>
        <p:spPr>
          <a:xfrm>
            <a:off x="1004128" y="2648288"/>
            <a:ext cx="6685687" cy="756465"/>
          </a:xfrm>
          <a:prstGeom prst="rect">
            <a:avLst/>
          </a:prstGeom>
        </p:spPr>
        <p:txBody>
          <a:bodyPr spcFirstLastPara="1" wrap="square" lIns="91425" tIns="91425" rIns="91425" bIns="91425" anchor="ctr" anchorCtr="0">
            <a:noAutofit/>
          </a:bodyPr>
          <a:lstStyle/>
          <a:p>
            <a:pPr lvl="0" algn="just"/>
            <a:r>
              <a:rPr lang="vi-VN" sz="2000" dirty="0">
                <a:latin typeface="Muli ExtraLight" panose="00000300000000000000" pitchFamily="2" charset="0"/>
              </a:rPr>
              <a:t>Con đường đã nhiều lần đưa tiễn người bản tôi đi công tác và cũng đã từng đón mừng cô giáo về bản dạy chữ</a:t>
            </a:r>
            <a:r>
              <a:rPr lang="vi-VN" sz="2000" dirty="0" smtClean="0">
                <a:latin typeface="Muli ExtraLight" panose="00000300000000000000" pitchFamily="2" charset="0"/>
              </a:rPr>
              <a:t>.</a:t>
            </a:r>
            <a:endParaRPr sz="2000" dirty="0">
              <a:latin typeface="Muli ExtraLight" panose="00000300000000000000" pitchFamily="2" charset="0"/>
            </a:endParaRPr>
          </a:p>
        </p:txBody>
      </p:sp>
      <p:sp>
        <p:nvSpPr>
          <p:cNvPr id="5591" name="Google Shape;5591;p44"/>
          <p:cNvSpPr txBox="1">
            <a:spLocks noGrp="1"/>
          </p:cNvSpPr>
          <p:nvPr>
            <p:ph type="title" idx="6"/>
          </p:nvPr>
        </p:nvSpPr>
        <p:spPr>
          <a:xfrm>
            <a:off x="175702" y="2724953"/>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B</a:t>
            </a:r>
            <a:endParaRPr dirty="0"/>
          </a:p>
        </p:txBody>
      </p:sp>
      <p:sp>
        <p:nvSpPr>
          <p:cNvPr id="5592" name="Google Shape;5592;p44"/>
          <p:cNvSpPr txBox="1">
            <a:spLocks noGrp="1"/>
          </p:cNvSpPr>
          <p:nvPr>
            <p:ph type="title" idx="7"/>
          </p:nvPr>
        </p:nvSpPr>
        <p:spPr>
          <a:xfrm>
            <a:off x="1048997" y="3963058"/>
            <a:ext cx="6551218" cy="607309"/>
          </a:xfrm>
          <a:prstGeom prst="rect">
            <a:avLst/>
          </a:prstGeom>
        </p:spPr>
        <p:txBody>
          <a:bodyPr spcFirstLastPara="1" wrap="square" lIns="91425" tIns="91425" rIns="91425" bIns="91425" anchor="ctr" anchorCtr="0">
            <a:noAutofit/>
          </a:bodyPr>
          <a:lstStyle/>
          <a:p>
            <a:pPr lvl="0" algn="just"/>
            <a:r>
              <a:rPr lang="vi-VN" sz="2000" dirty="0">
                <a:latin typeface="Muli ExtraLight" panose="00000300000000000000" pitchFamily="2" charset="0"/>
              </a:rPr>
              <a:t>Con đường men theo một bãi vầu, cây mọc san sát, thẳng tắp, dày như ống đũa</a:t>
            </a:r>
            <a:r>
              <a:rPr lang="vi-VN" sz="2000" dirty="0" smtClean="0">
                <a:latin typeface="Muli ExtraLight" panose="00000300000000000000" pitchFamily="2" charset="0"/>
              </a:rPr>
              <a:t>.</a:t>
            </a:r>
            <a:endParaRPr sz="2000" dirty="0">
              <a:latin typeface="Muli ExtraLight" panose="00000300000000000000" pitchFamily="2" charset="0"/>
            </a:endParaRPr>
          </a:p>
        </p:txBody>
      </p:sp>
      <p:sp>
        <p:nvSpPr>
          <p:cNvPr id="5594" name="Google Shape;5594;p44"/>
          <p:cNvSpPr txBox="1">
            <a:spLocks noGrp="1"/>
          </p:cNvSpPr>
          <p:nvPr>
            <p:ph type="title" idx="9"/>
          </p:nvPr>
        </p:nvSpPr>
        <p:spPr>
          <a:xfrm>
            <a:off x="158466" y="3968769"/>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C</a:t>
            </a:r>
            <a:endParaRPr dirty="0"/>
          </a:p>
        </p:txBody>
      </p:sp>
      <p:sp>
        <p:nvSpPr>
          <p:cNvPr id="5598" name="Google Shape;5598;p44"/>
          <p:cNvSpPr/>
          <p:nvPr/>
        </p:nvSpPr>
        <p:spPr>
          <a:xfrm flipH="1">
            <a:off x="7855057" y="780215"/>
            <a:ext cx="1155867" cy="274994"/>
          </a:xfrm>
          <a:custGeom>
            <a:avLst/>
            <a:gdLst/>
            <a:ahLst/>
            <a:cxnLst/>
            <a:rect l="l" t="t" r="r" b="b"/>
            <a:pathLst>
              <a:path w="19915" h="4738" extrusionOk="0">
                <a:moveTo>
                  <a:pt x="5404" y="1"/>
                </a:moveTo>
                <a:cubicBezTo>
                  <a:pt x="3903" y="1"/>
                  <a:pt x="3136" y="1102"/>
                  <a:pt x="2569" y="1936"/>
                </a:cubicBezTo>
                <a:cubicBezTo>
                  <a:pt x="1968" y="2803"/>
                  <a:pt x="1602" y="3270"/>
                  <a:pt x="901" y="3270"/>
                </a:cubicBezTo>
                <a:cubicBezTo>
                  <a:pt x="0" y="3337"/>
                  <a:pt x="0" y="4671"/>
                  <a:pt x="901" y="4738"/>
                </a:cubicBezTo>
                <a:cubicBezTo>
                  <a:pt x="2402" y="4738"/>
                  <a:pt x="3169" y="3637"/>
                  <a:pt x="3736" y="2769"/>
                </a:cubicBezTo>
                <a:cubicBezTo>
                  <a:pt x="4337" y="1902"/>
                  <a:pt x="4704" y="1435"/>
                  <a:pt x="5404" y="1435"/>
                </a:cubicBezTo>
                <a:cubicBezTo>
                  <a:pt x="6138" y="1435"/>
                  <a:pt x="6472" y="1902"/>
                  <a:pt x="7072" y="2769"/>
                </a:cubicBezTo>
                <a:cubicBezTo>
                  <a:pt x="7706" y="3637"/>
                  <a:pt x="8440" y="4738"/>
                  <a:pt x="9941" y="4738"/>
                </a:cubicBezTo>
                <a:cubicBezTo>
                  <a:pt x="11475" y="4738"/>
                  <a:pt x="12242" y="3637"/>
                  <a:pt x="12810" y="2769"/>
                </a:cubicBezTo>
                <a:cubicBezTo>
                  <a:pt x="13410" y="1902"/>
                  <a:pt x="13777" y="1435"/>
                  <a:pt x="14477" y="1435"/>
                </a:cubicBezTo>
                <a:cubicBezTo>
                  <a:pt x="15178" y="1435"/>
                  <a:pt x="15545" y="1902"/>
                  <a:pt x="16145" y="2769"/>
                </a:cubicBezTo>
                <a:cubicBezTo>
                  <a:pt x="16746" y="3637"/>
                  <a:pt x="17480" y="4738"/>
                  <a:pt x="19014" y="4738"/>
                </a:cubicBezTo>
                <a:cubicBezTo>
                  <a:pt x="19915" y="4671"/>
                  <a:pt x="19915" y="3337"/>
                  <a:pt x="19014" y="3270"/>
                </a:cubicBezTo>
                <a:cubicBezTo>
                  <a:pt x="18280" y="3270"/>
                  <a:pt x="17947" y="2836"/>
                  <a:pt x="17346" y="1936"/>
                </a:cubicBezTo>
                <a:cubicBezTo>
                  <a:pt x="16746" y="1068"/>
                  <a:pt x="15978" y="1"/>
                  <a:pt x="14477" y="1"/>
                </a:cubicBezTo>
                <a:cubicBezTo>
                  <a:pt x="12976" y="1"/>
                  <a:pt x="12209" y="1102"/>
                  <a:pt x="11609" y="1936"/>
                </a:cubicBezTo>
                <a:cubicBezTo>
                  <a:pt x="11042" y="2803"/>
                  <a:pt x="10675" y="3270"/>
                  <a:pt x="9941" y="3270"/>
                </a:cubicBezTo>
                <a:cubicBezTo>
                  <a:pt x="9240" y="3270"/>
                  <a:pt x="8873" y="2836"/>
                  <a:pt x="8273" y="1936"/>
                </a:cubicBezTo>
                <a:cubicBezTo>
                  <a:pt x="7673" y="1068"/>
                  <a:pt x="6939" y="1"/>
                  <a:pt x="5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 name="Google Shape;5545;p44"/>
          <p:cNvGrpSpPr/>
          <p:nvPr/>
        </p:nvGrpSpPr>
        <p:grpSpPr>
          <a:xfrm>
            <a:off x="962686" y="1270736"/>
            <a:ext cx="7498080" cy="1097280"/>
            <a:chOff x="5479526" y="1405801"/>
            <a:chExt cx="2977859" cy="529496"/>
          </a:xfrm>
        </p:grpSpPr>
        <p:grpSp>
          <p:nvGrpSpPr>
            <p:cNvPr id="81" name="Google Shape;5546;p44"/>
            <p:cNvGrpSpPr/>
            <p:nvPr/>
          </p:nvGrpSpPr>
          <p:grpSpPr>
            <a:xfrm>
              <a:off x="5479526" y="1405801"/>
              <a:ext cx="2977859" cy="529496"/>
              <a:chOff x="1639625" y="1424500"/>
              <a:chExt cx="2861400" cy="569350"/>
            </a:xfrm>
          </p:grpSpPr>
          <p:sp>
            <p:nvSpPr>
              <p:cNvPr id="87" name="Google Shape;5547;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5548;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 name="Google Shape;5549;p44"/>
            <p:cNvGrpSpPr/>
            <p:nvPr/>
          </p:nvGrpSpPr>
          <p:grpSpPr>
            <a:xfrm>
              <a:off x="8169022" y="1554100"/>
              <a:ext cx="198900" cy="198900"/>
              <a:chOff x="7129659" y="679000"/>
              <a:chExt cx="198900" cy="198900"/>
            </a:xfrm>
          </p:grpSpPr>
          <p:sp>
            <p:nvSpPr>
              <p:cNvPr id="83" name="Google Shape;5550;p44"/>
              <p:cNvSpPr/>
              <p:nvPr/>
            </p:nvSpPr>
            <p:spPr>
              <a:xfrm>
                <a:off x="7129659"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4" name="Google Shape;5551;p44"/>
              <p:cNvGrpSpPr/>
              <p:nvPr/>
            </p:nvGrpSpPr>
            <p:grpSpPr>
              <a:xfrm>
                <a:off x="7170009" y="719650"/>
                <a:ext cx="118200" cy="117600"/>
                <a:chOff x="6969659" y="706375"/>
                <a:chExt cx="118200" cy="117600"/>
              </a:xfrm>
            </p:grpSpPr>
            <p:cxnSp>
              <p:nvCxnSpPr>
                <p:cNvPr id="85" name="Google Shape;5552;p44"/>
                <p:cNvCxnSpPr/>
                <p:nvPr/>
              </p:nvCxnSpPr>
              <p:spPr>
                <a:xfrm>
                  <a:off x="6970259"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86" name="Google Shape;5553;p44"/>
                <p:cNvCxnSpPr/>
                <p:nvPr/>
              </p:nvCxnSpPr>
              <p:spPr>
                <a:xfrm flipH="1">
                  <a:off x="6969659"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sp>
        <p:nvSpPr>
          <p:cNvPr id="5587" name="Google Shape;5587;p44"/>
          <p:cNvSpPr txBox="1">
            <a:spLocks noGrp="1"/>
          </p:cNvSpPr>
          <p:nvPr>
            <p:ph type="title" idx="2"/>
          </p:nvPr>
        </p:nvSpPr>
        <p:spPr>
          <a:xfrm>
            <a:off x="1048997" y="1258861"/>
            <a:ext cx="6418554" cy="989632"/>
          </a:xfrm>
          <a:prstGeom prst="rect">
            <a:avLst/>
          </a:prstGeom>
        </p:spPr>
        <p:txBody>
          <a:bodyPr spcFirstLastPara="1" wrap="square" lIns="91425" tIns="91425" rIns="91425" bIns="91425" anchor="ctr" anchorCtr="0">
            <a:noAutofit/>
          </a:bodyPr>
          <a:lstStyle/>
          <a:p>
            <a:pPr lvl="0" algn="just"/>
            <a:r>
              <a:rPr lang="vi-VN" sz="2000" dirty="0">
                <a:latin typeface="Muli ExtraLight" panose="00000300000000000000" pitchFamily="2" charset="0"/>
              </a:rPr>
              <a:t>Nước trườn qua kẽ đá, lách qua những mỏm đá ngầm, tung bọt trắng xóa như trải thảm hoa đón mời khách gần xa đi về thăm bản</a:t>
            </a:r>
            <a:r>
              <a:rPr lang="vi-VN" sz="2000" dirty="0" smtClean="0">
                <a:latin typeface="Muli ExtraLight" panose="00000300000000000000" pitchFamily="2" charset="0"/>
              </a:rPr>
              <a:t>.</a:t>
            </a:r>
            <a:endParaRPr sz="2000" dirty="0">
              <a:latin typeface="Muli ExtraLight" panose="00000300000000000000" pitchFamily="2" charset="0"/>
            </a:endParaRPr>
          </a:p>
        </p:txBody>
      </p:sp>
    </p:spTree>
    <p:extLst>
      <p:ext uri="{BB962C8B-B14F-4D97-AF65-F5344CB8AC3E}">
        <p14:creationId xmlns:p14="http://schemas.microsoft.com/office/powerpoint/2010/main" val="259937943"/>
      </p:ext>
    </p:extLst>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repeatCount="indefinite" fill="hold" grpId="0" nodeType="clickEffect">
                                  <p:stCondLst>
                                    <p:cond delay="0"/>
                                  </p:stCondLst>
                                  <p:endCondLst>
                                    <p:cond evt="onNext" delay="0">
                                      <p:tgtEl>
                                        <p:sldTgt/>
                                      </p:tgtEl>
                                    </p:cond>
                                  </p:endCondLst>
                                  <p:childTnLst>
                                    <p:animEffect transition="out" filter="fade">
                                      <p:cBhvr>
                                        <p:cTn id="6" dur="500" tmFilter="0, 0; .2, .5; .8, .5; 1, 0"/>
                                        <p:tgtEl>
                                          <p:spTgt spid="5582"/>
                                        </p:tgtEl>
                                      </p:cBhvr>
                                    </p:animEffect>
                                    <p:animScale>
                                      <p:cBhvr>
                                        <p:cTn id="7" dur="250" autoRev="1" fill="hold"/>
                                        <p:tgtEl>
                                          <p:spTgt spid="5582"/>
                                        </p:tgtEl>
                                      </p:cBhvr>
                                      <p:by x="105000" y="105000"/>
                                    </p:animScale>
                                  </p:childTnLst>
                                </p:cTn>
                              </p:par>
                              <p:par>
                                <p:cTn id="8" presetID="26" presetClass="emph" presetSubtype="0" repeatCount="indefinite" fill="hold" grpId="0" nodeType="withEffect">
                                  <p:stCondLst>
                                    <p:cond delay="0"/>
                                  </p:stCondLst>
                                  <p:endCondLst>
                                    <p:cond evt="onNext" delay="0">
                                      <p:tgtEl>
                                        <p:sldTgt/>
                                      </p:tgtEl>
                                    </p:cond>
                                  </p:endCondLst>
                                  <p:childTnLst>
                                    <p:animEffect transition="out" filter="fade">
                                      <p:cBhvr>
                                        <p:cTn id="9" dur="500" tmFilter="0, 0; .2, .5; .8, .5; 1, 0"/>
                                        <p:tgtEl>
                                          <p:spTgt spid="5591"/>
                                        </p:tgtEl>
                                      </p:cBhvr>
                                    </p:animEffect>
                                    <p:animScale>
                                      <p:cBhvr>
                                        <p:cTn id="10" dur="250" autoRev="1" fill="hold"/>
                                        <p:tgtEl>
                                          <p:spTgt spid="5591"/>
                                        </p:tgtEl>
                                      </p:cBhvr>
                                      <p:by x="105000" y="105000"/>
                                    </p:animScale>
                                  </p:childTnLst>
                                </p:cTn>
                              </p:par>
                              <p:par>
                                <p:cTn id="11" presetID="26" presetClass="emph" presetSubtype="0" repeatCount="indefinite" fill="hold" grpId="0" nodeType="withEffect">
                                  <p:stCondLst>
                                    <p:cond delay="0"/>
                                  </p:stCondLst>
                                  <p:endCondLst>
                                    <p:cond evt="onNext" delay="0">
                                      <p:tgtEl>
                                        <p:sldTgt/>
                                      </p:tgtEl>
                                    </p:cond>
                                  </p:endCondLst>
                                  <p:childTnLst>
                                    <p:animEffect transition="out" filter="fade">
                                      <p:cBhvr>
                                        <p:cTn id="12" dur="500" tmFilter="0, 0; .2, .5; .8, .5; 1, 0"/>
                                        <p:tgtEl>
                                          <p:spTgt spid="5589"/>
                                        </p:tgtEl>
                                      </p:cBhvr>
                                    </p:animEffect>
                                    <p:animScale>
                                      <p:cBhvr>
                                        <p:cTn id="13" dur="250" autoRev="1" fill="hold"/>
                                        <p:tgtEl>
                                          <p:spTgt spid="5589"/>
                                        </p:tgtEl>
                                      </p:cBhvr>
                                      <p:by x="105000" y="105000"/>
                                    </p:animScale>
                                  </p:childTnLst>
                                </p:cTn>
                              </p:par>
                              <p:par>
                                <p:cTn id="14" presetID="26" presetClass="emph" presetSubtype="0" repeatCount="indefinite" fill="hold" nodeType="withEffect">
                                  <p:stCondLst>
                                    <p:cond delay="0"/>
                                  </p:stCondLst>
                                  <p:endCondLst>
                                    <p:cond evt="onNext" delay="0">
                                      <p:tgtEl>
                                        <p:sldTgt/>
                                      </p:tgtEl>
                                    </p:cond>
                                  </p:endCondLst>
                                  <p:childTnLst>
                                    <p:animEffect transition="out" filter="fade">
                                      <p:cBhvr>
                                        <p:cTn id="15" dur="500" tmFilter="0, 0; .2, .5; .8, .5; 1, 0"/>
                                        <p:tgtEl>
                                          <p:spTgt spid="5545"/>
                                        </p:tgtEl>
                                      </p:cBhvr>
                                    </p:animEffect>
                                    <p:animScale>
                                      <p:cBhvr>
                                        <p:cTn id="16" dur="250" autoRev="1" fill="hold"/>
                                        <p:tgtEl>
                                          <p:spTgt spid="554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82" grpId="0" animBg="1"/>
      <p:bldP spid="5589" grpId="0"/>
      <p:bldP spid="559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544"/>
        <p:cNvGrpSpPr/>
        <p:nvPr/>
      </p:nvGrpSpPr>
      <p:grpSpPr>
        <a:xfrm>
          <a:off x="0" y="0"/>
          <a:ext cx="0" cy="0"/>
          <a:chOff x="0" y="0"/>
          <a:chExt cx="0" cy="0"/>
        </a:xfrm>
      </p:grpSpPr>
      <p:grpSp>
        <p:nvGrpSpPr>
          <p:cNvPr id="5545" name="Google Shape;5545;p44"/>
          <p:cNvGrpSpPr/>
          <p:nvPr/>
        </p:nvGrpSpPr>
        <p:grpSpPr>
          <a:xfrm>
            <a:off x="1976725" y="2511342"/>
            <a:ext cx="4454641" cy="822960"/>
            <a:chOff x="5479526" y="1405801"/>
            <a:chExt cx="2977859" cy="529496"/>
          </a:xfrm>
        </p:grpSpPr>
        <p:grpSp>
          <p:nvGrpSpPr>
            <p:cNvPr id="5546" name="Google Shape;5546;p44"/>
            <p:cNvGrpSpPr/>
            <p:nvPr/>
          </p:nvGrpSpPr>
          <p:grpSpPr>
            <a:xfrm>
              <a:off x="5479526" y="1405801"/>
              <a:ext cx="2977859" cy="529496"/>
              <a:chOff x="1639625" y="1424500"/>
              <a:chExt cx="2861400" cy="569350"/>
            </a:xfrm>
          </p:grpSpPr>
          <p:sp>
            <p:nvSpPr>
              <p:cNvPr id="5547" name="Google Shape;5547;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8" name="Google Shape;5548;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49" name="Google Shape;5549;p44"/>
            <p:cNvGrpSpPr/>
            <p:nvPr/>
          </p:nvGrpSpPr>
          <p:grpSpPr>
            <a:xfrm>
              <a:off x="8055838" y="1554100"/>
              <a:ext cx="198900" cy="198900"/>
              <a:chOff x="7016475" y="679000"/>
              <a:chExt cx="198900" cy="198900"/>
            </a:xfrm>
          </p:grpSpPr>
          <p:sp>
            <p:nvSpPr>
              <p:cNvPr id="5550" name="Google Shape;5550;p44"/>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51" name="Google Shape;5551;p44"/>
              <p:cNvGrpSpPr/>
              <p:nvPr/>
            </p:nvGrpSpPr>
            <p:grpSpPr>
              <a:xfrm>
                <a:off x="7056825" y="719650"/>
                <a:ext cx="118200" cy="117600"/>
                <a:chOff x="6856475" y="706375"/>
                <a:chExt cx="118200" cy="117600"/>
              </a:xfrm>
            </p:grpSpPr>
            <p:cxnSp>
              <p:nvCxnSpPr>
                <p:cNvPr id="5552" name="Google Shape;5552;p44"/>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5553" name="Google Shape;5553;p44"/>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grpSp>
        <p:nvGrpSpPr>
          <p:cNvPr id="5572" name="Google Shape;5572;p44"/>
          <p:cNvGrpSpPr/>
          <p:nvPr/>
        </p:nvGrpSpPr>
        <p:grpSpPr>
          <a:xfrm>
            <a:off x="1976725" y="3722971"/>
            <a:ext cx="4453128" cy="822960"/>
            <a:chOff x="1593077" y="2963526"/>
            <a:chExt cx="2977859" cy="529496"/>
          </a:xfrm>
        </p:grpSpPr>
        <p:grpSp>
          <p:nvGrpSpPr>
            <p:cNvPr id="5573" name="Google Shape;5573;p44"/>
            <p:cNvGrpSpPr/>
            <p:nvPr/>
          </p:nvGrpSpPr>
          <p:grpSpPr>
            <a:xfrm>
              <a:off x="1593077" y="2963526"/>
              <a:ext cx="2977859" cy="529496"/>
              <a:chOff x="1639625" y="1424500"/>
              <a:chExt cx="2861400" cy="569350"/>
            </a:xfrm>
          </p:grpSpPr>
          <p:sp>
            <p:nvSpPr>
              <p:cNvPr id="5574" name="Google Shape;5574;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5" name="Google Shape;5575;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76" name="Google Shape;5576;p44"/>
            <p:cNvGrpSpPr/>
            <p:nvPr/>
          </p:nvGrpSpPr>
          <p:grpSpPr>
            <a:xfrm>
              <a:off x="4169650" y="3109956"/>
              <a:ext cx="198900" cy="198900"/>
              <a:chOff x="7016475" y="679000"/>
              <a:chExt cx="198900" cy="198900"/>
            </a:xfrm>
          </p:grpSpPr>
          <p:sp>
            <p:nvSpPr>
              <p:cNvPr id="5577" name="Google Shape;5577;p44"/>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78" name="Google Shape;5578;p44"/>
              <p:cNvGrpSpPr/>
              <p:nvPr/>
            </p:nvGrpSpPr>
            <p:grpSpPr>
              <a:xfrm>
                <a:off x="7056825" y="719650"/>
                <a:ext cx="118200" cy="117600"/>
                <a:chOff x="6856475" y="706375"/>
                <a:chExt cx="118200" cy="117600"/>
              </a:xfrm>
            </p:grpSpPr>
            <p:cxnSp>
              <p:nvCxnSpPr>
                <p:cNvPr id="5579" name="Google Shape;5579;p44"/>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5580" name="Google Shape;5580;p44"/>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sp>
        <p:nvSpPr>
          <p:cNvPr id="5581" name="Google Shape;5581;p44"/>
          <p:cNvSpPr/>
          <p:nvPr/>
        </p:nvSpPr>
        <p:spPr>
          <a:xfrm>
            <a:off x="1031200" y="3758029"/>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l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2" name="Google Shape;5582;p44"/>
          <p:cNvSpPr/>
          <p:nvPr/>
        </p:nvSpPr>
        <p:spPr>
          <a:xfrm>
            <a:off x="1028458" y="2550567"/>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accen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4" name="Google Shape;5584;p44"/>
          <p:cNvSpPr/>
          <p:nvPr/>
        </p:nvSpPr>
        <p:spPr>
          <a:xfrm>
            <a:off x="1028458" y="1393082"/>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accent3"/>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5" name="Google Shape;5585;p44"/>
          <p:cNvSpPr txBox="1">
            <a:spLocks noGrp="1"/>
          </p:cNvSpPr>
          <p:nvPr>
            <p:ph type="title"/>
          </p:nvPr>
        </p:nvSpPr>
        <p:spPr>
          <a:xfrm>
            <a:off x="564871" y="106878"/>
            <a:ext cx="8121548" cy="1055071"/>
          </a:xfrm>
          <a:prstGeom prst="rect">
            <a:avLst/>
          </a:prstGeom>
          <a:solidFill>
            <a:srgbClr val="CBB8F2"/>
          </a:solidFill>
          <a:ln>
            <a:solidFill>
              <a:srgbClr val="CBB8F2"/>
            </a:solidFill>
          </a:ln>
        </p:spPr>
        <p:txBody>
          <a:bodyPr spcFirstLastPara="1" wrap="square" lIns="91425" tIns="91425" rIns="91425" bIns="91425" anchor="ctr" anchorCtr="0">
            <a:noAutofit/>
          </a:bodyPr>
          <a:lstStyle/>
          <a:p>
            <a:pPr lvl="0"/>
            <a:r>
              <a:rPr lang="en" dirty="0" smtClean="0">
                <a:latin typeface="Muli ExtraBold" panose="00000900000000000000" pitchFamily="2" charset="0"/>
              </a:rPr>
              <a:t>Câu 6: </a:t>
            </a:r>
            <a:r>
              <a:rPr lang="en-US" dirty="0" err="1" smtClean="0">
                <a:latin typeface="Muli ExtraBold" panose="00000900000000000000" pitchFamily="2" charset="0"/>
              </a:rPr>
              <a:t>Câu</a:t>
            </a:r>
            <a:r>
              <a:rPr lang="en-US" dirty="0" smtClean="0">
                <a:latin typeface="Muli ExtraBold" panose="00000900000000000000" pitchFamily="2" charset="0"/>
              </a:rPr>
              <a:t> “</a:t>
            </a:r>
            <a:r>
              <a:rPr lang="en-US" dirty="0" err="1" smtClean="0">
                <a:latin typeface="Muli ExtraLight" panose="00000300000000000000" pitchFamily="2" charset="0"/>
              </a:rPr>
              <a:t>Bên</a:t>
            </a:r>
            <a:r>
              <a:rPr lang="en-US" dirty="0" smtClean="0">
                <a:latin typeface="Muli ExtraLight" panose="00000300000000000000" pitchFamily="2" charset="0"/>
              </a:rPr>
              <a:t> </a:t>
            </a:r>
            <a:r>
              <a:rPr lang="en-US" dirty="0" err="1" smtClean="0">
                <a:latin typeface="Muli ExtraLight" panose="00000300000000000000" pitchFamily="2" charset="0"/>
              </a:rPr>
              <a:t>đường</a:t>
            </a:r>
            <a:r>
              <a:rPr lang="en-US" dirty="0" smtClean="0">
                <a:latin typeface="Muli ExtraLight" panose="00000300000000000000" pitchFamily="2" charset="0"/>
              </a:rPr>
              <a:t> </a:t>
            </a:r>
            <a:r>
              <a:rPr lang="en-US" dirty="0" err="1" smtClean="0">
                <a:latin typeface="Muli ExtraLight" panose="00000300000000000000" pitchFamily="2" charset="0"/>
              </a:rPr>
              <a:t>là</a:t>
            </a:r>
            <a:r>
              <a:rPr lang="en-US" dirty="0" smtClean="0">
                <a:latin typeface="Muli ExtraLight" panose="00000300000000000000" pitchFamily="2" charset="0"/>
              </a:rPr>
              <a:t> </a:t>
            </a:r>
            <a:r>
              <a:rPr lang="en-US" dirty="0" err="1" smtClean="0">
                <a:latin typeface="Muli ExtraLight" panose="00000300000000000000" pitchFamily="2" charset="0"/>
              </a:rPr>
              <a:t>sườn</a:t>
            </a:r>
            <a:r>
              <a:rPr lang="en-US" dirty="0" smtClean="0">
                <a:latin typeface="Muli ExtraLight" panose="00000300000000000000" pitchFamily="2" charset="0"/>
              </a:rPr>
              <a:t> </a:t>
            </a:r>
            <a:r>
              <a:rPr lang="en-US" dirty="0" err="1" smtClean="0">
                <a:latin typeface="Muli ExtraLight" panose="00000300000000000000" pitchFamily="2" charset="0"/>
              </a:rPr>
              <a:t>núi</a:t>
            </a:r>
            <a:r>
              <a:rPr lang="en-US" dirty="0" smtClean="0">
                <a:latin typeface="Muli ExtraLight" panose="00000300000000000000" pitchFamily="2" charset="0"/>
              </a:rPr>
              <a:t> </a:t>
            </a:r>
            <a:r>
              <a:rPr lang="en-US" dirty="0" err="1" smtClean="0">
                <a:latin typeface="Muli ExtraLight" panose="00000300000000000000" pitchFamily="2" charset="0"/>
              </a:rPr>
              <a:t>thoai</a:t>
            </a:r>
            <a:r>
              <a:rPr lang="en-US" dirty="0" smtClean="0">
                <a:latin typeface="Muli ExtraLight" panose="00000300000000000000" pitchFamily="2" charset="0"/>
              </a:rPr>
              <a:t> </a:t>
            </a:r>
            <a:r>
              <a:rPr lang="en-US" dirty="0" err="1" smtClean="0">
                <a:latin typeface="Muli ExtraLight" panose="00000300000000000000" pitchFamily="2" charset="0"/>
              </a:rPr>
              <a:t>thoải</a:t>
            </a:r>
            <a:r>
              <a:rPr lang="en-US" dirty="0" smtClean="0">
                <a:latin typeface="Muli ExtraLight" panose="00000300000000000000" pitchFamily="2" charset="0"/>
              </a:rPr>
              <a:t>.</a:t>
            </a:r>
            <a:r>
              <a:rPr lang="en-US" dirty="0" smtClean="0">
                <a:latin typeface="Muli ExtraBold" panose="00000900000000000000" pitchFamily="2" charset="0"/>
              </a:rPr>
              <a:t>” </a:t>
            </a:r>
            <a:r>
              <a:rPr lang="en-US" dirty="0" err="1" smtClean="0">
                <a:latin typeface="Muli ExtraBold" panose="00000900000000000000" pitchFamily="2" charset="0"/>
              </a:rPr>
              <a:t>thuộc</a:t>
            </a:r>
            <a:r>
              <a:rPr lang="en-US" dirty="0" smtClean="0">
                <a:latin typeface="Muli ExtraBold" panose="00000900000000000000" pitchFamily="2" charset="0"/>
              </a:rPr>
              <a:t> </a:t>
            </a:r>
            <a:r>
              <a:rPr lang="en-US" dirty="0" err="1" smtClean="0">
                <a:latin typeface="Muli ExtraBold" panose="00000900000000000000" pitchFamily="2" charset="0"/>
              </a:rPr>
              <a:t>kiểu</a:t>
            </a:r>
            <a:r>
              <a:rPr lang="en-US" dirty="0" smtClean="0">
                <a:latin typeface="Muli ExtraBold" panose="00000900000000000000" pitchFamily="2" charset="0"/>
              </a:rPr>
              <a:t> </a:t>
            </a:r>
            <a:r>
              <a:rPr lang="en-US" dirty="0" err="1" smtClean="0">
                <a:latin typeface="Muli ExtraBold" panose="00000900000000000000" pitchFamily="2" charset="0"/>
              </a:rPr>
              <a:t>câu</a:t>
            </a:r>
            <a:r>
              <a:rPr lang="en-US" dirty="0" smtClean="0">
                <a:latin typeface="Muli ExtraBold" panose="00000900000000000000" pitchFamily="2" charset="0"/>
              </a:rPr>
              <a:t> </a:t>
            </a:r>
            <a:r>
              <a:rPr lang="en-US" dirty="0" err="1" smtClean="0">
                <a:latin typeface="Muli ExtraBold" panose="00000900000000000000" pitchFamily="2" charset="0"/>
              </a:rPr>
              <a:t>nào</a:t>
            </a:r>
            <a:r>
              <a:rPr lang="en-US" dirty="0" smtClean="0">
                <a:latin typeface="Muli ExtraBold" panose="00000900000000000000" pitchFamily="2" charset="0"/>
              </a:rPr>
              <a:t>?</a:t>
            </a:r>
            <a:endParaRPr dirty="0">
              <a:latin typeface="Muli ExtraBold" panose="00000900000000000000" pitchFamily="2" charset="0"/>
            </a:endParaRPr>
          </a:p>
        </p:txBody>
      </p:sp>
      <p:sp>
        <p:nvSpPr>
          <p:cNvPr id="5588" name="Google Shape;5588;p44"/>
          <p:cNvSpPr txBox="1">
            <a:spLocks noGrp="1"/>
          </p:cNvSpPr>
          <p:nvPr>
            <p:ph type="title" idx="3"/>
          </p:nvPr>
        </p:nvSpPr>
        <p:spPr>
          <a:xfrm>
            <a:off x="1058238" y="1454496"/>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A</a:t>
            </a:r>
            <a:endParaRPr dirty="0"/>
          </a:p>
        </p:txBody>
      </p:sp>
      <p:sp>
        <p:nvSpPr>
          <p:cNvPr id="5589" name="Google Shape;5589;p44"/>
          <p:cNvSpPr txBox="1">
            <a:spLocks noGrp="1"/>
          </p:cNvSpPr>
          <p:nvPr>
            <p:ph type="title" idx="4"/>
          </p:nvPr>
        </p:nvSpPr>
        <p:spPr>
          <a:xfrm>
            <a:off x="2095745" y="2741833"/>
            <a:ext cx="2529900" cy="375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200" dirty="0" smtClean="0">
                <a:latin typeface="Muli ExtraLight" panose="00000300000000000000" pitchFamily="2" charset="0"/>
              </a:rPr>
              <a:t>Ai làm gì?</a:t>
            </a:r>
            <a:endParaRPr sz="3200" dirty="0">
              <a:latin typeface="Muli ExtraLight" panose="00000300000000000000" pitchFamily="2" charset="0"/>
            </a:endParaRPr>
          </a:p>
        </p:txBody>
      </p:sp>
      <p:sp>
        <p:nvSpPr>
          <p:cNvPr id="5591" name="Google Shape;5591;p44"/>
          <p:cNvSpPr txBox="1">
            <a:spLocks noGrp="1"/>
          </p:cNvSpPr>
          <p:nvPr>
            <p:ph type="title" idx="6"/>
          </p:nvPr>
        </p:nvSpPr>
        <p:spPr>
          <a:xfrm>
            <a:off x="1069823" y="2596154"/>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B</a:t>
            </a:r>
            <a:endParaRPr dirty="0"/>
          </a:p>
        </p:txBody>
      </p:sp>
      <p:sp>
        <p:nvSpPr>
          <p:cNvPr id="5592" name="Google Shape;5592;p44"/>
          <p:cNvSpPr txBox="1">
            <a:spLocks noGrp="1"/>
          </p:cNvSpPr>
          <p:nvPr>
            <p:ph type="title" idx="7"/>
          </p:nvPr>
        </p:nvSpPr>
        <p:spPr>
          <a:xfrm>
            <a:off x="2139790" y="3893202"/>
            <a:ext cx="3497964" cy="375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200" dirty="0" smtClean="0">
                <a:latin typeface="Muli ExtraLight" panose="00000300000000000000" pitchFamily="2" charset="0"/>
              </a:rPr>
              <a:t>Ai thế nào?</a:t>
            </a:r>
            <a:endParaRPr sz="3200" dirty="0">
              <a:latin typeface="Muli ExtraLight" panose="00000300000000000000" pitchFamily="2" charset="0"/>
            </a:endParaRPr>
          </a:p>
        </p:txBody>
      </p:sp>
      <p:sp>
        <p:nvSpPr>
          <p:cNvPr id="5594" name="Google Shape;5594;p44"/>
          <p:cNvSpPr txBox="1">
            <a:spLocks noGrp="1"/>
          </p:cNvSpPr>
          <p:nvPr>
            <p:ph type="title" idx="9"/>
          </p:nvPr>
        </p:nvSpPr>
        <p:spPr>
          <a:xfrm>
            <a:off x="1054412" y="3803585"/>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C</a:t>
            </a:r>
            <a:endParaRPr dirty="0"/>
          </a:p>
        </p:txBody>
      </p:sp>
      <p:sp>
        <p:nvSpPr>
          <p:cNvPr id="5598" name="Google Shape;5598;p44"/>
          <p:cNvSpPr/>
          <p:nvPr/>
        </p:nvSpPr>
        <p:spPr>
          <a:xfrm flipH="1">
            <a:off x="7635854" y="4564884"/>
            <a:ext cx="1155867" cy="274994"/>
          </a:xfrm>
          <a:custGeom>
            <a:avLst/>
            <a:gdLst/>
            <a:ahLst/>
            <a:cxnLst/>
            <a:rect l="l" t="t" r="r" b="b"/>
            <a:pathLst>
              <a:path w="19915" h="4738" extrusionOk="0">
                <a:moveTo>
                  <a:pt x="5404" y="1"/>
                </a:moveTo>
                <a:cubicBezTo>
                  <a:pt x="3903" y="1"/>
                  <a:pt x="3136" y="1102"/>
                  <a:pt x="2569" y="1936"/>
                </a:cubicBezTo>
                <a:cubicBezTo>
                  <a:pt x="1968" y="2803"/>
                  <a:pt x="1602" y="3270"/>
                  <a:pt x="901" y="3270"/>
                </a:cubicBezTo>
                <a:cubicBezTo>
                  <a:pt x="0" y="3337"/>
                  <a:pt x="0" y="4671"/>
                  <a:pt x="901" y="4738"/>
                </a:cubicBezTo>
                <a:cubicBezTo>
                  <a:pt x="2402" y="4738"/>
                  <a:pt x="3169" y="3637"/>
                  <a:pt x="3736" y="2769"/>
                </a:cubicBezTo>
                <a:cubicBezTo>
                  <a:pt x="4337" y="1902"/>
                  <a:pt x="4704" y="1435"/>
                  <a:pt x="5404" y="1435"/>
                </a:cubicBezTo>
                <a:cubicBezTo>
                  <a:pt x="6138" y="1435"/>
                  <a:pt x="6472" y="1902"/>
                  <a:pt x="7072" y="2769"/>
                </a:cubicBezTo>
                <a:cubicBezTo>
                  <a:pt x="7706" y="3637"/>
                  <a:pt x="8440" y="4738"/>
                  <a:pt x="9941" y="4738"/>
                </a:cubicBezTo>
                <a:cubicBezTo>
                  <a:pt x="11475" y="4738"/>
                  <a:pt x="12242" y="3637"/>
                  <a:pt x="12810" y="2769"/>
                </a:cubicBezTo>
                <a:cubicBezTo>
                  <a:pt x="13410" y="1902"/>
                  <a:pt x="13777" y="1435"/>
                  <a:pt x="14477" y="1435"/>
                </a:cubicBezTo>
                <a:cubicBezTo>
                  <a:pt x="15178" y="1435"/>
                  <a:pt x="15545" y="1902"/>
                  <a:pt x="16145" y="2769"/>
                </a:cubicBezTo>
                <a:cubicBezTo>
                  <a:pt x="16746" y="3637"/>
                  <a:pt x="17480" y="4738"/>
                  <a:pt x="19014" y="4738"/>
                </a:cubicBezTo>
                <a:cubicBezTo>
                  <a:pt x="19915" y="4671"/>
                  <a:pt x="19915" y="3337"/>
                  <a:pt x="19014" y="3270"/>
                </a:cubicBezTo>
                <a:cubicBezTo>
                  <a:pt x="18280" y="3270"/>
                  <a:pt x="17947" y="2836"/>
                  <a:pt x="17346" y="1936"/>
                </a:cubicBezTo>
                <a:cubicBezTo>
                  <a:pt x="16746" y="1068"/>
                  <a:pt x="15978" y="1"/>
                  <a:pt x="14477" y="1"/>
                </a:cubicBezTo>
                <a:cubicBezTo>
                  <a:pt x="12976" y="1"/>
                  <a:pt x="12209" y="1102"/>
                  <a:pt x="11609" y="1936"/>
                </a:cubicBezTo>
                <a:cubicBezTo>
                  <a:pt x="11042" y="2803"/>
                  <a:pt x="10675" y="3270"/>
                  <a:pt x="9941" y="3270"/>
                </a:cubicBezTo>
                <a:cubicBezTo>
                  <a:pt x="9240" y="3270"/>
                  <a:pt x="8873" y="2836"/>
                  <a:pt x="8273" y="1936"/>
                </a:cubicBezTo>
                <a:cubicBezTo>
                  <a:pt x="7673" y="1068"/>
                  <a:pt x="6939" y="1"/>
                  <a:pt x="5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 name="Google Shape;5545;p44"/>
          <p:cNvGrpSpPr/>
          <p:nvPr/>
        </p:nvGrpSpPr>
        <p:grpSpPr>
          <a:xfrm>
            <a:off x="1976725" y="1389242"/>
            <a:ext cx="4454641" cy="822960"/>
            <a:chOff x="5479526" y="1405801"/>
            <a:chExt cx="2977859" cy="529496"/>
          </a:xfrm>
        </p:grpSpPr>
        <p:grpSp>
          <p:nvGrpSpPr>
            <p:cNvPr id="81" name="Google Shape;5546;p44"/>
            <p:cNvGrpSpPr/>
            <p:nvPr/>
          </p:nvGrpSpPr>
          <p:grpSpPr>
            <a:xfrm>
              <a:off x="5479526" y="1405801"/>
              <a:ext cx="2977859" cy="529496"/>
              <a:chOff x="1639625" y="1424500"/>
              <a:chExt cx="2861400" cy="569350"/>
            </a:xfrm>
          </p:grpSpPr>
          <p:sp>
            <p:nvSpPr>
              <p:cNvPr id="87" name="Google Shape;5547;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5548;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 name="Google Shape;5549;p44"/>
            <p:cNvGrpSpPr/>
            <p:nvPr/>
          </p:nvGrpSpPr>
          <p:grpSpPr>
            <a:xfrm>
              <a:off x="8055838" y="1554100"/>
              <a:ext cx="198900" cy="198900"/>
              <a:chOff x="7016475" y="679000"/>
              <a:chExt cx="198900" cy="198900"/>
            </a:xfrm>
          </p:grpSpPr>
          <p:sp>
            <p:nvSpPr>
              <p:cNvPr id="83" name="Google Shape;5550;p44"/>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4" name="Google Shape;5551;p44"/>
              <p:cNvGrpSpPr/>
              <p:nvPr/>
            </p:nvGrpSpPr>
            <p:grpSpPr>
              <a:xfrm>
                <a:off x="7056825" y="719650"/>
                <a:ext cx="118200" cy="117600"/>
                <a:chOff x="6856475" y="706375"/>
                <a:chExt cx="118200" cy="117600"/>
              </a:xfrm>
            </p:grpSpPr>
            <p:cxnSp>
              <p:nvCxnSpPr>
                <p:cNvPr id="85" name="Google Shape;5552;p44"/>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86" name="Google Shape;5553;p44"/>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sp>
        <p:nvSpPr>
          <p:cNvPr id="5587" name="Google Shape;5587;p44"/>
          <p:cNvSpPr txBox="1">
            <a:spLocks noGrp="1"/>
          </p:cNvSpPr>
          <p:nvPr>
            <p:ph type="title" idx="2"/>
          </p:nvPr>
        </p:nvSpPr>
        <p:spPr>
          <a:xfrm>
            <a:off x="2139790" y="1553570"/>
            <a:ext cx="2730891" cy="375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200" dirty="0" smtClean="0">
                <a:latin typeface="Muli ExtraLight" panose="00000300000000000000" pitchFamily="2" charset="0"/>
              </a:rPr>
              <a:t>Ai là gì?</a:t>
            </a:r>
            <a:endParaRPr sz="3200" dirty="0">
              <a:latin typeface="Muli ExtraLight" panose="00000300000000000000" pitchFamily="2" charset="0"/>
            </a:endParaRPr>
          </a:p>
        </p:txBody>
      </p:sp>
    </p:spTree>
    <p:extLst>
      <p:ext uri="{BB962C8B-B14F-4D97-AF65-F5344CB8AC3E}">
        <p14:creationId xmlns:p14="http://schemas.microsoft.com/office/powerpoint/2010/main" val="3439379459"/>
      </p:ext>
    </p:extLst>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repeatCount="indefinite" fill="hold" grpId="0" nodeType="clickEffect">
                                  <p:stCondLst>
                                    <p:cond delay="0"/>
                                  </p:stCondLst>
                                  <p:endCondLst>
                                    <p:cond evt="onNext" delay="0">
                                      <p:tgtEl>
                                        <p:sldTgt/>
                                      </p:tgtEl>
                                    </p:cond>
                                  </p:endCondLst>
                                  <p:childTnLst>
                                    <p:animEffect transition="out" filter="fade">
                                      <p:cBhvr>
                                        <p:cTn id="6" dur="500" tmFilter="0, 0; .2, .5; .8, .5; 1, 0"/>
                                        <p:tgtEl>
                                          <p:spTgt spid="5587"/>
                                        </p:tgtEl>
                                      </p:cBhvr>
                                    </p:animEffect>
                                    <p:animScale>
                                      <p:cBhvr>
                                        <p:cTn id="7" dur="250" autoRev="1" fill="hold"/>
                                        <p:tgtEl>
                                          <p:spTgt spid="5587"/>
                                        </p:tgtEl>
                                      </p:cBhvr>
                                      <p:by x="105000" y="105000"/>
                                    </p:animScale>
                                  </p:childTnLst>
                                </p:cTn>
                              </p:par>
                              <p:par>
                                <p:cTn id="8" presetID="26" presetClass="emph" presetSubtype="0" repeatCount="indefinite" fill="hold" nodeType="withEffect">
                                  <p:stCondLst>
                                    <p:cond delay="0"/>
                                  </p:stCondLst>
                                  <p:endCondLst>
                                    <p:cond evt="onNext" delay="0">
                                      <p:tgtEl>
                                        <p:sldTgt/>
                                      </p:tgtEl>
                                    </p:cond>
                                  </p:endCondLst>
                                  <p:childTnLst>
                                    <p:animEffect transition="out" filter="fade">
                                      <p:cBhvr>
                                        <p:cTn id="9" dur="500" tmFilter="0, 0; .2, .5; .8, .5; 1, 0"/>
                                        <p:tgtEl>
                                          <p:spTgt spid="80"/>
                                        </p:tgtEl>
                                      </p:cBhvr>
                                    </p:animEffect>
                                    <p:animScale>
                                      <p:cBhvr>
                                        <p:cTn id="10" dur="250" autoRev="1" fill="hold"/>
                                        <p:tgtEl>
                                          <p:spTgt spid="80"/>
                                        </p:tgtEl>
                                      </p:cBhvr>
                                      <p:by x="105000" y="105000"/>
                                    </p:animScale>
                                  </p:childTnLst>
                                </p:cTn>
                              </p:par>
                              <p:par>
                                <p:cTn id="11" presetID="26" presetClass="emph" presetSubtype="0" repeatCount="indefinite" fill="hold" grpId="0" nodeType="withEffect">
                                  <p:stCondLst>
                                    <p:cond delay="0"/>
                                  </p:stCondLst>
                                  <p:endCondLst>
                                    <p:cond evt="onNext" delay="0">
                                      <p:tgtEl>
                                        <p:sldTgt/>
                                      </p:tgtEl>
                                    </p:cond>
                                  </p:endCondLst>
                                  <p:childTnLst>
                                    <p:animEffect transition="out" filter="fade">
                                      <p:cBhvr>
                                        <p:cTn id="12" dur="500" tmFilter="0, 0; .2, .5; .8, .5; 1, 0"/>
                                        <p:tgtEl>
                                          <p:spTgt spid="5584"/>
                                        </p:tgtEl>
                                      </p:cBhvr>
                                    </p:animEffect>
                                    <p:animScale>
                                      <p:cBhvr>
                                        <p:cTn id="13" dur="250" autoRev="1" fill="hold"/>
                                        <p:tgtEl>
                                          <p:spTgt spid="5584"/>
                                        </p:tgtEl>
                                      </p:cBhvr>
                                      <p:by x="105000" y="105000"/>
                                    </p:animScale>
                                  </p:childTnLst>
                                </p:cTn>
                              </p:par>
                              <p:par>
                                <p:cTn id="14" presetID="26" presetClass="emph" presetSubtype="0" repeatCount="indefinite" fill="hold" grpId="0" nodeType="withEffect">
                                  <p:stCondLst>
                                    <p:cond delay="0"/>
                                  </p:stCondLst>
                                  <p:endCondLst>
                                    <p:cond evt="onNext" delay="0">
                                      <p:tgtEl>
                                        <p:sldTgt/>
                                      </p:tgtEl>
                                    </p:cond>
                                  </p:endCondLst>
                                  <p:childTnLst>
                                    <p:animEffect transition="out" filter="fade">
                                      <p:cBhvr>
                                        <p:cTn id="15" dur="500" tmFilter="0, 0; .2, .5; .8, .5; 1, 0"/>
                                        <p:tgtEl>
                                          <p:spTgt spid="5588"/>
                                        </p:tgtEl>
                                      </p:cBhvr>
                                    </p:animEffect>
                                    <p:animScale>
                                      <p:cBhvr>
                                        <p:cTn id="16" dur="250" autoRev="1" fill="hold"/>
                                        <p:tgtEl>
                                          <p:spTgt spid="558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84" grpId="0" animBg="1"/>
      <p:bldP spid="5588" grpId="0"/>
      <p:bldP spid="558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544"/>
        <p:cNvGrpSpPr/>
        <p:nvPr/>
      </p:nvGrpSpPr>
      <p:grpSpPr>
        <a:xfrm>
          <a:off x="0" y="0"/>
          <a:ext cx="0" cy="0"/>
          <a:chOff x="0" y="0"/>
          <a:chExt cx="0" cy="0"/>
        </a:xfrm>
      </p:grpSpPr>
      <p:grpSp>
        <p:nvGrpSpPr>
          <p:cNvPr id="5545" name="Google Shape;5545;p44"/>
          <p:cNvGrpSpPr/>
          <p:nvPr/>
        </p:nvGrpSpPr>
        <p:grpSpPr>
          <a:xfrm>
            <a:off x="1760919" y="2733607"/>
            <a:ext cx="5669280" cy="914400"/>
            <a:chOff x="5479526" y="1405801"/>
            <a:chExt cx="2977859" cy="529496"/>
          </a:xfrm>
        </p:grpSpPr>
        <p:grpSp>
          <p:nvGrpSpPr>
            <p:cNvPr id="5546" name="Google Shape;5546;p44"/>
            <p:cNvGrpSpPr/>
            <p:nvPr/>
          </p:nvGrpSpPr>
          <p:grpSpPr>
            <a:xfrm>
              <a:off x="5479526" y="1405801"/>
              <a:ext cx="2977859" cy="529496"/>
              <a:chOff x="1639625" y="1424500"/>
              <a:chExt cx="2861400" cy="569350"/>
            </a:xfrm>
          </p:grpSpPr>
          <p:sp>
            <p:nvSpPr>
              <p:cNvPr id="5547" name="Google Shape;5547;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8" name="Google Shape;5548;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49" name="Google Shape;5549;p44"/>
            <p:cNvGrpSpPr/>
            <p:nvPr/>
          </p:nvGrpSpPr>
          <p:grpSpPr>
            <a:xfrm>
              <a:off x="8055838" y="1554100"/>
              <a:ext cx="198900" cy="198900"/>
              <a:chOff x="7016475" y="679000"/>
              <a:chExt cx="198900" cy="198900"/>
            </a:xfrm>
          </p:grpSpPr>
          <p:sp>
            <p:nvSpPr>
              <p:cNvPr id="5550" name="Google Shape;5550;p44"/>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51" name="Google Shape;5551;p44"/>
              <p:cNvGrpSpPr/>
              <p:nvPr/>
            </p:nvGrpSpPr>
            <p:grpSpPr>
              <a:xfrm>
                <a:off x="7056825" y="719650"/>
                <a:ext cx="118200" cy="117600"/>
                <a:chOff x="6856475" y="706375"/>
                <a:chExt cx="118200" cy="117600"/>
              </a:xfrm>
            </p:grpSpPr>
            <p:cxnSp>
              <p:nvCxnSpPr>
                <p:cNvPr id="5552" name="Google Shape;5552;p44"/>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5553" name="Google Shape;5553;p44"/>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grpSp>
        <p:nvGrpSpPr>
          <p:cNvPr id="5572" name="Google Shape;5572;p44"/>
          <p:cNvGrpSpPr/>
          <p:nvPr/>
        </p:nvGrpSpPr>
        <p:grpSpPr>
          <a:xfrm>
            <a:off x="1750524" y="3779878"/>
            <a:ext cx="5669280" cy="914400"/>
            <a:chOff x="1593077" y="2963526"/>
            <a:chExt cx="2977859" cy="529496"/>
          </a:xfrm>
        </p:grpSpPr>
        <p:grpSp>
          <p:nvGrpSpPr>
            <p:cNvPr id="5573" name="Google Shape;5573;p44"/>
            <p:cNvGrpSpPr/>
            <p:nvPr/>
          </p:nvGrpSpPr>
          <p:grpSpPr>
            <a:xfrm>
              <a:off x="1593077" y="2963526"/>
              <a:ext cx="2977859" cy="529496"/>
              <a:chOff x="1639625" y="1424500"/>
              <a:chExt cx="2861400" cy="569350"/>
            </a:xfrm>
          </p:grpSpPr>
          <p:sp>
            <p:nvSpPr>
              <p:cNvPr id="5574" name="Google Shape;5574;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5" name="Google Shape;5575;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76" name="Google Shape;5576;p44"/>
            <p:cNvGrpSpPr/>
            <p:nvPr/>
          </p:nvGrpSpPr>
          <p:grpSpPr>
            <a:xfrm>
              <a:off x="4169650" y="3109956"/>
              <a:ext cx="198900" cy="198900"/>
              <a:chOff x="7016475" y="679000"/>
              <a:chExt cx="198900" cy="198900"/>
            </a:xfrm>
          </p:grpSpPr>
          <p:sp>
            <p:nvSpPr>
              <p:cNvPr id="5577" name="Google Shape;5577;p44"/>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578" name="Google Shape;5578;p44"/>
              <p:cNvGrpSpPr/>
              <p:nvPr/>
            </p:nvGrpSpPr>
            <p:grpSpPr>
              <a:xfrm>
                <a:off x="7056825" y="719650"/>
                <a:ext cx="118200" cy="117600"/>
                <a:chOff x="6856475" y="706375"/>
                <a:chExt cx="118200" cy="117600"/>
              </a:xfrm>
            </p:grpSpPr>
            <p:cxnSp>
              <p:nvCxnSpPr>
                <p:cNvPr id="5579" name="Google Shape;5579;p44"/>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5580" name="Google Shape;5580;p44"/>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sp>
        <p:nvSpPr>
          <p:cNvPr id="5581" name="Google Shape;5581;p44"/>
          <p:cNvSpPr/>
          <p:nvPr/>
        </p:nvSpPr>
        <p:spPr>
          <a:xfrm>
            <a:off x="844182" y="3874307"/>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l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2" name="Google Shape;5582;p44"/>
          <p:cNvSpPr/>
          <p:nvPr/>
        </p:nvSpPr>
        <p:spPr>
          <a:xfrm>
            <a:off x="844182" y="2853921"/>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accent2"/>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4" name="Google Shape;5584;p44"/>
          <p:cNvSpPr/>
          <p:nvPr/>
        </p:nvSpPr>
        <p:spPr>
          <a:xfrm>
            <a:off x="852559" y="1778556"/>
            <a:ext cx="732461" cy="690577"/>
          </a:xfrm>
          <a:custGeom>
            <a:avLst/>
            <a:gdLst/>
            <a:ahLst/>
            <a:cxnLst/>
            <a:rect l="l" t="t" r="r" b="b"/>
            <a:pathLst>
              <a:path w="46535" h="43874" extrusionOk="0">
                <a:moveTo>
                  <a:pt x="23289" y="0"/>
                </a:moveTo>
                <a:cubicBezTo>
                  <a:pt x="22384" y="0"/>
                  <a:pt x="21470" y="56"/>
                  <a:pt x="20549" y="171"/>
                </a:cubicBezTo>
                <a:cubicBezTo>
                  <a:pt x="8540" y="1672"/>
                  <a:pt x="1" y="12647"/>
                  <a:pt x="1502" y="24655"/>
                </a:cubicBezTo>
                <a:cubicBezTo>
                  <a:pt x="2888" y="35743"/>
                  <a:pt x="12350" y="43874"/>
                  <a:pt x="23246" y="43874"/>
                </a:cubicBezTo>
                <a:cubicBezTo>
                  <a:pt x="24151" y="43874"/>
                  <a:pt x="25065" y="43818"/>
                  <a:pt x="25986" y="43702"/>
                </a:cubicBezTo>
                <a:cubicBezTo>
                  <a:pt x="37995" y="42201"/>
                  <a:pt x="46534" y="31227"/>
                  <a:pt x="45033" y="19218"/>
                </a:cubicBezTo>
                <a:cubicBezTo>
                  <a:pt x="43647" y="8130"/>
                  <a:pt x="34185" y="0"/>
                  <a:pt x="23289" y="0"/>
                </a:cubicBezTo>
                <a:close/>
              </a:path>
            </a:pathLst>
          </a:custGeom>
          <a:solidFill>
            <a:schemeClr val="accent3"/>
          </a:solidFill>
          <a:ln w="9525"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85" name="Google Shape;5585;p44"/>
          <p:cNvSpPr txBox="1">
            <a:spLocks noGrp="1"/>
          </p:cNvSpPr>
          <p:nvPr>
            <p:ph type="title"/>
          </p:nvPr>
        </p:nvSpPr>
        <p:spPr>
          <a:xfrm>
            <a:off x="1174" y="190556"/>
            <a:ext cx="9142826" cy="1182414"/>
          </a:xfrm>
          <a:prstGeom prst="rect">
            <a:avLst/>
          </a:prstGeom>
          <a:solidFill>
            <a:srgbClr val="CBB8F2"/>
          </a:solidFill>
          <a:ln>
            <a:solidFill>
              <a:srgbClr val="CBB8F2"/>
            </a:solidFill>
          </a:ln>
        </p:spPr>
        <p:txBody>
          <a:bodyPr spcFirstLastPara="1" wrap="square" lIns="91425" tIns="91425" rIns="91425" bIns="91425" anchor="ctr" anchorCtr="0">
            <a:noAutofit/>
          </a:bodyPr>
          <a:lstStyle/>
          <a:p>
            <a:pPr lvl="0" algn="just"/>
            <a:r>
              <a:rPr lang="en" sz="2400" dirty="0" smtClean="0">
                <a:latin typeface="Muli ExtraBold" panose="00000900000000000000" pitchFamily="2" charset="0"/>
              </a:rPr>
              <a:t>Câu 7: </a:t>
            </a:r>
            <a:r>
              <a:rPr lang="en-US" sz="2400" dirty="0" err="1" smtClean="0">
                <a:latin typeface="Muli ExtraBold" panose="00000900000000000000" pitchFamily="2" charset="0"/>
              </a:rPr>
              <a:t>Trong</a:t>
            </a:r>
            <a:r>
              <a:rPr lang="en-US" sz="2400" dirty="0" smtClean="0">
                <a:latin typeface="Muli ExtraBold" panose="00000900000000000000" pitchFamily="2" charset="0"/>
              </a:rPr>
              <a:t> </a:t>
            </a:r>
            <a:r>
              <a:rPr lang="en-US" sz="2400" dirty="0" err="1" smtClean="0">
                <a:latin typeface="Muli ExtraBold" panose="00000900000000000000" pitchFamily="2" charset="0"/>
              </a:rPr>
              <a:t>câu</a:t>
            </a:r>
            <a:r>
              <a:rPr lang="en-US" sz="2400" dirty="0" smtClean="0">
                <a:latin typeface="Muli ExtraBold" panose="00000900000000000000" pitchFamily="2" charset="0"/>
              </a:rPr>
              <a:t>: “</a:t>
            </a:r>
            <a:r>
              <a:rPr lang="vi-VN" sz="2400" dirty="0">
                <a:latin typeface="Muli ExtraLight" panose="00000300000000000000" pitchFamily="2" charset="0"/>
              </a:rPr>
              <a:t>Nước trườn qua kẽ đá, lách qua những mỏm đá ngầm, tung bọt trắng xóa như trải thảm hoa đón mời khách gần xa đi về thăm bản</a:t>
            </a:r>
            <a:r>
              <a:rPr lang="vi-VN" sz="2400" dirty="0" smtClean="0">
                <a:latin typeface="Muli ExtraLight" panose="00000300000000000000" pitchFamily="2" charset="0"/>
              </a:rPr>
              <a:t>.</a:t>
            </a:r>
            <a:r>
              <a:rPr lang="en-US" sz="2400" dirty="0" smtClean="0">
                <a:latin typeface="Muli ExtraBold" panose="00000900000000000000" pitchFamily="2" charset="0"/>
              </a:rPr>
              <a:t>”, </a:t>
            </a:r>
            <a:r>
              <a:rPr lang="en-US" sz="2400" dirty="0" err="1" smtClean="0">
                <a:latin typeface="Muli ExtraBold" panose="00000900000000000000" pitchFamily="2" charset="0"/>
              </a:rPr>
              <a:t>có</a:t>
            </a:r>
            <a:r>
              <a:rPr lang="en-US" sz="2400" dirty="0" smtClean="0">
                <a:latin typeface="Muli ExtraBold" panose="00000900000000000000" pitchFamily="2" charset="0"/>
              </a:rPr>
              <a:t> </a:t>
            </a:r>
            <a:r>
              <a:rPr lang="en-US" sz="2400" dirty="0" err="1" smtClean="0">
                <a:latin typeface="Muli ExtraBold" panose="00000900000000000000" pitchFamily="2" charset="0"/>
              </a:rPr>
              <a:t>những</a:t>
            </a:r>
            <a:r>
              <a:rPr lang="en-US" sz="2400" dirty="0" smtClean="0">
                <a:latin typeface="Muli ExtraBold" panose="00000900000000000000" pitchFamily="2" charset="0"/>
              </a:rPr>
              <a:t> </a:t>
            </a:r>
            <a:r>
              <a:rPr lang="en-US" sz="2400" dirty="0" err="1" smtClean="0">
                <a:latin typeface="Muli ExtraBold" panose="00000900000000000000" pitchFamily="2" charset="0"/>
              </a:rPr>
              <a:t>từ</a:t>
            </a:r>
            <a:r>
              <a:rPr lang="en-US" sz="2400" dirty="0" smtClean="0">
                <a:latin typeface="Muli ExtraBold" panose="00000900000000000000" pitchFamily="2" charset="0"/>
              </a:rPr>
              <a:t> </a:t>
            </a:r>
            <a:r>
              <a:rPr lang="en-US" sz="2400" dirty="0" err="1" smtClean="0">
                <a:latin typeface="Muli ExtraBold" panose="00000900000000000000" pitchFamily="2" charset="0"/>
              </a:rPr>
              <a:t>chỉ</a:t>
            </a:r>
            <a:r>
              <a:rPr lang="en-US" sz="2400" dirty="0" smtClean="0">
                <a:latin typeface="Muli ExtraBold" panose="00000900000000000000" pitchFamily="2" charset="0"/>
              </a:rPr>
              <a:t> </a:t>
            </a:r>
            <a:r>
              <a:rPr lang="en-US" sz="2400" dirty="0" err="1" smtClean="0">
                <a:latin typeface="Muli ExtraBold" panose="00000900000000000000" pitchFamily="2" charset="0"/>
              </a:rPr>
              <a:t>hoạt</a:t>
            </a:r>
            <a:r>
              <a:rPr lang="en-US" sz="2400" dirty="0" smtClean="0">
                <a:latin typeface="Muli ExtraBold" panose="00000900000000000000" pitchFamily="2" charset="0"/>
              </a:rPr>
              <a:t> </a:t>
            </a:r>
            <a:r>
              <a:rPr lang="en-US" sz="2400" dirty="0" err="1" smtClean="0">
                <a:latin typeface="Muli ExtraBold" panose="00000900000000000000" pitchFamily="2" charset="0"/>
              </a:rPr>
              <a:t>động</a:t>
            </a:r>
            <a:r>
              <a:rPr lang="en-US" sz="2400" dirty="0" smtClean="0">
                <a:latin typeface="Muli ExtraBold" panose="00000900000000000000" pitchFamily="2" charset="0"/>
              </a:rPr>
              <a:t> </a:t>
            </a:r>
            <a:r>
              <a:rPr lang="en-US" sz="2400" dirty="0" err="1" smtClean="0">
                <a:latin typeface="Muli ExtraBold" panose="00000900000000000000" pitchFamily="2" charset="0"/>
              </a:rPr>
              <a:t>nào</a:t>
            </a:r>
            <a:r>
              <a:rPr lang="en-US" sz="2400" dirty="0" smtClean="0">
                <a:latin typeface="Muli ExtraBold" panose="00000900000000000000" pitchFamily="2" charset="0"/>
              </a:rPr>
              <a:t>?</a:t>
            </a:r>
            <a:endParaRPr sz="2400" dirty="0">
              <a:latin typeface="Muli ExtraBold" panose="00000900000000000000" pitchFamily="2" charset="0"/>
            </a:endParaRPr>
          </a:p>
        </p:txBody>
      </p:sp>
      <p:sp>
        <p:nvSpPr>
          <p:cNvPr id="5588" name="Google Shape;5588;p44"/>
          <p:cNvSpPr txBox="1">
            <a:spLocks noGrp="1"/>
          </p:cNvSpPr>
          <p:nvPr>
            <p:ph type="title" idx="3"/>
          </p:nvPr>
        </p:nvSpPr>
        <p:spPr>
          <a:xfrm>
            <a:off x="882339" y="1839970"/>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A</a:t>
            </a:r>
            <a:endParaRPr dirty="0"/>
          </a:p>
        </p:txBody>
      </p:sp>
      <p:sp>
        <p:nvSpPr>
          <p:cNvPr id="5589" name="Google Shape;5589;p44"/>
          <p:cNvSpPr txBox="1">
            <a:spLocks noGrp="1"/>
          </p:cNvSpPr>
          <p:nvPr>
            <p:ph type="title" idx="4"/>
          </p:nvPr>
        </p:nvSpPr>
        <p:spPr>
          <a:xfrm>
            <a:off x="1879215" y="2779484"/>
            <a:ext cx="4758748" cy="731457"/>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800" dirty="0" smtClean="0">
                <a:latin typeface="Muli ExtraLight" panose="00000300000000000000" pitchFamily="2" charset="0"/>
              </a:rPr>
              <a:t>kẽ, qua, trườn, lách, đón mời, đi về, thăm</a:t>
            </a:r>
            <a:endParaRPr sz="2800" dirty="0">
              <a:latin typeface="Muli ExtraLight" panose="00000300000000000000" pitchFamily="2" charset="0"/>
            </a:endParaRPr>
          </a:p>
        </p:txBody>
      </p:sp>
      <p:sp>
        <p:nvSpPr>
          <p:cNvPr id="5591" name="Google Shape;5591;p44"/>
          <p:cNvSpPr txBox="1">
            <a:spLocks noGrp="1"/>
          </p:cNvSpPr>
          <p:nvPr>
            <p:ph type="title" idx="6"/>
          </p:nvPr>
        </p:nvSpPr>
        <p:spPr>
          <a:xfrm>
            <a:off x="885547" y="2899508"/>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B</a:t>
            </a:r>
            <a:endParaRPr dirty="0"/>
          </a:p>
        </p:txBody>
      </p:sp>
      <p:sp>
        <p:nvSpPr>
          <p:cNvPr id="5592" name="Google Shape;5592;p44"/>
          <p:cNvSpPr txBox="1">
            <a:spLocks noGrp="1"/>
          </p:cNvSpPr>
          <p:nvPr>
            <p:ph type="title" idx="7"/>
          </p:nvPr>
        </p:nvSpPr>
        <p:spPr>
          <a:xfrm>
            <a:off x="1811234" y="3812624"/>
            <a:ext cx="4894709" cy="745398"/>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800" dirty="0" smtClean="0">
                <a:latin typeface="Muli ExtraLight" panose="00000300000000000000" pitchFamily="2" charset="0"/>
              </a:rPr>
              <a:t>trườn qua, lách qua, đá, tung, trải thảm, đón mời</a:t>
            </a:r>
            <a:endParaRPr sz="2800" dirty="0">
              <a:latin typeface="Muli ExtraLight" panose="00000300000000000000" pitchFamily="2" charset="0"/>
            </a:endParaRPr>
          </a:p>
        </p:txBody>
      </p:sp>
      <p:sp>
        <p:nvSpPr>
          <p:cNvPr id="5594" name="Google Shape;5594;p44"/>
          <p:cNvSpPr txBox="1">
            <a:spLocks noGrp="1"/>
          </p:cNvSpPr>
          <p:nvPr>
            <p:ph type="title" idx="9"/>
          </p:nvPr>
        </p:nvSpPr>
        <p:spPr>
          <a:xfrm>
            <a:off x="867394" y="3919863"/>
            <a:ext cx="6729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smtClean="0"/>
              <a:t>C</a:t>
            </a:r>
            <a:endParaRPr dirty="0"/>
          </a:p>
        </p:txBody>
      </p:sp>
      <p:sp>
        <p:nvSpPr>
          <p:cNvPr id="5598" name="Google Shape;5598;p44"/>
          <p:cNvSpPr/>
          <p:nvPr/>
        </p:nvSpPr>
        <p:spPr>
          <a:xfrm flipH="1">
            <a:off x="7635854" y="4564884"/>
            <a:ext cx="1155867" cy="274994"/>
          </a:xfrm>
          <a:custGeom>
            <a:avLst/>
            <a:gdLst/>
            <a:ahLst/>
            <a:cxnLst/>
            <a:rect l="l" t="t" r="r" b="b"/>
            <a:pathLst>
              <a:path w="19915" h="4738" extrusionOk="0">
                <a:moveTo>
                  <a:pt x="5404" y="1"/>
                </a:moveTo>
                <a:cubicBezTo>
                  <a:pt x="3903" y="1"/>
                  <a:pt x="3136" y="1102"/>
                  <a:pt x="2569" y="1936"/>
                </a:cubicBezTo>
                <a:cubicBezTo>
                  <a:pt x="1968" y="2803"/>
                  <a:pt x="1602" y="3270"/>
                  <a:pt x="901" y="3270"/>
                </a:cubicBezTo>
                <a:cubicBezTo>
                  <a:pt x="0" y="3337"/>
                  <a:pt x="0" y="4671"/>
                  <a:pt x="901" y="4738"/>
                </a:cubicBezTo>
                <a:cubicBezTo>
                  <a:pt x="2402" y="4738"/>
                  <a:pt x="3169" y="3637"/>
                  <a:pt x="3736" y="2769"/>
                </a:cubicBezTo>
                <a:cubicBezTo>
                  <a:pt x="4337" y="1902"/>
                  <a:pt x="4704" y="1435"/>
                  <a:pt x="5404" y="1435"/>
                </a:cubicBezTo>
                <a:cubicBezTo>
                  <a:pt x="6138" y="1435"/>
                  <a:pt x="6472" y="1902"/>
                  <a:pt x="7072" y="2769"/>
                </a:cubicBezTo>
                <a:cubicBezTo>
                  <a:pt x="7706" y="3637"/>
                  <a:pt x="8440" y="4738"/>
                  <a:pt x="9941" y="4738"/>
                </a:cubicBezTo>
                <a:cubicBezTo>
                  <a:pt x="11475" y="4738"/>
                  <a:pt x="12242" y="3637"/>
                  <a:pt x="12810" y="2769"/>
                </a:cubicBezTo>
                <a:cubicBezTo>
                  <a:pt x="13410" y="1902"/>
                  <a:pt x="13777" y="1435"/>
                  <a:pt x="14477" y="1435"/>
                </a:cubicBezTo>
                <a:cubicBezTo>
                  <a:pt x="15178" y="1435"/>
                  <a:pt x="15545" y="1902"/>
                  <a:pt x="16145" y="2769"/>
                </a:cubicBezTo>
                <a:cubicBezTo>
                  <a:pt x="16746" y="3637"/>
                  <a:pt x="17480" y="4738"/>
                  <a:pt x="19014" y="4738"/>
                </a:cubicBezTo>
                <a:cubicBezTo>
                  <a:pt x="19915" y="4671"/>
                  <a:pt x="19915" y="3337"/>
                  <a:pt x="19014" y="3270"/>
                </a:cubicBezTo>
                <a:cubicBezTo>
                  <a:pt x="18280" y="3270"/>
                  <a:pt x="17947" y="2836"/>
                  <a:pt x="17346" y="1936"/>
                </a:cubicBezTo>
                <a:cubicBezTo>
                  <a:pt x="16746" y="1068"/>
                  <a:pt x="15978" y="1"/>
                  <a:pt x="14477" y="1"/>
                </a:cubicBezTo>
                <a:cubicBezTo>
                  <a:pt x="12976" y="1"/>
                  <a:pt x="12209" y="1102"/>
                  <a:pt x="11609" y="1936"/>
                </a:cubicBezTo>
                <a:cubicBezTo>
                  <a:pt x="11042" y="2803"/>
                  <a:pt x="10675" y="3270"/>
                  <a:pt x="9941" y="3270"/>
                </a:cubicBezTo>
                <a:cubicBezTo>
                  <a:pt x="9240" y="3270"/>
                  <a:pt x="8873" y="2836"/>
                  <a:pt x="8273" y="1936"/>
                </a:cubicBezTo>
                <a:cubicBezTo>
                  <a:pt x="7673" y="1068"/>
                  <a:pt x="6939" y="1"/>
                  <a:pt x="54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0" name="Google Shape;5545;p44"/>
          <p:cNvGrpSpPr/>
          <p:nvPr/>
        </p:nvGrpSpPr>
        <p:grpSpPr>
          <a:xfrm>
            <a:off x="1753132" y="1703812"/>
            <a:ext cx="5669280" cy="914400"/>
            <a:chOff x="5479526" y="1405801"/>
            <a:chExt cx="2977859" cy="529496"/>
          </a:xfrm>
        </p:grpSpPr>
        <p:grpSp>
          <p:nvGrpSpPr>
            <p:cNvPr id="81" name="Google Shape;5546;p44"/>
            <p:cNvGrpSpPr/>
            <p:nvPr/>
          </p:nvGrpSpPr>
          <p:grpSpPr>
            <a:xfrm>
              <a:off x="5479526" y="1405801"/>
              <a:ext cx="2977859" cy="529496"/>
              <a:chOff x="1639625" y="1424500"/>
              <a:chExt cx="2861400" cy="569350"/>
            </a:xfrm>
          </p:grpSpPr>
          <p:sp>
            <p:nvSpPr>
              <p:cNvPr id="87" name="Google Shape;5547;p44"/>
              <p:cNvSpPr/>
              <p:nvPr/>
            </p:nvSpPr>
            <p:spPr>
              <a:xfrm>
                <a:off x="1705325" y="1488950"/>
                <a:ext cx="2795700" cy="504900"/>
              </a:xfrm>
              <a:prstGeom prst="rect">
                <a:avLst/>
              </a:pr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5548;p44"/>
              <p:cNvSpPr/>
              <p:nvPr/>
            </p:nvSpPr>
            <p:spPr>
              <a:xfrm>
                <a:off x="1639625" y="1424500"/>
                <a:ext cx="2805300" cy="504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 name="Google Shape;5549;p44"/>
            <p:cNvGrpSpPr/>
            <p:nvPr/>
          </p:nvGrpSpPr>
          <p:grpSpPr>
            <a:xfrm>
              <a:off x="8055838" y="1554100"/>
              <a:ext cx="198900" cy="198900"/>
              <a:chOff x="7016475" y="679000"/>
              <a:chExt cx="198900" cy="198900"/>
            </a:xfrm>
          </p:grpSpPr>
          <p:sp>
            <p:nvSpPr>
              <p:cNvPr id="83" name="Google Shape;5550;p44"/>
              <p:cNvSpPr/>
              <p:nvPr/>
            </p:nvSpPr>
            <p:spPr>
              <a:xfrm>
                <a:off x="7016475" y="679000"/>
                <a:ext cx="198900" cy="198900"/>
              </a:xfrm>
              <a:prstGeom prst="rect">
                <a:avLst/>
              </a:prstGeom>
              <a:solidFill>
                <a:schemeClr val="accent4"/>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4" name="Google Shape;5551;p44"/>
              <p:cNvGrpSpPr/>
              <p:nvPr/>
            </p:nvGrpSpPr>
            <p:grpSpPr>
              <a:xfrm>
                <a:off x="7056825" y="719650"/>
                <a:ext cx="118200" cy="117600"/>
                <a:chOff x="6856475" y="706375"/>
                <a:chExt cx="118200" cy="117600"/>
              </a:xfrm>
            </p:grpSpPr>
            <p:cxnSp>
              <p:nvCxnSpPr>
                <p:cNvPr id="85" name="Google Shape;5552;p44"/>
                <p:cNvCxnSpPr/>
                <p:nvPr/>
              </p:nvCxnSpPr>
              <p:spPr>
                <a:xfrm>
                  <a:off x="6857075" y="706375"/>
                  <a:ext cx="117600" cy="117600"/>
                </a:xfrm>
                <a:prstGeom prst="straightConnector1">
                  <a:avLst/>
                </a:prstGeom>
                <a:noFill/>
                <a:ln w="9525" cap="flat" cmpd="sng">
                  <a:solidFill>
                    <a:schemeClr val="dk1"/>
                  </a:solidFill>
                  <a:prstDash val="solid"/>
                  <a:round/>
                  <a:headEnd type="none" w="med" len="med"/>
                  <a:tailEnd type="none" w="med" len="med"/>
                </a:ln>
              </p:spPr>
            </p:cxnSp>
            <p:cxnSp>
              <p:nvCxnSpPr>
                <p:cNvPr id="86" name="Google Shape;5553;p44"/>
                <p:cNvCxnSpPr/>
                <p:nvPr/>
              </p:nvCxnSpPr>
              <p:spPr>
                <a:xfrm flipH="1">
                  <a:off x="6856475" y="706375"/>
                  <a:ext cx="117600" cy="117600"/>
                </a:xfrm>
                <a:prstGeom prst="straightConnector1">
                  <a:avLst/>
                </a:prstGeom>
                <a:noFill/>
                <a:ln w="9525" cap="flat" cmpd="sng">
                  <a:solidFill>
                    <a:schemeClr val="dk1"/>
                  </a:solidFill>
                  <a:prstDash val="solid"/>
                  <a:round/>
                  <a:headEnd type="none" w="med" len="med"/>
                  <a:tailEnd type="none" w="med" len="med"/>
                </a:ln>
              </p:spPr>
            </p:cxnSp>
          </p:grpSp>
        </p:grpSp>
      </p:grpSp>
      <p:sp>
        <p:nvSpPr>
          <p:cNvPr id="5587" name="Google Shape;5587;p44"/>
          <p:cNvSpPr txBox="1">
            <a:spLocks noGrp="1"/>
          </p:cNvSpPr>
          <p:nvPr>
            <p:ph type="title" idx="2"/>
          </p:nvPr>
        </p:nvSpPr>
        <p:spPr>
          <a:xfrm>
            <a:off x="1880695" y="1728603"/>
            <a:ext cx="4666097" cy="721337"/>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2800" dirty="0" smtClean="0">
                <a:latin typeface="Muli ExtraLight" panose="00000300000000000000" pitchFamily="2" charset="0"/>
              </a:rPr>
              <a:t>trườn, lách, tung, trải, đón mời, đi về, thăm</a:t>
            </a:r>
            <a:endParaRPr sz="2800" dirty="0">
              <a:latin typeface="Muli ExtraLight" panose="00000300000000000000" pitchFamily="2" charset="0"/>
            </a:endParaRPr>
          </a:p>
        </p:txBody>
      </p:sp>
    </p:spTree>
    <p:extLst>
      <p:ext uri="{BB962C8B-B14F-4D97-AF65-F5344CB8AC3E}">
        <p14:creationId xmlns:p14="http://schemas.microsoft.com/office/powerpoint/2010/main" val="947491551"/>
      </p:ext>
    </p:extLst>
  </p:cSld>
  <p:clrMapOvr>
    <a:masterClrMapping/>
  </p:clrMapOvr>
  <mc:AlternateContent xmlns:mc="http://schemas.openxmlformats.org/markup-compatibility/2006">
    <mc:Choice xmlns:p14="http://schemas.microsoft.com/office/powerpoint/2010/main" Requires="p14">
      <p:transition spd="slow" p14:dur="1400" advClick="0">
        <p14:ripple/>
      </p:transition>
    </mc:Choice>
    <mc:Fallback>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repeatCount="indefinite" fill="hold" grpId="0" nodeType="clickEffect">
                                  <p:stCondLst>
                                    <p:cond delay="0"/>
                                  </p:stCondLst>
                                  <p:endCondLst>
                                    <p:cond evt="onNext" delay="0">
                                      <p:tgtEl>
                                        <p:sldTgt/>
                                      </p:tgtEl>
                                    </p:cond>
                                  </p:endCondLst>
                                  <p:childTnLst>
                                    <p:animEffect transition="out" filter="fade">
                                      <p:cBhvr>
                                        <p:cTn id="6" dur="500" tmFilter="0, 0; .2, .5; .8, .5; 1, 0"/>
                                        <p:tgtEl>
                                          <p:spTgt spid="5584"/>
                                        </p:tgtEl>
                                      </p:cBhvr>
                                    </p:animEffect>
                                    <p:animScale>
                                      <p:cBhvr>
                                        <p:cTn id="7" dur="250" autoRev="1" fill="hold"/>
                                        <p:tgtEl>
                                          <p:spTgt spid="5584"/>
                                        </p:tgtEl>
                                      </p:cBhvr>
                                      <p:by x="105000" y="105000"/>
                                    </p:animScale>
                                  </p:childTnLst>
                                </p:cTn>
                              </p:par>
                              <p:par>
                                <p:cTn id="8" presetID="26" presetClass="emph" presetSubtype="0" repeatCount="indefinite" fill="hold" grpId="0" nodeType="withEffect">
                                  <p:stCondLst>
                                    <p:cond delay="0"/>
                                  </p:stCondLst>
                                  <p:endCondLst>
                                    <p:cond evt="onNext" delay="0">
                                      <p:tgtEl>
                                        <p:sldTgt/>
                                      </p:tgtEl>
                                    </p:cond>
                                  </p:endCondLst>
                                  <p:childTnLst>
                                    <p:animEffect transition="out" filter="fade">
                                      <p:cBhvr>
                                        <p:cTn id="9" dur="500" tmFilter="0, 0; .2, .5; .8, .5; 1, 0"/>
                                        <p:tgtEl>
                                          <p:spTgt spid="5588"/>
                                        </p:tgtEl>
                                      </p:cBhvr>
                                    </p:animEffect>
                                    <p:animScale>
                                      <p:cBhvr>
                                        <p:cTn id="10" dur="250" autoRev="1" fill="hold"/>
                                        <p:tgtEl>
                                          <p:spTgt spid="5588"/>
                                        </p:tgtEl>
                                      </p:cBhvr>
                                      <p:by x="105000" y="105000"/>
                                    </p:animScale>
                                  </p:childTnLst>
                                </p:cTn>
                              </p:par>
                              <p:par>
                                <p:cTn id="11" presetID="26" presetClass="emph" presetSubtype="0" repeatCount="indefinite" fill="hold" grpId="0" nodeType="withEffect">
                                  <p:stCondLst>
                                    <p:cond delay="0"/>
                                  </p:stCondLst>
                                  <p:endCondLst>
                                    <p:cond evt="onNext" delay="0">
                                      <p:tgtEl>
                                        <p:sldTgt/>
                                      </p:tgtEl>
                                    </p:cond>
                                  </p:endCondLst>
                                  <p:childTnLst>
                                    <p:animEffect transition="out" filter="fade">
                                      <p:cBhvr>
                                        <p:cTn id="12" dur="500" tmFilter="0, 0; .2, .5; .8, .5; 1, 0"/>
                                        <p:tgtEl>
                                          <p:spTgt spid="5587"/>
                                        </p:tgtEl>
                                      </p:cBhvr>
                                    </p:animEffect>
                                    <p:animScale>
                                      <p:cBhvr>
                                        <p:cTn id="13" dur="250" autoRev="1" fill="hold"/>
                                        <p:tgtEl>
                                          <p:spTgt spid="5587"/>
                                        </p:tgtEl>
                                      </p:cBhvr>
                                      <p:by x="105000" y="105000"/>
                                    </p:animScale>
                                  </p:childTnLst>
                                </p:cTn>
                              </p:par>
                              <p:par>
                                <p:cTn id="14" presetID="26" presetClass="emph" presetSubtype="0" repeatCount="indefinite" fill="hold" nodeType="withEffect">
                                  <p:stCondLst>
                                    <p:cond delay="0"/>
                                  </p:stCondLst>
                                  <p:endCondLst>
                                    <p:cond evt="onNext" delay="0">
                                      <p:tgtEl>
                                        <p:sldTgt/>
                                      </p:tgtEl>
                                    </p:cond>
                                  </p:endCondLst>
                                  <p:childTnLst>
                                    <p:animEffect transition="out" filter="fade">
                                      <p:cBhvr>
                                        <p:cTn id="15" dur="500" tmFilter="0, 0; .2, .5; .8, .5; 1, 0"/>
                                        <p:tgtEl>
                                          <p:spTgt spid="80"/>
                                        </p:tgtEl>
                                      </p:cBhvr>
                                    </p:animEffect>
                                    <p:animScale>
                                      <p:cBhvr>
                                        <p:cTn id="16" dur="250" autoRev="1" fill="hold"/>
                                        <p:tgtEl>
                                          <p:spTgt spid="80"/>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84" grpId="0" animBg="1"/>
      <p:bldP spid="5588" grpId="0"/>
      <p:bldP spid="5587" grpId="0"/>
    </p:bldLst>
  </p:timing>
</p:sld>
</file>

<file path=ppt/tags/tag1.xml><?xml version="1.0" encoding="utf-8"?>
<p:tagLst xmlns:a="http://schemas.openxmlformats.org/drawingml/2006/main" xmlns:r="http://schemas.openxmlformats.org/officeDocument/2006/relationships" xmlns:p="http://schemas.openxmlformats.org/presentationml/2006/main">
  <p:tag name="INKNOELEADERBOARD" val="-279308294"/>
</p:tagLst>
</file>

<file path=ppt/theme/theme1.xml><?xml version="1.0" encoding="utf-8"?>
<a:theme xmlns:a="http://schemas.openxmlformats.org/drawingml/2006/main" name="Creative Retrospective Meeting by Slidesgo">
  <a:themeElements>
    <a:clrScheme name="Simple Light">
      <a:dk1>
        <a:srgbClr val="000000"/>
      </a:dk1>
      <a:lt1>
        <a:srgbClr val="CBB8F2"/>
      </a:lt1>
      <a:dk2>
        <a:srgbClr val="988CED"/>
      </a:dk2>
      <a:lt2>
        <a:srgbClr val="A8B6ED"/>
      </a:lt2>
      <a:accent1>
        <a:srgbClr val="B1DDD3"/>
      </a:accent1>
      <a:accent2>
        <a:srgbClr val="E3B5D7"/>
      </a:accent2>
      <a:accent3>
        <a:srgbClr val="ECF783"/>
      </a:accent3>
      <a:accent4>
        <a:srgbClr val="E0E0E0"/>
      </a:accent4>
      <a:accent5>
        <a:srgbClr val="FFFFFF"/>
      </a:accent5>
      <a:accent6>
        <a:srgbClr val="FFFFFF"/>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ài liệu" ma:contentTypeID="0x010100DFDAAE9B0125D644B7F58EE6BF1D0FC2" ma:contentTypeVersion="7" ma:contentTypeDescription="Tạo tài liệu mới." ma:contentTypeScope="" ma:versionID="187c717d593334c8e710119d2301a49f">
  <xsd:schema xmlns:xsd="http://www.w3.org/2001/XMLSchema" xmlns:xs="http://www.w3.org/2001/XMLSchema" xmlns:p="http://schemas.microsoft.com/office/2006/metadata/properties" xmlns:ns2="117084a5-40ce-44a9-aa97-9561c111c68a" xmlns:ns3="9f958c3a-144a-4219-afab-0ea9b7b8b61f" targetNamespace="http://schemas.microsoft.com/office/2006/metadata/properties" ma:root="true" ma:fieldsID="1ea5e4fc3a2616dc12c714c5ca916216" ns2:_="" ns3:_="">
    <xsd:import namespace="117084a5-40ce-44a9-aa97-9561c111c68a"/>
    <xsd:import namespace="9f958c3a-144a-4219-afab-0ea9b7b8b61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7084a5-40ce-44a9-aa97-9561c111c6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f958c3a-144a-4219-afab-0ea9b7b8b61f" elementFormDefault="qualified">
    <xsd:import namespace="http://schemas.microsoft.com/office/2006/documentManagement/types"/>
    <xsd:import namespace="http://schemas.microsoft.com/office/infopath/2007/PartnerControls"/>
    <xsd:element name="SharedWithUsers" ma:index="12" nillable="true" ma:displayName="Chia sẻ Với"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Chia sẻ Có Chi tiế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Loại Nội dung"/>
        <xsd:element ref="dc:title" minOccurs="0" maxOccurs="1" ma:index="4" ma:displayName="Tiêu đ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CFE7252-A2A7-451B-8633-42BD407AC72F}"/>
</file>

<file path=customXml/itemProps2.xml><?xml version="1.0" encoding="utf-8"?>
<ds:datastoreItem xmlns:ds="http://schemas.openxmlformats.org/officeDocument/2006/customXml" ds:itemID="{A56DECA5-E7D9-4E14-A8C2-D2E3A4FC8C1F}"/>
</file>

<file path=customXml/itemProps3.xml><?xml version="1.0" encoding="utf-8"?>
<ds:datastoreItem xmlns:ds="http://schemas.openxmlformats.org/officeDocument/2006/customXml" ds:itemID="{A8321029-CAF3-492C-AA55-71FA0ECD0366}"/>
</file>

<file path=docProps/app.xml><?xml version="1.0" encoding="utf-8"?>
<Properties xmlns="http://schemas.openxmlformats.org/officeDocument/2006/extended-properties" xmlns:vt="http://schemas.openxmlformats.org/officeDocument/2006/docPropsVTypes">
  <TotalTime>53</TotalTime>
  <Words>454</Words>
  <Application>Microsoft Office PowerPoint</Application>
  <PresentationFormat>On-screen Show (16:9)</PresentationFormat>
  <Paragraphs>70</Paragraphs>
  <Slides>11</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Coiny Cyrillic</vt:lpstr>
      <vt:lpstr>Roboto Condensed Light</vt:lpstr>
      <vt:lpstr>Muli ExtraLight</vt:lpstr>
      <vt:lpstr>Arial</vt:lpstr>
      <vt:lpstr>Muli ExtraBold</vt:lpstr>
      <vt:lpstr>Anonymous Pro</vt:lpstr>
      <vt:lpstr>Patua One</vt:lpstr>
      <vt:lpstr>Corbel</vt:lpstr>
      <vt:lpstr>Creative Retrospective Meeting by Slidesgo</vt:lpstr>
      <vt:lpstr>ÔN TẬP CUỐI KÌ 1 TIẾT 8</vt:lpstr>
      <vt:lpstr>Đường vào bản</vt:lpstr>
      <vt:lpstr>Câu 1: Đoạn văn trên tả cảnh vùng nào?</vt:lpstr>
      <vt:lpstr>Câu 2: Mục đích chính của đoạn văn trên là tả cái gì?</vt:lpstr>
      <vt:lpstr>Câu 3: Vật gì nằm ngang đường vào bản?</vt:lpstr>
      <vt:lpstr>Câu 4: Đoạn văn trên tả cảnh vùng nào?</vt:lpstr>
      <vt:lpstr>Câu 5: Trong các câu dưới đây, câu nào không có hình ảnh so sánh?</vt:lpstr>
      <vt:lpstr>Câu 6: Câu “Bên đường là sườn núi thoai thoải.” thuộc kiểu câu nào?</vt:lpstr>
      <vt:lpstr>Câu 7: Trong câu: “Nước trườn qua kẽ đá, lách qua những mỏm đá ngầm, tung bọt trắng xóa như trải thảm hoa đón mời khách gần xa đi về thăm bản.”, có những từ chỉ hoạt động nào?</vt:lpstr>
      <vt:lpstr>Câu 8: Trong câu: “Con đường men theo một bãi vầu, cây mọc san sát, thẳng tắp, dày như ống đũa.”, có những từ chỉ đặc điểm nào?</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CREATIVE RETROSPECTIVE MEETING</dc:title>
  <cp:lastModifiedBy>Nguyễn Thanh Nhàn</cp:lastModifiedBy>
  <cp:revision>8</cp:revision>
  <dcterms:modified xsi:type="dcterms:W3CDTF">2021-12-12T13:29:40Z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0x010100DFDAAE9B0125D644B7F58EE6BF1D0FC2</vt:lpwstr>
  </property>
</Properties>
</file>