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9" r:id="rId2"/>
    <p:sldId id="295" r:id="rId3"/>
    <p:sldId id="277" r:id="rId4"/>
    <p:sldId id="282" r:id="rId5"/>
    <p:sldId id="298" r:id="rId6"/>
    <p:sldId id="299" r:id="rId7"/>
    <p:sldId id="300" r:id="rId8"/>
    <p:sldId id="301" r:id="rId9"/>
    <p:sldId id="283" r:id="rId10"/>
    <p:sldId id="297" r:id="rId11"/>
    <p:sldId id="261" r:id="rId12"/>
    <p:sldId id="286" r:id="rId13"/>
    <p:sldId id="287" r:id="rId14"/>
    <p:sldId id="294" r:id="rId15"/>
    <p:sldId id="290" r:id="rId16"/>
    <p:sldId id="29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72DC6F-2284-4ADE-8D68-F1AE0E057D3F}" type="datetimeFigureOut">
              <a:rPr lang="en-US" smtClean="0"/>
              <a:t>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3EFC81-B23E-4D4C-B00D-7C21A11559BF}" type="slidenum">
              <a:rPr lang="en-US" smtClean="0"/>
              <a:t>‹#›</a:t>
            </a:fld>
            <a:endParaRPr lang="en-US"/>
          </a:p>
        </p:txBody>
      </p:sp>
    </p:spTree>
    <p:extLst>
      <p:ext uri="{BB962C8B-B14F-4D97-AF65-F5344CB8AC3E}">
        <p14:creationId xmlns:p14="http://schemas.microsoft.com/office/powerpoint/2010/main" val="1280767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2EE9138-B554-47BA-B6DC-4AF6CEA435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EC01675-384C-4A55-9E9A-2F37717D63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Times New Roman" panose="02020603050405020304" pitchFamily="18" charset="0"/>
                <a:cs typeface="Times New Roman" panose="02020603050405020304" pitchFamily="18" charset="0"/>
              </a:rPr>
              <a:t>Nguyễn Thị Nguyệt Hoa</a:t>
            </a:r>
          </a:p>
        </p:txBody>
      </p:sp>
      <p:sp>
        <p:nvSpPr>
          <p:cNvPr id="4100" name="Slide Number Placeholder 3">
            <a:extLst>
              <a:ext uri="{FF2B5EF4-FFF2-40B4-BE49-F238E27FC236}">
                <a16:creationId xmlns:a16="http://schemas.microsoft.com/office/drawing/2014/main" id="{49FCE752-AB04-48EB-8A7A-4CFF2A930A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7F1E7C-3551-4E7B-B6C4-D6185350D6D3}"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D51E37C-577A-41E4-8C51-9FF20EAD02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EBE1D103-E840-40A2-911A-F31A9A4472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Nguyễn Thị Nguyệt Hoa</a:t>
            </a:r>
          </a:p>
        </p:txBody>
      </p:sp>
      <p:sp>
        <p:nvSpPr>
          <p:cNvPr id="23556" name="Slide Number Placeholder 3">
            <a:extLst>
              <a:ext uri="{FF2B5EF4-FFF2-40B4-BE49-F238E27FC236}">
                <a16:creationId xmlns:a16="http://schemas.microsoft.com/office/drawing/2014/main" id="{F4300B13-3977-46D0-98C2-E4286CE492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B217EB-AA87-4F60-8104-B177D5523720}" type="slidenum">
              <a:rPr lang="en-US" altLang="en-US"/>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FA86E9E-06FA-4476-809E-C72433EB8C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A53F114E-7159-4A91-91CE-F35BBB77B6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Nguyễn Thị Nguyệt Hoa</a:t>
            </a:r>
          </a:p>
        </p:txBody>
      </p:sp>
      <p:sp>
        <p:nvSpPr>
          <p:cNvPr id="25604" name="Slide Number Placeholder 3">
            <a:extLst>
              <a:ext uri="{FF2B5EF4-FFF2-40B4-BE49-F238E27FC236}">
                <a16:creationId xmlns:a16="http://schemas.microsoft.com/office/drawing/2014/main" id="{6356C771-EBB8-4A7C-9F3C-40C9DE81C9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FCEA7D-2A6B-40C0-AAC5-60488C31C3F5}" type="slidenum">
              <a:rPr lang="en-US" altLang="en-US"/>
              <a:pPr/>
              <a:t>12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F673FFD-FD6E-4802-B8CA-138EF75D7F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47D7869A-F923-4674-A109-E5325B6CE6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Nguyễn Thị Nguyệt Hoa</a:t>
            </a:r>
          </a:p>
        </p:txBody>
      </p:sp>
      <p:sp>
        <p:nvSpPr>
          <p:cNvPr id="27652" name="Slide Number Placeholder 3">
            <a:extLst>
              <a:ext uri="{FF2B5EF4-FFF2-40B4-BE49-F238E27FC236}">
                <a16:creationId xmlns:a16="http://schemas.microsoft.com/office/drawing/2014/main" id="{3CC773B8-ED45-49DF-998E-4E1AB85184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99C05B-A3D7-4790-B2F7-5C61FD5BFB03}" type="slidenum">
              <a:rPr lang="en-US" altLang="en-US"/>
              <a:pPr/>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DEF6B382-4D7A-49DA-8521-582B1AF845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2640D99C-9BEC-40C4-8274-37F6A4A95D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Nguyễn Thị Nguyệt Hoa</a:t>
            </a:r>
          </a:p>
        </p:txBody>
      </p:sp>
      <p:sp>
        <p:nvSpPr>
          <p:cNvPr id="29700" name="Slide Number Placeholder 3">
            <a:extLst>
              <a:ext uri="{FF2B5EF4-FFF2-40B4-BE49-F238E27FC236}">
                <a16:creationId xmlns:a16="http://schemas.microsoft.com/office/drawing/2014/main" id="{9B1B336B-09AC-4F41-9B9C-86E3885D9F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7E2AE2-5F22-42CA-AFC5-080A7659E063}" type="slidenum">
              <a:rPr lang="en-US" altLang="en-US"/>
              <a:pPr/>
              <a:t>14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1FD5FC8C-828C-47A2-865E-2248D229CE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CA757B74-881A-4C2E-866C-40E88482F8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Nguyễn Thị Nguyệt Hoa</a:t>
            </a:r>
          </a:p>
        </p:txBody>
      </p:sp>
      <p:sp>
        <p:nvSpPr>
          <p:cNvPr id="31748" name="Slide Number Placeholder 3">
            <a:extLst>
              <a:ext uri="{FF2B5EF4-FFF2-40B4-BE49-F238E27FC236}">
                <a16:creationId xmlns:a16="http://schemas.microsoft.com/office/drawing/2014/main" id="{D30475ED-4E8A-4930-9249-BCBE15B477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29BACD6-BD20-4E6B-A27A-44628CFAAF11}" type="slidenum">
              <a:rPr lang="en-US" altLang="en-US"/>
              <a:pPr/>
              <a:t>15</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83D10093-73DE-4030-8BBC-1C499B0B73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202A6A12-D6DA-4009-B2E9-645B4C1237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Nguyễn Thị Nguyệt Hoa</a:t>
            </a:r>
          </a:p>
        </p:txBody>
      </p:sp>
      <p:sp>
        <p:nvSpPr>
          <p:cNvPr id="33796" name="Slide Number Placeholder 3">
            <a:extLst>
              <a:ext uri="{FF2B5EF4-FFF2-40B4-BE49-F238E27FC236}">
                <a16:creationId xmlns:a16="http://schemas.microsoft.com/office/drawing/2014/main" id="{91BA6EEC-6AD7-42DE-A86F-2F2D83256F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B484915-BE61-49DC-8A02-643BB810FC1C}" type="slidenum">
              <a:rPr lang="en-US" altLang="en-US"/>
              <a:pPr/>
              <a:t>16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B8041E10-634E-4D74-8759-564D890C25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1B754995-877C-4574-9CD7-5255D6B1FE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Nguyễn Thị Nguyệt Hoa</a:t>
            </a:r>
          </a:p>
        </p:txBody>
      </p:sp>
      <p:sp>
        <p:nvSpPr>
          <p:cNvPr id="6148" name="Slide Number Placeholder 3">
            <a:extLst>
              <a:ext uri="{FF2B5EF4-FFF2-40B4-BE49-F238E27FC236}">
                <a16:creationId xmlns:a16="http://schemas.microsoft.com/office/drawing/2014/main" id="{EB0E25BE-8611-41B8-BA8C-99C50002BE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DD7727-3478-4CC9-AD2E-EDCAB7BCA821}"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04E94D68-8392-4B8A-BD4B-232D4F56E3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BB341220-CD26-48B7-8D1F-C1A59C8B4D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Nguyễn Thị Nguyệt Hoa</a:t>
            </a:r>
          </a:p>
        </p:txBody>
      </p:sp>
      <p:sp>
        <p:nvSpPr>
          <p:cNvPr id="8196" name="Slide Number Placeholder 3">
            <a:extLst>
              <a:ext uri="{FF2B5EF4-FFF2-40B4-BE49-F238E27FC236}">
                <a16:creationId xmlns:a16="http://schemas.microsoft.com/office/drawing/2014/main" id="{79AE9DA9-6C83-49A8-8706-462BF7BE96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9D8E0A-C0FB-421C-9ADA-B5C4DF0F0314}"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724F00D-3EC8-46B0-8C3B-893670FAB2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72DAB964-9CDB-4D36-A500-EC5DB19706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Nguyễn Thị Nguyệt Hoa</a:t>
            </a:r>
          </a:p>
        </p:txBody>
      </p:sp>
      <p:sp>
        <p:nvSpPr>
          <p:cNvPr id="10244" name="Slide Number Placeholder 3">
            <a:extLst>
              <a:ext uri="{FF2B5EF4-FFF2-40B4-BE49-F238E27FC236}">
                <a16:creationId xmlns:a16="http://schemas.microsoft.com/office/drawing/2014/main" id="{0EC8561D-0B64-4FC3-ADAA-3625902590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93789C1-58A8-47B8-98B9-B2D1D1210A9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7CB2DA54-E495-4895-8692-7867132420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0C2CB43C-8DC4-45E0-BE79-DFBCD901AC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Nguyễn Thị Nguyệt Hoa</a:t>
            </a:r>
          </a:p>
        </p:txBody>
      </p:sp>
      <p:sp>
        <p:nvSpPr>
          <p:cNvPr id="12292" name="Slide Number Placeholder 3">
            <a:extLst>
              <a:ext uri="{FF2B5EF4-FFF2-40B4-BE49-F238E27FC236}">
                <a16:creationId xmlns:a16="http://schemas.microsoft.com/office/drawing/2014/main" id="{7B2AF066-025B-4F97-9762-09132E720D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2070A3F-7FA5-49B3-9B6B-C1BAFCB5FBE5}"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74C3F985-3C23-4C53-9EBD-870A5E9824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DD7DF3EC-8C85-4509-B7A0-DA20820E33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Nguyễn Thị Nguyệt Hoa</a:t>
            </a:r>
          </a:p>
        </p:txBody>
      </p:sp>
      <p:sp>
        <p:nvSpPr>
          <p:cNvPr id="14340" name="Slide Number Placeholder 3">
            <a:extLst>
              <a:ext uri="{FF2B5EF4-FFF2-40B4-BE49-F238E27FC236}">
                <a16:creationId xmlns:a16="http://schemas.microsoft.com/office/drawing/2014/main" id="{2FD22F43-3073-413D-AA9E-9958B7BFC5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AAC7CC-C191-472D-A1F2-54850F33CFDC}"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035FB73-3467-4DF5-976B-DA088EB704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107DFB15-C227-4144-AC14-785FDC3FED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Nguyễn Thị Nguyệt Hoa</a:t>
            </a:r>
          </a:p>
        </p:txBody>
      </p:sp>
      <p:sp>
        <p:nvSpPr>
          <p:cNvPr id="16388" name="Slide Number Placeholder 3">
            <a:extLst>
              <a:ext uri="{FF2B5EF4-FFF2-40B4-BE49-F238E27FC236}">
                <a16:creationId xmlns:a16="http://schemas.microsoft.com/office/drawing/2014/main" id="{65603991-DB0B-436B-A9B6-48EC7A97B9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85E0D7-7F16-4A64-8108-B2A469A05C38}"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37B48542-0A3C-4389-8B3B-7E73AA1D1B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C10B8ED1-46E0-4A61-8F1F-627D2E5DBB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Nguyễn Thị Nguyệt Hoa</a:t>
            </a:r>
          </a:p>
        </p:txBody>
      </p:sp>
      <p:sp>
        <p:nvSpPr>
          <p:cNvPr id="19460" name="Slide Number Placeholder 3">
            <a:extLst>
              <a:ext uri="{FF2B5EF4-FFF2-40B4-BE49-F238E27FC236}">
                <a16:creationId xmlns:a16="http://schemas.microsoft.com/office/drawing/2014/main" id="{5E023B17-D15E-4E41-9DBB-98992CAF40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9494B4-AB7B-4F94-9C86-2EC29C29AE64}" type="slidenum">
              <a:rPr lang="en-US" altLang="en-US"/>
              <a:pPr/>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8A4CEB0-57E7-474A-9498-CA8F3C2004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67ECAEB8-9F9F-4FEA-9791-0CB070257F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Nguyễn Thị Nguyệt Hoa</a:t>
            </a:r>
          </a:p>
        </p:txBody>
      </p:sp>
      <p:sp>
        <p:nvSpPr>
          <p:cNvPr id="21508" name="Slide Number Placeholder 3">
            <a:extLst>
              <a:ext uri="{FF2B5EF4-FFF2-40B4-BE49-F238E27FC236}">
                <a16:creationId xmlns:a16="http://schemas.microsoft.com/office/drawing/2014/main" id="{4D7BA506-B075-4487-AD7B-698D4F6CAA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7FC671-81E8-4FB0-B004-C178D608624F}" type="slidenum">
              <a:rPr lang="en-US" altLang="en-US"/>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DA401-B0B8-4866-AF72-F7D4BDD293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CCA095-71F3-4863-A17D-2304E70C72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838551-C4B7-4590-A256-4B0643FD0265}"/>
              </a:ext>
            </a:extLst>
          </p:cNvPr>
          <p:cNvSpPr>
            <a:spLocks noGrp="1"/>
          </p:cNvSpPr>
          <p:nvPr>
            <p:ph type="dt" sz="half" idx="10"/>
          </p:nvPr>
        </p:nvSpPr>
        <p:spPr/>
        <p:txBody>
          <a:bodyPr/>
          <a:lstStyle/>
          <a:p>
            <a:fld id="{C3CB1A6A-FDA4-4D50-83B5-FC8C4AFAF2FB}" type="datetimeFigureOut">
              <a:rPr lang="en-US" smtClean="0"/>
              <a:t>2/7/2022</a:t>
            </a:fld>
            <a:endParaRPr lang="en-US"/>
          </a:p>
        </p:txBody>
      </p:sp>
      <p:sp>
        <p:nvSpPr>
          <p:cNvPr id="5" name="Footer Placeholder 4">
            <a:extLst>
              <a:ext uri="{FF2B5EF4-FFF2-40B4-BE49-F238E27FC236}">
                <a16:creationId xmlns:a16="http://schemas.microsoft.com/office/drawing/2014/main" id="{1A69E28E-7E58-4C8D-8840-732333861B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E504A4-E207-45E3-ACA2-7D2B8D6C484F}"/>
              </a:ext>
            </a:extLst>
          </p:cNvPr>
          <p:cNvSpPr>
            <a:spLocks noGrp="1"/>
          </p:cNvSpPr>
          <p:nvPr>
            <p:ph type="sldNum" sz="quarter" idx="12"/>
          </p:nvPr>
        </p:nvSpPr>
        <p:spPr/>
        <p:txBody>
          <a:bodyPr/>
          <a:lstStyle/>
          <a:p>
            <a:fld id="{8456E8C2-AEC9-402D-A889-31B16CB38DD8}" type="slidenum">
              <a:rPr lang="en-US" smtClean="0"/>
              <a:t>‹#›</a:t>
            </a:fld>
            <a:endParaRPr lang="en-US"/>
          </a:p>
        </p:txBody>
      </p:sp>
    </p:spTree>
    <p:extLst>
      <p:ext uri="{BB962C8B-B14F-4D97-AF65-F5344CB8AC3E}">
        <p14:creationId xmlns:p14="http://schemas.microsoft.com/office/powerpoint/2010/main" val="2435327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D587-EBC1-4496-95C5-F72F68C3BD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0B08E2-484D-457B-9F8D-458A52CACF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910633-68F1-4FDC-BC0B-201F4C822143}"/>
              </a:ext>
            </a:extLst>
          </p:cNvPr>
          <p:cNvSpPr>
            <a:spLocks noGrp="1"/>
          </p:cNvSpPr>
          <p:nvPr>
            <p:ph type="dt" sz="half" idx="10"/>
          </p:nvPr>
        </p:nvSpPr>
        <p:spPr/>
        <p:txBody>
          <a:bodyPr/>
          <a:lstStyle/>
          <a:p>
            <a:fld id="{C3CB1A6A-FDA4-4D50-83B5-FC8C4AFAF2FB}" type="datetimeFigureOut">
              <a:rPr lang="en-US" smtClean="0"/>
              <a:t>2/7/2022</a:t>
            </a:fld>
            <a:endParaRPr lang="en-US"/>
          </a:p>
        </p:txBody>
      </p:sp>
      <p:sp>
        <p:nvSpPr>
          <p:cNvPr id="5" name="Footer Placeholder 4">
            <a:extLst>
              <a:ext uri="{FF2B5EF4-FFF2-40B4-BE49-F238E27FC236}">
                <a16:creationId xmlns:a16="http://schemas.microsoft.com/office/drawing/2014/main" id="{898C1C7D-20B9-4F80-9B38-D9C988BAE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69E62A-768B-48B4-8B8A-1381A45446FC}"/>
              </a:ext>
            </a:extLst>
          </p:cNvPr>
          <p:cNvSpPr>
            <a:spLocks noGrp="1"/>
          </p:cNvSpPr>
          <p:nvPr>
            <p:ph type="sldNum" sz="quarter" idx="12"/>
          </p:nvPr>
        </p:nvSpPr>
        <p:spPr/>
        <p:txBody>
          <a:bodyPr/>
          <a:lstStyle/>
          <a:p>
            <a:fld id="{8456E8C2-AEC9-402D-A889-31B16CB38DD8}" type="slidenum">
              <a:rPr lang="en-US" smtClean="0"/>
              <a:t>‹#›</a:t>
            </a:fld>
            <a:endParaRPr lang="en-US"/>
          </a:p>
        </p:txBody>
      </p:sp>
    </p:spTree>
    <p:extLst>
      <p:ext uri="{BB962C8B-B14F-4D97-AF65-F5344CB8AC3E}">
        <p14:creationId xmlns:p14="http://schemas.microsoft.com/office/powerpoint/2010/main" val="3665752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403ECF-CFF8-4E35-A97D-A8CCB0CFDC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48551C-F018-4BA9-A2B0-CEEE2ED659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0EFC8-12AE-4C4B-94AB-8668DD1D64D8}"/>
              </a:ext>
            </a:extLst>
          </p:cNvPr>
          <p:cNvSpPr>
            <a:spLocks noGrp="1"/>
          </p:cNvSpPr>
          <p:nvPr>
            <p:ph type="dt" sz="half" idx="10"/>
          </p:nvPr>
        </p:nvSpPr>
        <p:spPr/>
        <p:txBody>
          <a:bodyPr/>
          <a:lstStyle/>
          <a:p>
            <a:fld id="{C3CB1A6A-FDA4-4D50-83B5-FC8C4AFAF2FB}" type="datetimeFigureOut">
              <a:rPr lang="en-US" smtClean="0"/>
              <a:t>2/7/2022</a:t>
            </a:fld>
            <a:endParaRPr lang="en-US"/>
          </a:p>
        </p:txBody>
      </p:sp>
      <p:sp>
        <p:nvSpPr>
          <p:cNvPr id="5" name="Footer Placeholder 4">
            <a:extLst>
              <a:ext uri="{FF2B5EF4-FFF2-40B4-BE49-F238E27FC236}">
                <a16:creationId xmlns:a16="http://schemas.microsoft.com/office/drawing/2014/main" id="{20833859-138B-4476-9E35-C60D98E776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E53727-AEF1-44A9-BC66-FDF32311D742}"/>
              </a:ext>
            </a:extLst>
          </p:cNvPr>
          <p:cNvSpPr>
            <a:spLocks noGrp="1"/>
          </p:cNvSpPr>
          <p:nvPr>
            <p:ph type="sldNum" sz="quarter" idx="12"/>
          </p:nvPr>
        </p:nvSpPr>
        <p:spPr/>
        <p:txBody>
          <a:bodyPr/>
          <a:lstStyle/>
          <a:p>
            <a:fld id="{8456E8C2-AEC9-402D-A889-31B16CB38DD8}" type="slidenum">
              <a:rPr lang="en-US" smtClean="0"/>
              <a:t>‹#›</a:t>
            </a:fld>
            <a:endParaRPr lang="en-US"/>
          </a:p>
        </p:txBody>
      </p:sp>
    </p:spTree>
    <p:extLst>
      <p:ext uri="{BB962C8B-B14F-4D97-AF65-F5344CB8AC3E}">
        <p14:creationId xmlns:p14="http://schemas.microsoft.com/office/powerpoint/2010/main" val="239793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F64C9-B455-4E78-A04F-840BCD7B5C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E397C8-B8AA-4F2A-8446-8288F4E040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B945E-975D-48E9-8AF6-47A365FDC971}"/>
              </a:ext>
            </a:extLst>
          </p:cNvPr>
          <p:cNvSpPr>
            <a:spLocks noGrp="1"/>
          </p:cNvSpPr>
          <p:nvPr>
            <p:ph type="dt" sz="half" idx="10"/>
          </p:nvPr>
        </p:nvSpPr>
        <p:spPr/>
        <p:txBody>
          <a:bodyPr/>
          <a:lstStyle/>
          <a:p>
            <a:fld id="{C3CB1A6A-FDA4-4D50-83B5-FC8C4AFAF2FB}" type="datetimeFigureOut">
              <a:rPr lang="en-US" smtClean="0"/>
              <a:t>2/7/2022</a:t>
            </a:fld>
            <a:endParaRPr lang="en-US"/>
          </a:p>
        </p:txBody>
      </p:sp>
      <p:sp>
        <p:nvSpPr>
          <p:cNvPr id="5" name="Footer Placeholder 4">
            <a:extLst>
              <a:ext uri="{FF2B5EF4-FFF2-40B4-BE49-F238E27FC236}">
                <a16:creationId xmlns:a16="http://schemas.microsoft.com/office/drawing/2014/main" id="{B6B54774-4028-47E7-A993-D29225278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4DF4CC-4506-4A62-A205-852DE20D747F}"/>
              </a:ext>
            </a:extLst>
          </p:cNvPr>
          <p:cNvSpPr>
            <a:spLocks noGrp="1"/>
          </p:cNvSpPr>
          <p:nvPr>
            <p:ph type="sldNum" sz="quarter" idx="12"/>
          </p:nvPr>
        </p:nvSpPr>
        <p:spPr/>
        <p:txBody>
          <a:bodyPr/>
          <a:lstStyle/>
          <a:p>
            <a:fld id="{8456E8C2-AEC9-402D-A889-31B16CB38DD8}" type="slidenum">
              <a:rPr lang="en-US" smtClean="0"/>
              <a:t>‹#›</a:t>
            </a:fld>
            <a:endParaRPr lang="en-US"/>
          </a:p>
        </p:txBody>
      </p:sp>
    </p:spTree>
    <p:extLst>
      <p:ext uri="{BB962C8B-B14F-4D97-AF65-F5344CB8AC3E}">
        <p14:creationId xmlns:p14="http://schemas.microsoft.com/office/powerpoint/2010/main" val="3671677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73393-1F7F-4F08-B5F6-B2EBB9205C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DA2049-9DA5-4543-B9B6-C258B81FB8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82FC8B-8878-4CEC-95AE-4CC9B271A8A3}"/>
              </a:ext>
            </a:extLst>
          </p:cNvPr>
          <p:cNvSpPr>
            <a:spLocks noGrp="1"/>
          </p:cNvSpPr>
          <p:nvPr>
            <p:ph type="dt" sz="half" idx="10"/>
          </p:nvPr>
        </p:nvSpPr>
        <p:spPr/>
        <p:txBody>
          <a:bodyPr/>
          <a:lstStyle/>
          <a:p>
            <a:fld id="{C3CB1A6A-FDA4-4D50-83B5-FC8C4AFAF2FB}" type="datetimeFigureOut">
              <a:rPr lang="en-US" smtClean="0"/>
              <a:t>2/7/2022</a:t>
            </a:fld>
            <a:endParaRPr lang="en-US"/>
          </a:p>
        </p:txBody>
      </p:sp>
      <p:sp>
        <p:nvSpPr>
          <p:cNvPr id="5" name="Footer Placeholder 4">
            <a:extLst>
              <a:ext uri="{FF2B5EF4-FFF2-40B4-BE49-F238E27FC236}">
                <a16:creationId xmlns:a16="http://schemas.microsoft.com/office/drawing/2014/main" id="{616011C3-597F-40B0-9625-CFF6C92A50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3D2404-0E76-4771-B1E4-BFF6108F2B86}"/>
              </a:ext>
            </a:extLst>
          </p:cNvPr>
          <p:cNvSpPr>
            <a:spLocks noGrp="1"/>
          </p:cNvSpPr>
          <p:nvPr>
            <p:ph type="sldNum" sz="quarter" idx="12"/>
          </p:nvPr>
        </p:nvSpPr>
        <p:spPr/>
        <p:txBody>
          <a:bodyPr/>
          <a:lstStyle/>
          <a:p>
            <a:fld id="{8456E8C2-AEC9-402D-A889-31B16CB38DD8}" type="slidenum">
              <a:rPr lang="en-US" smtClean="0"/>
              <a:t>‹#›</a:t>
            </a:fld>
            <a:endParaRPr lang="en-US"/>
          </a:p>
        </p:txBody>
      </p:sp>
    </p:spTree>
    <p:extLst>
      <p:ext uri="{BB962C8B-B14F-4D97-AF65-F5344CB8AC3E}">
        <p14:creationId xmlns:p14="http://schemas.microsoft.com/office/powerpoint/2010/main" val="2455066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7D6FC-5436-499D-AF51-6A674E1737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83A46E-92DC-4A4C-81AF-680891C384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8B8806-286B-4E73-8982-F4AA8D69CC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E0EF31-E9C9-4D48-8B4B-3A7868FA27EA}"/>
              </a:ext>
            </a:extLst>
          </p:cNvPr>
          <p:cNvSpPr>
            <a:spLocks noGrp="1"/>
          </p:cNvSpPr>
          <p:nvPr>
            <p:ph type="dt" sz="half" idx="10"/>
          </p:nvPr>
        </p:nvSpPr>
        <p:spPr/>
        <p:txBody>
          <a:bodyPr/>
          <a:lstStyle/>
          <a:p>
            <a:fld id="{C3CB1A6A-FDA4-4D50-83B5-FC8C4AFAF2FB}" type="datetimeFigureOut">
              <a:rPr lang="en-US" smtClean="0"/>
              <a:t>2/7/2022</a:t>
            </a:fld>
            <a:endParaRPr lang="en-US"/>
          </a:p>
        </p:txBody>
      </p:sp>
      <p:sp>
        <p:nvSpPr>
          <p:cNvPr id="6" name="Footer Placeholder 5">
            <a:extLst>
              <a:ext uri="{FF2B5EF4-FFF2-40B4-BE49-F238E27FC236}">
                <a16:creationId xmlns:a16="http://schemas.microsoft.com/office/drawing/2014/main" id="{884EDFFA-71E1-42EF-AA85-0DFCE67ABA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3166F8-7CAC-4DA2-93C0-AAE75FE3F4CE}"/>
              </a:ext>
            </a:extLst>
          </p:cNvPr>
          <p:cNvSpPr>
            <a:spLocks noGrp="1"/>
          </p:cNvSpPr>
          <p:nvPr>
            <p:ph type="sldNum" sz="quarter" idx="12"/>
          </p:nvPr>
        </p:nvSpPr>
        <p:spPr/>
        <p:txBody>
          <a:bodyPr/>
          <a:lstStyle/>
          <a:p>
            <a:fld id="{8456E8C2-AEC9-402D-A889-31B16CB38DD8}" type="slidenum">
              <a:rPr lang="en-US" smtClean="0"/>
              <a:t>‹#›</a:t>
            </a:fld>
            <a:endParaRPr lang="en-US"/>
          </a:p>
        </p:txBody>
      </p:sp>
    </p:spTree>
    <p:extLst>
      <p:ext uri="{BB962C8B-B14F-4D97-AF65-F5344CB8AC3E}">
        <p14:creationId xmlns:p14="http://schemas.microsoft.com/office/powerpoint/2010/main" val="4134595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3E5F7-E4AC-44C4-8432-02C3CBFE68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99920E-F954-40E1-A168-F918F1BD5A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6EDFE1-666D-49FB-856B-C11BB20848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00BC97-1629-43F4-96C5-60DC22593E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6E873E-B2F4-4674-AF95-B88A256E78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B805FA-0A95-4D5B-8B1C-ACFDA8094EAE}"/>
              </a:ext>
            </a:extLst>
          </p:cNvPr>
          <p:cNvSpPr>
            <a:spLocks noGrp="1"/>
          </p:cNvSpPr>
          <p:nvPr>
            <p:ph type="dt" sz="half" idx="10"/>
          </p:nvPr>
        </p:nvSpPr>
        <p:spPr/>
        <p:txBody>
          <a:bodyPr/>
          <a:lstStyle/>
          <a:p>
            <a:fld id="{C3CB1A6A-FDA4-4D50-83B5-FC8C4AFAF2FB}" type="datetimeFigureOut">
              <a:rPr lang="en-US" smtClean="0"/>
              <a:t>2/7/2022</a:t>
            </a:fld>
            <a:endParaRPr lang="en-US"/>
          </a:p>
        </p:txBody>
      </p:sp>
      <p:sp>
        <p:nvSpPr>
          <p:cNvPr id="8" name="Footer Placeholder 7">
            <a:extLst>
              <a:ext uri="{FF2B5EF4-FFF2-40B4-BE49-F238E27FC236}">
                <a16:creationId xmlns:a16="http://schemas.microsoft.com/office/drawing/2014/main" id="{761D0768-7FFB-487F-93AF-E096DCA35F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39BD84-6798-447E-BF09-D6C410A27456}"/>
              </a:ext>
            </a:extLst>
          </p:cNvPr>
          <p:cNvSpPr>
            <a:spLocks noGrp="1"/>
          </p:cNvSpPr>
          <p:nvPr>
            <p:ph type="sldNum" sz="quarter" idx="12"/>
          </p:nvPr>
        </p:nvSpPr>
        <p:spPr/>
        <p:txBody>
          <a:bodyPr/>
          <a:lstStyle/>
          <a:p>
            <a:fld id="{8456E8C2-AEC9-402D-A889-31B16CB38DD8}" type="slidenum">
              <a:rPr lang="en-US" smtClean="0"/>
              <a:t>‹#›</a:t>
            </a:fld>
            <a:endParaRPr lang="en-US"/>
          </a:p>
        </p:txBody>
      </p:sp>
    </p:spTree>
    <p:extLst>
      <p:ext uri="{BB962C8B-B14F-4D97-AF65-F5344CB8AC3E}">
        <p14:creationId xmlns:p14="http://schemas.microsoft.com/office/powerpoint/2010/main" val="683207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BD3E2-5434-471F-B2C2-1BA9FD3BA4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4CF9D7-FD42-426D-924B-B06B82166D1A}"/>
              </a:ext>
            </a:extLst>
          </p:cNvPr>
          <p:cNvSpPr>
            <a:spLocks noGrp="1"/>
          </p:cNvSpPr>
          <p:nvPr>
            <p:ph type="dt" sz="half" idx="10"/>
          </p:nvPr>
        </p:nvSpPr>
        <p:spPr/>
        <p:txBody>
          <a:bodyPr/>
          <a:lstStyle/>
          <a:p>
            <a:fld id="{C3CB1A6A-FDA4-4D50-83B5-FC8C4AFAF2FB}" type="datetimeFigureOut">
              <a:rPr lang="en-US" smtClean="0"/>
              <a:t>2/7/2022</a:t>
            </a:fld>
            <a:endParaRPr lang="en-US"/>
          </a:p>
        </p:txBody>
      </p:sp>
      <p:sp>
        <p:nvSpPr>
          <p:cNvPr id="4" name="Footer Placeholder 3">
            <a:extLst>
              <a:ext uri="{FF2B5EF4-FFF2-40B4-BE49-F238E27FC236}">
                <a16:creationId xmlns:a16="http://schemas.microsoft.com/office/drawing/2014/main" id="{F43A6544-1212-4134-87BF-C03F8CA121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262FF5-B3E9-4082-8149-37AC765BFF96}"/>
              </a:ext>
            </a:extLst>
          </p:cNvPr>
          <p:cNvSpPr>
            <a:spLocks noGrp="1"/>
          </p:cNvSpPr>
          <p:nvPr>
            <p:ph type="sldNum" sz="quarter" idx="12"/>
          </p:nvPr>
        </p:nvSpPr>
        <p:spPr/>
        <p:txBody>
          <a:bodyPr/>
          <a:lstStyle/>
          <a:p>
            <a:fld id="{8456E8C2-AEC9-402D-A889-31B16CB38DD8}" type="slidenum">
              <a:rPr lang="en-US" smtClean="0"/>
              <a:t>‹#›</a:t>
            </a:fld>
            <a:endParaRPr lang="en-US"/>
          </a:p>
        </p:txBody>
      </p:sp>
    </p:spTree>
    <p:extLst>
      <p:ext uri="{BB962C8B-B14F-4D97-AF65-F5344CB8AC3E}">
        <p14:creationId xmlns:p14="http://schemas.microsoft.com/office/powerpoint/2010/main" val="2682190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333AC5-C411-4143-9056-E6851FC9E69C}"/>
              </a:ext>
            </a:extLst>
          </p:cNvPr>
          <p:cNvSpPr>
            <a:spLocks noGrp="1"/>
          </p:cNvSpPr>
          <p:nvPr>
            <p:ph type="dt" sz="half" idx="10"/>
          </p:nvPr>
        </p:nvSpPr>
        <p:spPr/>
        <p:txBody>
          <a:bodyPr/>
          <a:lstStyle/>
          <a:p>
            <a:fld id="{C3CB1A6A-FDA4-4D50-83B5-FC8C4AFAF2FB}" type="datetimeFigureOut">
              <a:rPr lang="en-US" smtClean="0"/>
              <a:t>2/7/2022</a:t>
            </a:fld>
            <a:endParaRPr lang="en-US"/>
          </a:p>
        </p:txBody>
      </p:sp>
      <p:sp>
        <p:nvSpPr>
          <p:cNvPr id="3" name="Footer Placeholder 2">
            <a:extLst>
              <a:ext uri="{FF2B5EF4-FFF2-40B4-BE49-F238E27FC236}">
                <a16:creationId xmlns:a16="http://schemas.microsoft.com/office/drawing/2014/main" id="{0295BA4B-277B-418A-9D48-F94B6046F0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83251D-6240-417F-B0D8-24EF093E8A98}"/>
              </a:ext>
            </a:extLst>
          </p:cNvPr>
          <p:cNvSpPr>
            <a:spLocks noGrp="1"/>
          </p:cNvSpPr>
          <p:nvPr>
            <p:ph type="sldNum" sz="quarter" idx="12"/>
          </p:nvPr>
        </p:nvSpPr>
        <p:spPr/>
        <p:txBody>
          <a:bodyPr/>
          <a:lstStyle/>
          <a:p>
            <a:fld id="{8456E8C2-AEC9-402D-A889-31B16CB38DD8}" type="slidenum">
              <a:rPr lang="en-US" smtClean="0"/>
              <a:t>‹#›</a:t>
            </a:fld>
            <a:endParaRPr lang="en-US"/>
          </a:p>
        </p:txBody>
      </p:sp>
    </p:spTree>
    <p:extLst>
      <p:ext uri="{BB962C8B-B14F-4D97-AF65-F5344CB8AC3E}">
        <p14:creationId xmlns:p14="http://schemas.microsoft.com/office/powerpoint/2010/main" val="2203760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DB551-1FD0-49DF-B7AD-6E4F20A2D7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597CBB-FFBD-40D5-B102-42E2941E3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91F8EA-1F14-4DCE-9452-3051CC334F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014843-DC93-4562-87D0-31C6664559CE}"/>
              </a:ext>
            </a:extLst>
          </p:cNvPr>
          <p:cNvSpPr>
            <a:spLocks noGrp="1"/>
          </p:cNvSpPr>
          <p:nvPr>
            <p:ph type="dt" sz="half" idx="10"/>
          </p:nvPr>
        </p:nvSpPr>
        <p:spPr/>
        <p:txBody>
          <a:bodyPr/>
          <a:lstStyle/>
          <a:p>
            <a:fld id="{C3CB1A6A-FDA4-4D50-83B5-FC8C4AFAF2FB}" type="datetimeFigureOut">
              <a:rPr lang="en-US" smtClean="0"/>
              <a:t>2/7/2022</a:t>
            </a:fld>
            <a:endParaRPr lang="en-US"/>
          </a:p>
        </p:txBody>
      </p:sp>
      <p:sp>
        <p:nvSpPr>
          <p:cNvPr id="6" name="Footer Placeholder 5">
            <a:extLst>
              <a:ext uri="{FF2B5EF4-FFF2-40B4-BE49-F238E27FC236}">
                <a16:creationId xmlns:a16="http://schemas.microsoft.com/office/drawing/2014/main" id="{B2C6FB2F-85F8-4824-886F-B25ED90CC7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431D72-545B-47ED-97BA-78952B82AB76}"/>
              </a:ext>
            </a:extLst>
          </p:cNvPr>
          <p:cNvSpPr>
            <a:spLocks noGrp="1"/>
          </p:cNvSpPr>
          <p:nvPr>
            <p:ph type="sldNum" sz="quarter" idx="12"/>
          </p:nvPr>
        </p:nvSpPr>
        <p:spPr/>
        <p:txBody>
          <a:bodyPr/>
          <a:lstStyle/>
          <a:p>
            <a:fld id="{8456E8C2-AEC9-402D-A889-31B16CB38DD8}" type="slidenum">
              <a:rPr lang="en-US" smtClean="0"/>
              <a:t>‹#›</a:t>
            </a:fld>
            <a:endParaRPr lang="en-US"/>
          </a:p>
        </p:txBody>
      </p:sp>
    </p:spTree>
    <p:extLst>
      <p:ext uri="{BB962C8B-B14F-4D97-AF65-F5344CB8AC3E}">
        <p14:creationId xmlns:p14="http://schemas.microsoft.com/office/powerpoint/2010/main" val="3673399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2371C-F6C2-4DB5-A5C6-7CEF176B5F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B35E5D-D228-4EB5-B998-003EB54C10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07E8AF-A6F0-4D2D-B713-5635EDB671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89FF54-9714-492A-AA1F-CFA97746C30B}"/>
              </a:ext>
            </a:extLst>
          </p:cNvPr>
          <p:cNvSpPr>
            <a:spLocks noGrp="1"/>
          </p:cNvSpPr>
          <p:nvPr>
            <p:ph type="dt" sz="half" idx="10"/>
          </p:nvPr>
        </p:nvSpPr>
        <p:spPr/>
        <p:txBody>
          <a:bodyPr/>
          <a:lstStyle/>
          <a:p>
            <a:fld id="{C3CB1A6A-FDA4-4D50-83B5-FC8C4AFAF2FB}" type="datetimeFigureOut">
              <a:rPr lang="en-US" smtClean="0"/>
              <a:t>2/7/2022</a:t>
            </a:fld>
            <a:endParaRPr lang="en-US"/>
          </a:p>
        </p:txBody>
      </p:sp>
      <p:sp>
        <p:nvSpPr>
          <p:cNvPr id="6" name="Footer Placeholder 5">
            <a:extLst>
              <a:ext uri="{FF2B5EF4-FFF2-40B4-BE49-F238E27FC236}">
                <a16:creationId xmlns:a16="http://schemas.microsoft.com/office/drawing/2014/main" id="{14425D93-457B-40ED-BD50-7B7E5569C2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B7C847-EAFF-4C59-B3D4-F45116C18819}"/>
              </a:ext>
            </a:extLst>
          </p:cNvPr>
          <p:cNvSpPr>
            <a:spLocks noGrp="1"/>
          </p:cNvSpPr>
          <p:nvPr>
            <p:ph type="sldNum" sz="quarter" idx="12"/>
          </p:nvPr>
        </p:nvSpPr>
        <p:spPr/>
        <p:txBody>
          <a:bodyPr/>
          <a:lstStyle/>
          <a:p>
            <a:fld id="{8456E8C2-AEC9-402D-A889-31B16CB38DD8}" type="slidenum">
              <a:rPr lang="en-US" smtClean="0"/>
              <a:t>‹#›</a:t>
            </a:fld>
            <a:endParaRPr lang="en-US"/>
          </a:p>
        </p:txBody>
      </p:sp>
    </p:spTree>
    <p:extLst>
      <p:ext uri="{BB962C8B-B14F-4D97-AF65-F5344CB8AC3E}">
        <p14:creationId xmlns:p14="http://schemas.microsoft.com/office/powerpoint/2010/main" val="2510636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3008D5-E855-4B7D-B03E-A15D0E035E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E719F3-CB6F-4A73-A4E7-3DF20D7B94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C85B40-185C-452A-98F7-3B362F8D52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B1A6A-FDA4-4D50-83B5-FC8C4AFAF2FB}" type="datetimeFigureOut">
              <a:rPr lang="en-US" smtClean="0"/>
              <a:t>2/7/2022</a:t>
            </a:fld>
            <a:endParaRPr lang="en-US"/>
          </a:p>
        </p:txBody>
      </p:sp>
      <p:sp>
        <p:nvSpPr>
          <p:cNvPr id="5" name="Footer Placeholder 4">
            <a:extLst>
              <a:ext uri="{FF2B5EF4-FFF2-40B4-BE49-F238E27FC236}">
                <a16:creationId xmlns:a16="http://schemas.microsoft.com/office/drawing/2014/main" id="{2AC88F9A-792B-4320-9C47-9B9FBEBB76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662F40-06EB-492E-9AD7-411AEC2A1D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6E8C2-AEC9-402D-A889-31B16CB38DD8}" type="slidenum">
              <a:rPr lang="en-US" smtClean="0"/>
              <a:t>‹#›</a:t>
            </a:fld>
            <a:endParaRPr lang="en-US"/>
          </a:p>
        </p:txBody>
      </p:sp>
    </p:spTree>
    <p:extLst>
      <p:ext uri="{BB962C8B-B14F-4D97-AF65-F5344CB8AC3E}">
        <p14:creationId xmlns:p14="http://schemas.microsoft.com/office/powerpoint/2010/main" val="2033214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8" Type="http://schemas.openxmlformats.org/officeDocument/2006/relationships/hyperlink" Target="https://vi.wikipedia.org/wiki/1837" TargetMode="External"/><Relationship Id="rId13" Type="http://schemas.openxmlformats.org/officeDocument/2006/relationships/hyperlink" Target="https://vi.wikipedia.org/wiki/Ch%E1%BB%A3_L%C3%A1ch" TargetMode="External"/><Relationship Id="rId3" Type="http://schemas.openxmlformats.org/officeDocument/2006/relationships/image" Target="../media/image5.gif"/><Relationship Id="rId7" Type="http://schemas.openxmlformats.org/officeDocument/2006/relationships/hyperlink" Target="https://vi.wikipedia.org/wiki/6_th%C3%A1ng_12" TargetMode="External"/><Relationship Id="rId12" Type="http://schemas.openxmlformats.org/officeDocument/2006/relationships/hyperlink" Target="https://vi.wikipedia.org/wiki/V%C4%A9nh_Lo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hyperlink" Target="https://vi.wikipedia.org/wiki/V%C4%A9nh_Th%C3%A0nh,_Ch%E1%BB%A3_L%C3%A1ch" TargetMode="External"/><Relationship Id="rId5" Type="http://schemas.openxmlformats.org/officeDocument/2006/relationships/hyperlink" Target="http://2.bp.blogspot.com/-E_jZZ1XzSng/UdJj4IMHMvI/AAAAAAAAAVI/XJU0gcfJoJo/s666/petrus+ky.jpg" TargetMode="External"/><Relationship Id="rId10" Type="http://schemas.openxmlformats.org/officeDocument/2006/relationships/hyperlink" Target="https://vi.wikipedia.org/wiki/Minh_M%E1%BA%A1ng" TargetMode="External"/><Relationship Id="rId4" Type="http://schemas.openxmlformats.org/officeDocument/2006/relationships/image" Target="../media/image6.jpeg"/><Relationship Id="rId9" Type="http://schemas.openxmlformats.org/officeDocument/2006/relationships/hyperlink" Target="https://vi.wikipedia.org/wiki/%C4%90inh_D%E1%BA%ADu" TargetMode="External"/><Relationship Id="rId14" Type="http://schemas.openxmlformats.org/officeDocument/2006/relationships/hyperlink" Target="https://vi.wikipedia.org/wiki/B%E1%BA%BFn_Tr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AEF723EC-EBBD-44E5-A781-D3EFDFD5C5DB}"/>
              </a:ext>
            </a:extLst>
          </p:cNvPr>
          <p:cNvSpPr>
            <a:spLocks noGrp="1"/>
          </p:cNvSpPr>
          <p:nvPr>
            <p:ph type="ctrTitle"/>
          </p:nvPr>
        </p:nvSpPr>
        <p:spPr/>
        <p:txBody>
          <a:bodyPr/>
          <a:lstStyle/>
          <a:p>
            <a:endParaRPr lang="vi-VN" altLang="en-US"/>
          </a:p>
        </p:txBody>
      </p:sp>
      <p:sp>
        <p:nvSpPr>
          <p:cNvPr id="3075" name="Subtitle 2">
            <a:extLst>
              <a:ext uri="{FF2B5EF4-FFF2-40B4-BE49-F238E27FC236}">
                <a16:creationId xmlns:a16="http://schemas.microsoft.com/office/drawing/2014/main" id="{24C6A1BA-1B93-4727-A5F5-3E7893BC4B7F}"/>
              </a:ext>
            </a:extLst>
          </p:cNvPr>
          <p:cNvSpPr>
            <a:spLocks noGrp="1"/>
          </p:cNvSpPr>
          <p:nvPr>
            <p:ph type="subTitle" idx="1"/>
          </p:nvPr>
        </p:nvSpPr>
        <p:spPr/>
        <p:txBody>
          <a:bodyPr/>
          <a:lstStyle/>
          <a:p>
            <a:endParaRPr lang="vi-VN" altLang="en-US"/>
          </a:p>
        </p:txBody>
      </p:sp>
      <p:pic>
        <p:nvPicPr>
          <p:cNvPr id="3076" name="Picture 89" descr="4b2df2c9_4df77375_49c6e827_120-20spring204_resize">
            <a:extLst>
              <a:ext uri="{FF2B5EF4-FFF2-40B4-BE49-F238E27FC236}">
                <a16:creationId xmlns:a16="http://schemas.microsoft.com/office/drawing/2014/main" id="{DE67138A-97FB-41FA-B364-684638409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93">
            <a:extLst>
              <a:ext uri="{FF2B5EF4-FFF2-40B4-BE49-F238E27FC236}">
                <a16:creationId xmlns:a16="http://schemas.microsoft.com/office/drawing/2014/main" id="{8DCE7BAB-4A9E-43CA-B5E9-D615F0C30170}"/>
              </a:ext>
            </a:extLst>
          </p:cNvPr>
          <p:cNvSpPr txBox="1">
            <a:spLocks noChangeArrowheads="1"/>
          </p:cNvSpPr>
          <p:nvPr/>
        </p:nvSpPr>
        <p:spPr bwMode="auto">
          <a:xfrm>
            <a:off x="2938389" y="783347"/>
            <a:ext cx="5867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5400" b="1">
                <a:solidFill>
                  <a:srgbClr val="0033CC"/>
                </a:solidFill>
                <a:latin typeface="Times New Roman" panose="02020603050405020304" pitchFamily="18" charset="0"/>
                <a:cs typeface="Times New Roman" panose="02020603050405020304" pitchFamily="18" charset="0"/>
              </a:rPr>
              <a:t>CHÍNH TẢ</a:t>
            </a:r>
          </a:p>
        </p:txBody>
      </p:sp>
      <p:sp>
        <p:nvSpPr>
          <p:cNvPr id="3078" name="Text Box 24">
            <a:extLst>
              <a:ext uri="{FF2B5EF4-FFF2-40B4-BE49-F238E27FC236}">
                <a16:creationId xmlns:a16="http://schemas.microsoft.com/office/drawing/2014/main" id="{A359D6E7-11DA-4462-8AD8-07DE5F6DF461}"/>
              </a:ext>
            </a:extLst>
          </p:cNvPr>
          <p:cNvSpPr txBox="1">
            <a:spLocks noChangeArrowheads="1"/>
          </p:cNvSpPr>
          <p:nvPr/>
        </p:nvSpPr>
        <p:spPr bwMode="auto">
          <a:xfrm>
            <a:off x="1369841" y="2786568"/>
            <a:ext cx="945231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6000" b="1">
                <a:solidFill>
                  <a:srgbClr val="FF0000"/>
                </a:solidFill>
                <a:latin typeface="Times New Roman" panose="02020603050405020304" pitchFamily="18" charset="0"/>
                <a:cs typeface="Times New Roman" panose="02020603050405020304" pitchFamily="18" charset="0"/>
              </a:rPr>
              <a:t>MỘT NHÀ THÔNG THÁI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78" descr="!C_LITE2">
            <a:extLst>
              <a:ext uri="{FF2B5EF4-FFF2-40B4-BE49-F238E27FC236}">
                <a16:creationId xmlns:a16="http://schemas.microsoft.com/office/drawing/2014/main" id="{6EB66B82-3CD9-40E2-96F4-8141464A348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52400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7" descr="026-C">
            <a:extLst>
              <a:ext uri="{FF2B5EF4-FFF2-40B4-BE49-F238E27FC236}">
                <a16:creationId xmlns:a16="http://schemas.microsoft.com/office/drawing/2014/main" id="{6B7A245C-46B4-4253-9447-526BCDA6E47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0"/>
            <a:ext cx="883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6" descr="19">
            <a:extLst>
              <a:ext uri="{FF2B5EF4-FFF2-40B4-BE49-F238E27FC236}">
                <a16:creationId xmlns:a16="http://schemas.microsoft.com/office/drawing/2014/main" id="{4B38AE2C-8140-4352-8619-3A9223C1113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886200"/>
            <a:ext cx="1828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5">
            <a:extLst>
              <a:ext uri="{FF2B5EF4-FFF2-40B4-BE49-F238E27FC236}">
                <a16:creationId xmlns:a16="http://schemas.microsoft.com/office/drawing/2014/main" id="{C1E5F423-113B-4332-BA47-12238D2A1FCE}"/>
              </a:ext>
            </a:extLst>
          </p:cNvPr>
          <p:cNvSpPr txBox="1">
            <a:spLocks noChangeArrowheads="1"/>
          </p:cNvSpPr>
          <p:nvPr/>
        </p:nvSpPr>
        <p:spPr bwMode="auto">
          <a:xfrm>
            <a:off x="3581400" y="1524001"/>
            <a:ext cx="525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b="1">
                <a:latin typeface="Times New Roman" panose="02020603050405020304" pitchFamily="18" charset="0"/>
                <a:cs typeface="Times New Roman" panose="02020603050405020304" pitchFamily="18" charset="0"/>
              </a:rPr>
              <a:t>Một nhà  thông thái</a:t>
            </a:r>
          </a:p>
        </p:txBody>
      </p:sp>
      <p:sp>
        <p:nvSpPr>
          <p:cNvPr id="20486" name="Text Box 11">
            <a:extLst>
              <a:ext uri="{FF2B5EF4-FFF2-40B4-BE49-F238E27FC236}">
                <a16:creationId xmlns:a16="http://schemas.microsoft.com/office/drawing/2014/main" id="{21AC8F38-53C1-48D2-962A-B3DF852F92EB}"/>
              </a:ext>
            </a:extLst>
          </p:cNvPr>
          <p:cNvSpPr txBox="1">
            <a:spLocks noChangeArrowheads="1"/>
          </p:cNvSpPr>
          <p:nvPr/>
        </p:nvSpPr>
        <p:spPr bwMode="auto">
          <a:xfrm>
            <a:off x="2895600" y="2209800"/>
            <a:ext cx="7086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a:latin typeface="Times New Roman" panose="02020603050405020304" pitchFamily="18" charset="0"/>
                <a:cs typeface="Times New Roman" panose="02020603050405020304" pitchFamily="18" charset="0"/>
              </a:rPr>
              <a:t>	Ông Tr</a:t>
            </a:r>
            <a:r>
              <a:rPr lang="vi-VN" altLang="en-US" sz="2800">
                <a:latin typeface="Times New Roman" panose="02020603050405020304" pitchFamily="18" charset="0"/>
                <a:cs typeface="Times New Roman" panose="02020603050405020304" pitchFamily="18" charset="0"/>
              </a:rPr>
              <a:t>ươ</a:t>
            </a:r>
            <a:r>
              <a:rPr lang="en-US" altLang="en-US" sz="2800">
                <a:latin typeface="Times New Roman" panose="02020603050405020304" pitchFamily="18" charset="0"/>
                <a:cs typeface="Times New Roman" panose="02020603050405020304" pitchFamily="18" charset="0"/>
              </a:rPr>
              <a:t>ng Vĩnh Ký là ng</a:t>
            </a:r>
            <a:r>
              <a:rPr lang="vi-VN" altLang="en-US" sz="2800">
                <a:latin typeface="Times New Roman" panose="02020603050405020304" pitchFamily="18" charset="0"/>
                <a:cs typeface="Times New Roman" panose="02020603050405020304" pitchFamily="18" charset="0"/>
              </a:rPr>
              <a:t>ười</a:t>
            </a:r>
            <a:r>
              <a:rPr lang="en-US" altLang="en-US" sz="2800">
                <a:latin typeface="Times New Roman" panose="02020603050405020304" pitchFamily="18" charset="0"/>
                <a:cs typeface="Times New Roman" panose="02020603050405020304" pitchFamily="18" charset="0"/>
              </a:rPr>
              <a:t> có hiểu biết rất rộng. Nhà thông thái này sử dụng thành thạo tới 26 ngôn ngữ, tham gia nhiều hội nghiên cứu quốc tế. Ông </a:t>
            </a:r>
            <a:r>
              <a:rPr lang="vi-VN" altLang="en-US" sz="2800">
                <a:latin typeface="Times New Roman" panose="02020603050405020304" pitchFamily="18" charset="0"/>
                <a:cs typeface="Times New Roman" panose="02020603050405020304" pitchFamily="18" charset="0"/>
              </a:rPr>
              <a:t>để</a:t>
            </a:r>
            <a:r>
              <a:rPr lang="en-US" altLang="en-US" sz="2800">
                <a:latin typeface="Times New Roman" panose="02020603050405020304" pitchFamily="18" charset="0"/>
                <a:cs typeface="Times New Roman" panose="02020603050405020304" pitchFamily="18" charset="0"/>
              </a:rPr>
              <a:t> lại cho chúng ta h</a:t>
            </a:r>
            <a:r>
              <a:rPr lang="vi-VN" altLang="en-US" sz="2800">
                <a:latin typeface="Times New Roman" panose="02020603050405020304" pitchFamily="18" charset="0"/>
                <a:cs typeface="Times New Roman" panose="02020603050405020304" pitchFamily="18" charset="0"/>
              </a:rPr>
              <a:t>ơ</a:t>
            </a:r>
            <a:r>
              <a:rPr lang="en-US" altLang="en-US" sz="2800">
                <a:latin typeface="Times New Roman" panose="02020603050405020304" pitchFamily="18" charset="0"/>
                <a:cs typeface="Times New Roman" panose="02020603050405020304" pitchFamily="18" charset="0"/>
              </a:rPr>
              <a:t>n 100 bộ sách  có giá trị về ngôn ngữ, lịch sử, v</a:t>
            </a:r>
            <a:r>
              <a:rPr lang="vi-VN" altLang="en-US" sz="2800">
                <a:latin typeface="Times New Roman" panose="02020603050405020304" pitchFamily="18" charset="0"/>
                <a:cs typeface="Times New Roman" panose="02020603050405020304" pitchFamily="18" charset="0"/>
              </a:rPr>
              <a:t>ă</a:t>
            </a:r>
            <a:r>
              <a:rPr lang="en-US" altLang="en-US" sz="2800">
                <a:latin typeface="Times New Roman" panose="02020603050405020304" pitchFamily="18" charset="0"/>
                <a:cs typeface="Times New Roman" panose="02020603050405020304" pitchFamily="18" charset="0"/>
              </a:rPr>
              <a:t>n học, </a:t>
            </a:r>
            <a:r>
              <a:rPr lang="vi-VN" altLang="en-US" sz="2800">
                <a:latin typeface="Times New Roman" panose="02020603050405020304" pitchFamily="18" charset="0"/>
                <a:cs typeface="Times New Roman" panose="02020603050405020304" pitchFamily="18" charset="0"/>
              </a:rPr>
              <a:t>địa</a:t>
            </a:r>
            <a:r>
              <a:rPr lang="en-US" altLang="en-US" sz="2800">
                <a:latin typeface="Times New Roman" panose="02020603050405020304" pitchFamily="18" charset="0"/>
                <a:cs typeface="Times New Roman" panose="02020603050405020304" pitchFamily="18" charset="0"/>
              </a:rPr>
              <a:t> lí,… Ng</a:t>
            </a:r>
            <a:r>
              <a:rPr lang="vi-VN" altLang="en-US" sz="2800">
                <a:latin typeface="Times New Roman" panose="02020603050405020304" pitchFamily="18" charset="0"/>
                <a:cs typeface="Times New Roman" panose="02020603050405020304" pitchFamily="18" charset="0"/>
              </a:rPr>
              <a:t>ười</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đươ</a:t>
            </a:r>
            <a:r>
              <a:rPr lang="en-US" altLang="en-US" sz="2800">
                <a:latin typeface="Times New Roman" panose="02020603050405020304" pitchFamily="18" charset="0"/>
                <a:cs typeface="Times New Roman" panose="02020603050405020304" pitchFamily="18" charset="0"/>
              </a:rPr>
              <a:t>ng thời liệt ông vào hàng 18 nhà bác học nổi tiếng thế giới.</a:t>
            </a:r>
          </a:p>
          <a:p>
            <a:pPr algn="just" eaLnBrk="1" hangingPunct="1">
              <a:spcBef>
                <a:spcPct val="50000"/>
              </a:spcBef>
              <a:buFontTx/>
              <a:buNone/>
            </a:pPr>
            <a:r>
              <a:rPr lang="en-US" altLang="en-US" sz="2800" i="1">
                <a:latin typeface="Times New Roman" panose="02020603050405020304" pitchFamily="18" charset="0"/>
                <a:cs typeface="Times New Roman" panose="02020603050405020304" pitchFamily="18" charset="0"/>
              </a:rPr>
              <a:t>             Theo</a:t>
            </a:r>
            <a:r>
              <a:rPr lang="en-US" altLang="en-US" sz="2800">
                <a:latin typeface="Times New Roman" panose="02020603050405020304" pitchFamily="18" charset="0"/>
                <a:cs typeface="Times New Roman" panose="02020603050405020304" pitchFamily="18" charset="0"/>
              </a:rPr>
              <a:t> Từ điển nhân vật lịch sử Việt Nam</a:t>
            </a:r>
          </a:p>
          <a:p>
            <a:pPr algn="just" eaLnBrk="1" hangingPunct="1">
              <a:spcBef>
                <a:spcPct val="50000"/>
              </a:spcBef>
              <a:buFontTx/>
              <a:buNone/>
            </a:pPr>
            <a:endParaRPr lang="en-US" altLang="en-US"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F9EA9448-172B-434F-9229-ABDFAFAEEE1A}"/>
              </a:ext>
            </a:extLst>
          </p:cNvPr>
          <p:cNvGrpSpPr>
            <a:grpSpLocks/>
          </p:cNvGrpSpPr>
          <p:nvPr/>
        </p:nvGrpSpPr>
        <p:grpSpPr bwMode="auto">
          <a:xfrm>
            <a:off x="1524000" y="2076450"/>
            <a:ext cx="8763000" cy="4781550"/>
            <a:chOff x="228600" y="1685925"/>
            <a:chExt cx="8763000" cy="4781550"/>
          </a:xfrm>
        </p:grpSpPr>
        <p:sp>
          <p:nvSpPr>
            <p:cNvPr id="22537" name="TextBox 1">
              <a:extLst>
                <a:ext uri="{FF2B5EF4-FFF2-40B4-BE49-F238E27FC236}">
                  <a16:creationId xmlns:a16="http://schemas.microsoft.com/office/drawing/2014/main" id="{317DC806-DF54-44E4-83DE-2685B946F7F7}"/>
                </a:ext>
              </a:extLst>
            </p:cNvPr>
            <p:cNvSpPr txBox="1">
              <a:spLocks noChangeArrowheads="1"/>
            </p:cNvSpPr>
            <p:nvPr/>
          </p:nvSpPr>
          <p:spPr bwMode="auto">
            <a:xfrm>
              <a:off x="228600" y="1685925"/>
              <a:ext cx="3048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solidFill>
                    <a:srgbClr val="0000FF"/>
                  </a:solidFill>
                  <a:latin typeface="Times New Roman" panose="02020603050405020304" pitchFamily="18" charset="0"/>
                </a:rPr>
                <a:t>(2). Tìm các từ :</a:t>
              </a:r>
              <a:r>
                <a:rPr lang="en-US" altLang="en-US" sz="2800" b="1">
                  <a:solidFill>
                    <a:srgbClr val="0000FF"/>
                  </a:solidFill>
                  <a:latin typeface="Palatino Linotype" panose="02040502050505030304" pitchFamily="18" charset="0"/>
                </a:rPr>
                <a:t> </a:t>
              </a:r>
            </a:p>
          </p:txBody>
        </p:sp>
        <p:sp>
          <p:nvSpPr>
            <p:cNvPr id="22538" name="TextBox 2">
              <a:extLst>
                <a:ext uri="{FF2B5EF4-FFF2-40B4-BE49-F238E27FC236}">
                  <a16:creationId xmlns:a16="http://schemas.microsoft.com/office/drawing/2014/main" id="{91142703-C55D-4AC9-B2DA-A13DA925A47B}"/>
                </a:ext>
              </a:extLst>
            </p:cNvPr>
            <p:cNvSpPr txBox="1">
              <a:spLocks noChangeArrowheads="1"/>
            </p:cNvSpPr>
            <p:nvPr/>
          </p:nvSpPr>
          <p:spPr bwMode="auto">
            <a:xfrm>
              <a:off x="609600" y="2133600"/>
              <a:ext cx="8077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solidFill>
                    <a:srgbClr val="0000FF"/>
                  </a:solidFill>
                  <a:latin typeface="Times New Roman" panose="02020603050405020304" pitchFamily="18" charset="0"/>
                </a:rPr>
                <a:t>a) Chứa tiếng bắt </a:t>
              </a:r>
              <a:r>
                <a:rPr lang="vi-VN" altLang="en-US" sz="2800">
                  <a:solidFill>
                    <a:srgbClr val="0000FF"/>
                  </a:solidFill>
                  <a:latin typeface="Times New Roman" panose="02020603050405020304" pitchFamily="18" charset="0"/>
                </a:rPr>
                <a:t>đầu</a:t>
              </a:r>
              <a:r>
                <a:rPr lang="en-US" altLang="en-US" sz="2800">
                  <a:solidFill>
                    <a:srgbClr val="0000FF"/>
                  </a:solidFill>
                  <a:latin typeface="Times New Roman" panose="02020603050405020304" pitchFamily="18" charset="0"/>
                </a:rPr>
                <a:t> bằng </a:t>
              </a:r>
              <a:r>
                <a:rPr lang="en-US" altLang="en-US" sz="2800" b="1">
                  <a:solidFill>
                    <a:srgbClr val="0000FF"/>
                  </a:solidFill>
                  <a:latin typeface="Times New Roman" panose="02020603050405020304" pitchFamily="18" charset="0"/>
                </a:rPr>
                <a:t>r</a:t>
              </a:r>
              <a:r>
                <a:rPr lang="en-US" altLang="en-US" sz="2800">
                  <a:solidFill>
                    <a:srgbClr val="0000FF"/>
                  </a:solidFill>
                  <a:latin typeface="Times New Roman" panose="02020603050405020304" pitchFamily="18" charset="0"/>
                </a:rPr>
                <a:t>, </a:t>
              </a:r>
              <a:r>
                <a:rPr lang="en-US" altLang="en-US" sz="2800" b="1">
                  <a:solidFill>
                    <a:srgbClr val="0000FF"/>
                  </a:solidFill>
                  <a:latin typeface="Times New Roman" panose="02020603050405020304" pitchFamily="18" charset="0"/>
                </a:rPr>
                <a:t>d</a:t>
              </a:r>
              <a:r>
                <a:rPr lang="en-US" altLang="en-US" sz="2800">
                  <a:solidFill>
                    <a:srgbClr val="0000FF"/>
                  </a:solidFill>
                  <a:latin typeface="Times New Roman" panose="02020603050405020304" pitchFamily="18" charset="0"/>
                </a:rPr>
                <a:t> hoặc </a:t>
              </a:r>
              <a:r>
                <a:rPr lang="en-US" altLang="en-US" sz="2800" b="1">
                  <a:solidFill>
                    <a:srgbClr val="0000FF"/>
                  </a:solidFill>
                  <a:latin typeface="Times New Roman" panose="02020603050405020304" pitchFamily="18" charset="0"/>
                </a:rPr>
                <a:t>gi</a:t>
              </a:r>
              <a:r>
                <a:rPr lang="en-US" altLang="en-US" sz="2800">
                  <a:solidFill>
                    <a:srgbClr val="0000FF"/>
                  </a:solidFill>
                  <a:latin typeface="Times New Roman" panose="02020603050405020304" pitchFamily="18" charset="0"/>
                </a:rPr>
                <a:t>, có nghĩa nh</a:t>
              </a:r>
              <a:r>
                <a:rPr lang="vi-VN" altLang="en-US" sz="2800">
                  <a:solidFill>
                    <a:srgbClr val="0000FF"/>
                  </a:solidFill>
                  <a:latin typeface="Times New Roman" panose="02020603050405020304" pitchFamily="18" charset="0"/>
                </a:rPr>
                <a:t>ư</a:t>
              </a:r>
              <a:r>
                <a:rPr lang="en-US" altLang="en-US" sz="2800">
                  <a:solidFill>
                    <a:srgbClr val="0000FF"/>
                  </a:solidFill>
                  <a:latin typeface="Times New Roman" panose="02020603050405020304" pitchFamily="18" charset="0"/>
                </a:rPr>
                <a:t> sau : </a:t>
              </a:r>
            </a:p>
          </p:txBody>
        </p:sp>
        <p:sp>
          <p:nvSpPr>
            <p:cNvPr id="22539" name="TextBox 3">
              <a:extLst>
                <a:ext uri="{FF2B5EF4-FFF2-40B4-BE49-F238E27FC236}">
                  <a16:creationId xmlns:a16="http://schemas.microsoft.com/office/drawing/2014/main" id="{D60DB2D2-4BE4-45CC-B27C-A91ABBF578B3}"/>
                </a:ext>
              </a:extLst>
            </p:cNvPr>
            <p:cNvSpPr txBox="1">
              <a:spLocks noChangeArrowheads="1"/>
            </p:cNvSpPr>
            <p:nvPr/>
          </p:nvSpPr>
          <p:spPr bwMode="auto">
            <a:xfrm>
              <a:off x="457200" y="3057525"/>
              <a:ext cx="792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solidFill>
                    <a:srgbClr val="0000FF"/>
                  </a:solidFill>
                  <a:latin typeface="Times New Roman" panose="02020603050405020304" pitchFamily="18" charset="0"/>
                </a:rPr>
                <a:t>- Máy thu thanh, th</a:t>
              </a:r>
              <a:r>
                <a:rPr lang="vi-VN" altLang="en-US" sz="2800">
                  <a:solidFill>
                    <a:srgbClr val="0000FF"/>
                  </a:solidFill>
                  <a:latin typeface="Times New Roman" panose="02020603050405020304" pitchFamily="18" charset="0"/>
                </a:rPr>
                <a:t>ường</a:t>
              </a:r>
              <a:r>
                <a:rPr lang="en-US" altLang="en-US" sz="2800">
                  <a:solidFill>
                    <a:srgbClr val="0000FF"/>
                  </a:solidFill>
                  <a:latin typeface="Times New Roman" panose="02020603050405020304" pitchFamily="18" charset="0"/>
                </a:rPr>
                <a:t> dùng </a:t>
              </a:r>
              <a:r>
                <a:rPr lang="vi-VN" altLang="en-US" sz="2800">
                  <a:solidFill>
                    <a:srgbClr val="0000FF"/>
                  </a:solidFill>
                  <a:latin typeface="Times New Roman" panose="02020603050405020304" pitchFamily="18" charset="0"/>
                </a:rPr>
                <a:t>để</a:t>
              </a:r>
              <a:r>
                <a:rPr lang="en-US" altLang="en-US" sz="2800">
                  <a:solidFill>
                    <a:srgbClr val="0000FF"/>
                  </a:solidFill>
                  <a:latin typeface="Times New Roman" panose="02020603050405020304" pitchFamily="18" charset="0"/>
                </a:rPr>
                <a:t> nghe tin tức.</a:t>
              </a:r>
            </a:p>
          </p:txBody>
        </p:sp>
        <p:sp>
          <p:nvSpPr>
            <p:cNvPr id="22540" name="TextBox 27">
              <a:extLst>
                <a:ext uri="{FF2B5EF4-FFF2-40B4-BE49-F238E27FC236}">
                  <a16:creationId xmlns:a16="http://schemas.microsoft.com/office/drawing/2014/main" id="{CAE6FC1B-0BCC-454C-AB3B-A4E3E2EAFAB7}"/>
                </a:ext>
              </a:extLst>
            </p:cNvPr>
            <p:cNvSpPr txBox="1">
              <a:spLocks noChangeArrowheads="1"/>
            </p:cNvSpPr>
            <p:nvPr/>
          </p:nvSpPr>
          <p:spPr bwMode="auto">
            <a:xfrm>
              <a:off x="457200" y="4124325"/>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solidFill>
                    <a:srgbClr val="0000FF"/>
                  </a:solidFill>
                  <a:latin typeface="Times New Roman" panose="02020603050405020304" pitchFamily="18" charset="0"/>
                </a:rPr>
                <a:t>- Ng</a:t>
              </a:r>
              <a:r>
                <a:rPr lang="vi-VN" altLang="en-US" sz="2800">
                  <a:solidFill>
                    <a:srgbClr val="0000FF"/>
                  </a:solidFill>
                  <a:latin typeface="Times New Roman" panose="02020603050405020304" pitchFamily="18" charset="0"/>
                </a:rPr>
                <a:t>ười</a:t>
              </a:r>
              <a:r>
                <a:rPr lang="en-US" altLang="en-US" sz="2800">
                  <a:solidFill>
                    <a:srgbClr val="0000FF"/>
                  </a:solidFill>
                  <a:latin typeface="Times New Roman" panose="02020603050405020304" pitchFamily="18" charset="0"/>
                </a:rPr>
                <a:t> chuyên nghiên cứu, bào chế thuốc chữa bệnh.</a:t>
              </a:r>
            </a:p>
          </p:txBody>
        </p:sp>
        <p:sp>
          <p:nvSpPr>
            <p:cNvPr id="22541" name="TextBox 29">
              <a:extLst>
                <a:ext uri="{FF2B5EF4-FFF2-40B4-BE49-F238E27FC236}">
                  <a16:creationId xmlns:a16="http://schemas.microsoft.com/office/drawing/2014/main" id="{A774B9D7-9CFA-4AFE-B684-95EFA88263B8}"/>
                </a:ext>
              </a:extLst>
            </p:cNvPr>
            <p:cNvSpPr txBox="1">
              <a:spLocks noChangeArrowheads="1"/>
            </p:cNvSpPr>
            <p:nvPr/>
          </p:nvSpPr>
          <p:spPr bwMode="auto">
            <a:xfrm>
              <a:off x="457200" y="5486400"/>
              <a:ext cx="792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solidFill>
                    <a:srgbClr val="0000FF"/>
                  </a:solidFill>
                  <a:latin typeface="Times New Roman" panose="02020603050405020304" pitchFamily="18" charset="0"/>
                </a:rPr>
                <a:t>- Đ</a:t>
              </a:r>
              <a:r>
                <a:rPr lang="vi-VN" altLang="en-US" sz="2800">
                  <a:solidFill>
                    <a:srgbClr val="0000FF"/>
                  </a:solidFill>
                  <a:latin typeface="Times New Roman" panose="02020603050405020304" pitchFamily="18" charset="0"/>
                </a:rPr>
                <a:t>ơ</a:t>
              </a:r>
              <a:r>
                <a:rPr lang="en-US" altLang="en-US" sz="2800">
                  <a:solidFill>
                    <a:srgbClr val="0000FF"/>
                  </a:solidFill>
                  <a:latin typeface="Times New Roman" panose="02020603050405020304" pitchFamily="18" charset="0"/>
                </a:rPr>
                <a:t>n vị thời gian nhỏ h</a:t>
              </a:r>
              <a:r>
                <a:rPr lang="vi-VN" altLang="en-US" sz="2800">
                  <a:solidFill>
                    <a:srgbClr val="0000FF"/>
                  </a:solidFill>
                  <a:latin typeface="Times New Roman" panose="02020603050405020304" pitchFamily="18" charset="0"/>
                </a:rPr>
                <a:t>ơ</a:t>
              </a:r>
              <a:r>
                <a:rPr lang="en-US" altLang="en-US" sz="2800">
                  <a:solidFill>
                    <a:srgbClr val="0000FF"/>
                  </a:solidFill>
                  <a:latin typeface="Times New Roman" panose="02020603050405020304" pitchFamily="18" charset="0"/>
                </a:rPr>
                <a:t>n </a:t>
              </a:r>
              <a:r>
                <a:rPr lang="vi-VN" altLang="en-US" sz="2800">
                  <a:solidFill>
                    <a:srgbClr val="0000FF"/>
                  </a:solidFill>
                  <a:latin typeface="Times New Roman" panose="02020603050405020304" pitchFamily="18" charset="0"/>
                </a:rPr>
                <a:t>đơ</a:t>
              </a:r>
              <a:r>
                <a:rPr lang="en-US" altLang="en-US" sz="2800">
                  <a:solidFill>
                    <a:srgbClr val="0000FF"/>
                  </a:solidFill>
                  <a:latin typeface="Times New Roman" panose="02020603050405020304" pitchFamily="18" charset="0"/>
                </a:rPr>
                <a:t>n vị phút.</a:t>
              </a:r>
            </a:p>
          </p:txBody>
        </p:sp>
        <p:sp>
          <p:nvSpPr>
            <p:cNvPr id="22542" name="TextBox 5">
              <a:extLst>
                <a:ext uri="{FF2B5EF4-FFF2-40B4-BE49-F238E27FC236}">
                  <a16:creationId xmlns:a16="http://schemas.microsoft.com/office/drawing/2014/main" id="{F43DB326-7804-4D1C-993A-9A91B4DFBACA}"/>
                </a:ext>
              </a:extLst>
            </p:cNvPr>
            <p:cNvSpPr txBox="1">
              <a:spLocks noChangeArrowheads="1"/>
            </p:cNvSpPr>
            <p:nvPr/>
          </p:nvSpPr>
          <p:spPr bwMode="auto">
            <a:xfrm>
              <a:off x="3810000" y="3581400"/>
              <a:ext cx="510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2800">
                  <a:solidFill>
                    <a:srgbClr val="0000FF"/>
                  </a:solidFill>
                  <a:latin typeface="Palatino Linotype" panose="02040502050505030304" pitchFamily="18" charset="0"/>
                </a:rPr>
                <a:t>. . . . . . . . . .   </a:t>
              </a:r>
            </a:p>
          </p:txBody>
        </p:sp>
        <p:sp>
          <p:nvSpPr>
            <p:cNvPr id="22543" name="TextBox 31">
              <a:extLst>
                <a:ext uri="{FF2B5EF4-FFF2-40B4-BE49-F238E27FC236}">
                  <a16:creationId xmlns:a16="http://schemas.microsoft.com/office/drawing/2014/main" id="{5540D0E2-E0A0-4164-AADE-7C84EA683C63}"/>
                </a:ext>
              </a:extLst>
            </p:cNvPr>
            <p:cNvSpPr txBox="1">
              <a:spLocks noChangeArrowheads="1"/>
            </p:cNvSpPr>
            <p:nvPr/>
          </p:nvSpPr>
          <p:spPr bwMode="auto">
            <a:xfrm>
              <a:off x="3810000" y="4953000"/>
              <a:ext cx="510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2800">
                  <a:solidFill>
                    <a:srgbClr val="0000FF"/>
                  </a:solidFill>
                  <a:latin typeface="Palatino Linotype" panose="02040502050505030304" pitchFamily="18" charset="0"/>
                </a:rPr>
                <a:t>. . . . . . . . .   </a:t>
              </a:r>
            </a:p>
          </p:txBody>
        </p:sp>
        <p:sp>
          <p:nvSpPr>
            <p:cNvPr id="22544" name="TextBox 32">
              <a:extLst>
                <a:ext uri="{FF2B5EF4-FFF2-40B4-BE49-F238E27FC236}">
                  <a16:creationId xmlns:a16="http://schemas.microsoft.com/office/drawing/2014/main" id="{9123AD98-4D5C-44EA-BD07-FF8D7C8B85BD}"/>
                </a:ext>
              </a:extLst>
            </p:cNvPr>
            <p:cNvSpPr txBox="1">
              <a:spLocks noChangeArrowheads="1"/>
            </p:cNvSpPr>
            <p:nvPr/>
          </p:nvSpPr>
          <p:spPr bwMode="auto">
            <a:xfrm>
              <a:off x="3810000" y="5943600"/>
              <a:ext cx="510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2800">
                  <a:solidFill>
                    <a:srgbClr val="0000FF"/>
                  </a:solidFill>
                  <a:latin typeface="Palatino Linotype" panose="02040502050505030304" pitchFamily="18" charset="0"/>
                </a:rPr>
                <a:t>. . . . . . . .   </a:t>
              </a:r>
            </a:p>
          </p:txBody>
        </p:sp>
      </p:grpSp>
      <p:sp>
        <p:nvSpPr>
          <p:cNvPr id="6159" name="TextBox 6">
            <a:extLst>
              <a:ext uri="{FF2B5EF4-FFF2-40B4-BE49-F238E27FC236}">
                <a16:creationId xmlns:a16="http://schemas.microsoft.com/office/drawing/2014/main" id="{9D24E0A6-890D-4CAA-B3B7-497D99B4AD70}"/>
              </a:ext>
            </a:extLst>
          </p:cNvPr>
          <p:cNvSpPr txBox="1">
            <a:spLocks noChangeArrowheads="1"/>
          </p:cNvSpPr>
          <p:nvPr/>
        </p:nvSpPr>
        <p:spPr bwMode="auto">
          <a:xfrm>
            <a:off x="6338888" y="3954463"/>
            <a:ext cx="3733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2800">
                <a:solidFill>
                  <a:srgbClr val="C00000"/>
                </a:solidFill>
                <a:latin typeface="Times New Roman" panose="02020603050405020304" pitchFamily="18" charset="0"/>
              </a:rPr>
              <a:t>ra - </a:t>
            </a:r>
            <a:r>
              <a:rPr lang="vi-VN" altLang="en-US" sz="2800">
                <a:solidFill>
                  <a:srgbClr val="C00000"/>
                </a:solidFill>
                <a:latin typeface="Times New Roman" panose="02020603050405020304" pitchFamily="18" charset="0"/>
              </a:rPr>
              <a:t>đ</a:t>
            </a:r>
            <a:r>
              <a:rPr lang="en-US" altLang="en-US" sz="2800">
                <a:solidFill>
                  <a:srgbClr val="C00000"/>
                </a:solidFill>
                <a:latin typeface="Times New Roman" panose="02020603050405020304" pitchFamily="18" charset="0"/>
              </a:rPr>
              <a:t>i - ô</a:t>
            </a:r>
          </a:p>
        </p:txBody>
      </p:sp>
      <p:sp>
        <p:nvSpPr>
          <p:cNvPr id="6160" name="TextBox 34">
            <a:extLst>
              <a:ext uri="{FF2B5EF4-FFF2-40B4-BE49-F238E27FC236}">
                <a16:creationId xmlns:a16="http://schemas.microsoft.com/office/drawing/2014/main" id="{E1B963CD-689F-4B57-8EDC-F3BE969B114C}"/>
              </a:ext>
            </a:extLst>
          </p:cNvPr>
          <p:cNvSpPr txBox="1">
            <a:spLocks noChangeArrowheads="1"/>
          </p:cNvSpPr>
          <p:nvPr/>
        </p:nvSpPr>
        <p:spPr bwMode="auto">
          <a:xfrm>
            <a:off x="6310313" y="5319713"/>
            <a:ext cx="3733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2800">
                <a:solidFill>
                  <a:srgbClr val="C00000"/>
                </a:solidFill>
                <a:latin typeface="Times New Roman" panose="02020603050405020304" pitchFamily="18" charset="0"/>
              </a:rPr>
              <a:t>d</a:t>
            </a:r>
            <a:r>
              <a:rPr lang="vi-VN" altLang="en-US" sz="2800">
                <a:solidFill>
                  <a:srgbClr val="C00000"/>
                </a:solidFill>
                <a:latin typeface="Times New Roman" panose="02020603050405020304" pitchFamily="18" charset="0"/>
              </a:rPr>
              <a:t>ược</a:t>
            </a:r>
            <a:r>
              <a:rPr lang="en-US" altLang="en-US" sz="2800">
                <a:solidFill>
                  <a:srgbClr val="C00000"/>
                </a:solidFill>
                <a:latin typeface="Times New Roman" panose="02020603050405020304" pitchFamily="18" charset="0"/>
              </a:rPr>
              <a:t> sĩ</a:t>
            </a:r>
          </a:p>
        </p:txBody>
      </p:sp>
      <p:sp>
        <p:nvSpPr>
          <p:cNvPr id="6161" name="TextBox 35">
            <a:extLst>
              <a:ext uri="{FF2B5EF4-FFF2-40B4-BE49-F238E27FC236}">
                <a16:creationId xmlns:a16="http://schemas.microsoft.com/office/drawing/2014/main" id="{1A7B802F-214C-4596-A9EB-8AB5B30BDE43}"/>
              </a:ext>
            </a:extLst>
          </p:cNvPr>
          <p:cNvSpPr txBox="1">
            <a:spLocks noChangeArrowheads="1"/>
          </p:cNvSpPr>
          <p:nvPr/>
        </p:nvSpPr>
        <p:spPr bwMode="auto">
          <a:xfrm>
            <a:off x="6189663" y="6310313"/>
            <a:ext cx="3733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2800">
                <a:solidFill>
                  <a:srgbClr val="C00000"/>
                </a:solidFill>
                <a:latin typeface="Times New Roman" panose="02020603050405020304" pitchFamily="18" charset="0"/>
              </a:rPr>
              <a:t>giây</a:t>
            </a:r>
          </a:p>
        </p:txBody>
      </p:sp>
      <p:sp>
        <p:nvSpPr>
          <p:cNvPr id="14" name="Rectangle 13">
            <a:extLst>
              <a:ext uri="{FF2B5EF4-FFF2-40B4-BE49-F238E27FC236}">
                <a16:creationId xmlns:a16="http://schemas.microsoft.com/office/drawing/2014/main" id="{6172C108-EFAA-4C55-8F4E-5C7FC6296C61}"/>
              </a:ext>
            </a:extLst>
          </p:cNvPr>
          <p:cNvSpPr/>
          <p:nvPr/>
        </p:nvSpPr>
        <p:spPr>
          <a:xfrm>
            <a:off x="1524000" y="76200"/>
            <a:ext cx="9144000" cy="67818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endParaRPr>
          </a:p>
        </p:txBody>
      </p:sp>
      <p:pic>
        <p:nvPicPr>
          <p:cNvPr id="22535" name="Picture 7" descr="026-C">
            <a:extLst>
              <a:ext uri="{FF2B5EF4-FFF2-40B4-BE49-F238E27FC236}">
                <a16:creationId xmlns:a16="http://schemas.microsoft.com/office/drawing/2014/main" id="{8B916A47-7F2B-467F-AE79-D21D40D3C14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0"/>
            <a:ext cx="883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Box 16">
            <a:extLst>
              <a:ext uri="{FF2B5EF4-FFF2-40B4-BE49-F238E27FC236}">
                <a16:creationId xmlns:a16="http://schemas.microsoft.com/office/drawing/2014/main" id="{D036FB33-AB58-460C-A28A-60059C2F8E03}"/>
              </a:ext>
            </a:extLst>
          </p:cNvPr>
          <p:cNvSpPr txBox="1">
            <a:spLocks noChangeArrowheads="1"/>
          </p:cNvSpPr>
          <p:nvPr/>
        </p:nvSpPr>
        <p:spPr bwMode="auto">
          <a:xfrm>
            <a:off x="3581400" y="1219201"/>
            <a:ext cx="525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b="1">
                <a:latin typeface="Times New Roman" panose="02020603050405020304" pitchFamily="18" charset="0"/>
                <a:cs typeface="Times New Roman" panose="02020603050405020304" pitchFamily="18" charset="0"/>
              </a:rPr>
              <a:t>Một nhà  thông thái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159"/>
                                        </p:tgtEl>
                                        <p:attrNameLst>
                                          <p:attrName>style.visibility</p:attrName>
                                        </p:attrNameLst>
                                      </p:cBhvr>
                                      <p:to>
                                        <p:strVal val="visible"/>
                                      </p:to>
                                    </p:set>
                                    <p:anim calcmode="lin" valueType="num">
                                      <p:cBhvr>
                                        <p:cTn id="13" dur="500" fill="hold"/>
                                        <p:tgtEl>
                                          <p:spTgt spid="6159"/>
                                        </p:tgtEl>
                                        <p:attrNameLst>
                                          <p:attrName>ppt_w</p:attrName>
                                        </p:attrNameLst>
                                      </p:cBhvr>
                                      <p:tavLst>
                                        <p:tav tm="0">
                                          <p:val>
                                            <p:fltVal val="0"/>
                                          </p:val>
                                        </p:tav>
                                        <p:tav tm="100000">
                                          <p:val>
                                            <p:strVal val="#ppt_w"/>
                                          </p:val>
                                        </p:tav>
                                      </p:tavLst>
                                    </p:anim>
                                    <p:anim calcmode="lin" valueType="num">
                                      <p:cBhvr>
                                        <p:cTn id="14" dur="500" fill="hold"/>
                                        <p:tgtEl>
                                          <p:spTgt spid="6159"/>
                                        </p:tgtEl>
                                        <p:attrNameLst>
                                          <p:attrName>ppt_h</p:attrName>
                                        </p:attrNameLst>
                                      </p:cBhvr>
                                      <p:tavLst>
                                        <p:tav tm="0">
                                          <p:val>
                                            <p:fltVal val="0"/>
                                          </p:val>
                                        </p:tav>
                                        <p:tav tm="100000">
                                          <p:val>
                                            <p:strVal val="#ppt_h"/>
                                          </p:val>
                                        </p:tav>
                                      </p:tavLst>
                                    </p:anim>
                                    <p:animEffect transition="in" filter="fade">
                                      <p:cBhvr>
                                        <p:cTn id="15" dur="500"/>
                                        <p:tgtEl>
                                          <p:spTgt spid="615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160"/>
                                        </p:tgtEl>
                                        <p:attrNameLst>
                                          <p:attrName>style.visibility</p:attrName>
                                        </p:attrNameLst>
                                      </p:cBhvr>
                                      <p:to>
                                        <p:strVal val="visible"/>
                                      </p:to>
                                    </p:set>
                                    <p:anim calcmode="lin" valueType="num">
                                      <p:cBhvr>
                                        <p:cTn id="20" dur="500" fill="hold"/>
                                        <p:tgtEl>
                                          <p:spTgt spid="6160"/>
                                        </p:tgtEl>
                                        <p:attrNameLst>
                                          <p:attrName>ppt_w</p:attrName>
                                        </p:attrNameLst>
                                      </p:cBhvr>
                                      <p:tavLst>
                                        <p:tav tm="0">
                                          <p:val>
                                            <p:fltVal val="0"/>
                                          </p:val>
                                        </p:tav>
                                        <p:tav tm="100000">
                                          <p:val>
                                            <p:strVal val="#ppt_w"/>
                                          </p:val>
                                        </p:tav>
                                      </p:tavLst>
                                    </p:anim>
                                    <p:anim calcmode="lin" valueType="num">
                                      <p:cBhvr>
                                        <p:cTn id="21" dur="500" fill="hold"/>
                                        <p:tgtEl>
                                          <p:spTgt spid="6160"/>
                                        </p:tgtEl>
                                        <p:attrNameLst>
                                          <p:attrName>ppt_h</p:attrName>
                                        </p:attrNameLst>
                                      </p:cBhvr>
                                      <p:tavLst>
                                        <p:tav tm="0">
                                          <p:val>
                                            <p:fltVal val="0"/>
                                          </p:val>
                                        </p:tav>
                                        <p:tav tm="100000">
                                          <p:val>
                                            <p:strVal val="#ppt_h"/>
                                          </p:val>
                                        </p:tav>
                                      </p:tavLst>
                                    </p:anim>
                                    <p:animEffect transition="in" filter="fade">
                                      <p:cBhvr>
                                        <p:cTn id="22" dur="500"/>
                                        <p:tgtEl>
                                          <p:spTgt spid="616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161"/>
                                        </p:tgtEl>
                                        <p:attrNameLst>
                                          <p:attrName>style.visibility</p:attrName>
                                        </p:attrNameLst>
                                      </p:cBhvr>
                                      <p:to>
                                        <p:strVal val="visible"/>
                                      </p:to>
                                    </p:set>
                                    <p:anim calcmode="lin" valueType="num">
                                      <p:cBhvr>
                                        <p:cTn id="27" dur="500" fill="hold"/>
                                        <p:tgtEl>
                                          <p:spTgt spid="6161"/>
                                        </p:tgtEl>
                                        <p:attrNameLst>
                                          <p:attrName>ppt_w</p:attrName>
                                        </p:attrNameLst>
                                      </p:cBhvr>
                                      <p:tavLst>
                                        <p:tav tm="0">
                                          <p:val>
                                            <p:fltVal val="0"/>
                                          </p:val>
                                        </p:tav>
                                        <p:tav tm="100000">
                                          <p:val>
                                            <p:strVal val="#ppt_w"/>
                                          </p:val>
                                        </p:tav>
                                      </p:tavLst>
                                    </p:anim>
                                    <p:anim calcmode="lin" valueType="num">
                                      <p:cBhvr>
                                        <p:cTn id="28" dur="500" fill="hold"/>
                                        <p:tgtEl>
                                          <p:spTgt spid="6161"/>
                                        </p:tgtEl>
                                        <p:attrNameLst>
                                          <p:attrName>ppt_h</p:attrName>
                                        </p:attrNameLst>
                                      </p:cBhvr>
                                      <p:tavLst>
                                        <p:tav tm="0">
                                          <p:val>
                                            <p:fltVal val="0"/>
                                          </p:val>
                                        </p:tav>
                                        <p:tav tm="100000">
                                          <p:val>
                                            <p:strVal val="#ppt_h"/>
                                          </p:val>
                                        </p:tav>
                                      </p:tavLst>
                                    </p:anim>
                                    <p:animEffect transition="in" filter="fade">
                                      <p:cBhvr>
                                        <p:cTn id="29" dur="500"/>
                                        <p:tgtEl>
                                          <p:spTgt spid="6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9" grpId="0"/>
      <p:bldP spid="6160" grpId="0"/>
      <p:bldP spid="61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1BAF04B-0EDE-4264-80A9-C2195011579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09800" y="304801"/>
            <a:ext cx="7939088" cy="5946775"/>
          </a:xfrm>
        </p:spPr>
      </p:pic>
      <p:pic>
        <p:nvPicPr>
          <p:cNvPr id="24579" name="Picture 2" descr="Margarite">
            <a:extLst>
              <a:ext uri="{FF2B5EF4-FFF2-40B4-BE49-F238E27FC236}">
                <a16:creationId xmlns:a16="http://schemas.microsoft.com/office/drawing/2014/main" id="{E4C058F3-8980-45A9-A9A6-8DBEF83357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368845">
            <a:off x="8620125" y="114300"/>
            <a:ext cx="23495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 descr="Margarite">
            <a:extLst>
              <a:ext uri="{FF2B5EF4-FFF2-40B4-BE49-F238E27FC236}">
                <a16:creationId xmlns:a16="http://schemas.microsoft.com/office/drawing/2014/main" id="{A1527763-7FF1-4445-9262-5DCC43EE0B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822367">
            <a:off x="8633619" y="5447507"/>
            <a:ext cx="2163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descr="Margarite">
            <a:extLst>
              <a:ext uri="{FF2B5EF4-FFF2-40B4-BE49-F238E27FC236}">
                <a16:creationId xmlns:a16="http://schemas.microsoft.com/office/drawing/2014/main" id="{B18D92A7-A398-4ED0-AED1-12BAF669CC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856568">
            <a:off x="1477169" y="299244"/>
            <a:ext cx="2163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2" descr="Margarite">
            <a:extLst>
              <a:ext uri="{FF2B5EF4-FFF2-40B4-BE49-F238E27FC236}">
                <a16:creationId xmlns:a16="http://schemas.microsoft.com/office/drawing/2014/main" id="{8E48CF32-E81E-49A0-A92E-923F7AC56D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09733">
            <a:off x="1597026" y="5435600"/>
            <a:ext cx="2163763"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265127E-1E92-480B-90CF-66A26848E389}"/>
              </a:ext>
            </a:extLst>
          </p:cNvPr>
          <p:cNvSpPr>
            <a:spLocks noGrp="1"/>
          </p:cNvSpPr>
          <p:nvPr>
            <p:ph type="title"/>
          </p:nvPr>
        </p:nvSpPr>
        <p:spPr/>
        <p:txBody>
          <a:bodyPr/>
          <a:lstStyle/>
          <a:p>
            <a:endParaRPr lang="en-US" altLang="en-US"/>
          </a:p>
        </p:txBody>
      </p:sp>
      <p:pic>
        <p:nvPicPr>
          <p:cNvPr id="4" name="Content Placeholder 3">
            <a:extLst>
              <a:ext uri="{FF2B5EF4-FFF2-40B4-BE49-F238E27FC236}">
                <a16:creationId xmlns:a16="http://schemas.microsoft.com/office/drawing/2014/main" id="{89605FF3-3CEA-4536-8571-F2402DDC949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011364" y="250826"/>
            <a:ext cx="7894637" cy="592137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0" name="Text Box 16">
            <a:extLst>
              <a:ext uri="{FF2B5EF4-FFF2-40B4-BE49-F238E27FC236}">
                <a16:creationId xmlns:a16="http://schemas.microsoft.com/office/drawing/2014/main" id="{46024A80-0028-4E3D-B16B-576F21DA42D0}"/>
              </a:ext>
            </a:extLst>
          </p:cNvPr>
          <p:cNvSpPr txBox="1">
            <a:spLocks noChangeArrowheads="1"/>
          </p:cNvSpPr>
          <p:nvPr/>
        </p:nvSpPr>
        <p:spPr bwMode="auto">
          <a:xfrm>
            <a:off x="1752600" y="2057401"/>
            <a:ext cx="6934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rPr>
              <a:t>(3) Tìm các từ ngữ chỉ hoạt động:</a:t>
            </a:r>
          </a:p>
        </p:txBody>
      </p:sp>
      <p:sp>
        <p:nvSpPr>
          <p:cNvPr id="31761" name="Text Box 17">
            <a:extLst>
              <a:ext uri="{FF2B5EF4-FFF2-40B4-BE49-F238E27FC236}">
                <a16:creationId xmlns:a16="http://schemas.microsoft.com/office/drawing/2014/main" id="{D7801405-3956-4C07-91FA-5E45A7F53FC3}"/>
              </a:ext>
            </a:extLst>
          </p:cNvPr>
          <p:cNvSpPr txBox="1">
            <a:spLocks noChangeArrowheads="1"/>
          </p:cNvSpPr>
          <p:nvPr/>
        </p:nvSpPr>
        <p:spPr bwMode="auto">
          <a:xfrm>
            <a:off x="1752600" y="2667001"/>
            <a:ext cx="76962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LcParenR"/>
            </a:pPr>
            <a:r>
              <a:rPr lang="en-US" altLang="en-US" sz="2800">
                <a:solidFill>
                  <a:srgbClr val="0000FF"/>
                </a:solidFill>
              </a:rPr>
              <a:t>– </a:t>
            </a:r>
            <a:r>
              <a:rPr lang="en-US" altLang="en-US" sz="2800" b="1">
                <a:solidFill>
                  <a:srgbClr val="0000FF"/>
                </a:solidFill>
                <a:latin typeface="Times New Roman" panose="02020603050405020304" pitchFamily="18" charset="0"/>
              </a:rPr>
              <a:t>Chứa tiếng bắt đầu bằng r:</a:t>
            </a:r>
          </a:p>
          <a:p>
            <a:pPr eaLnBrk="1" hangingPunct="1">
              <a:spcBef>
                <a:spcPct val="50000"/>
              </a:spcBef>
              <a:buFontTx/>
              <a:buNone/>
            </a:pPr>
            <a:r>
              <a:rPr lang="en-US" altLang="en-US" sz="2800" b="1">
                <a:solidFill>
                  <a:srgbClr val="0000FF"/>
                </a:solidFill>
                <a:latin typeface="Times New Roman" panose="02020603050405020304" pitchFamily="18" charset="0"/>
              </a:rPr>
              <a:t>   </a:t>
            </a:r>
          </a:p>
          <a:p>
            <a:pPr eaLnBrk="1" hangingPunct="1">
              <a:spcBef>
                <a:spcPct val="50000"/>
              </a:spcBef>
              <a:buFontTx/>
              <a:buNone/>
            </a:pPr>
            <a:r>
              <a:rPr lang="en-US" altLang="en-US" sz="2800" b="1">
                <a:solidFill>
                  <a:srgbClr val="0000FF"/>
                </a:solidFill>
                <a:latin typeface="Times New Roman" panose="02020603050405020304" pitchFamily="18" charset="0"/>
              </a:rPr>
              <a:t> - Chứa tiếng bắt đầu bằng d:</a:t>
            </a:r>
          </a:p>
          <a:p>
            <a:pPr eaLnBrk="1" hangingPunct="1">
              <a:spcBef>
                <a:spcPct val="50000"/>
              </a:spcBef>
              <a:buFontTx/>
              <a:buChar char="-"/>
            </a:pPr>
            <a:endParaRPr lang="en-US" altLang="en-US" sz="2800" b="1">
              <a:solidFill>
                <a:srgbClr val="0000FF"/>
              </a:solidFill>
              <a:latin typeface="Times New Roman" panose="02020603050405020304" pitchFamily="18" charset="0"/>
            </a:endParaRPr>
          </a:p>
          <a:p>
            <a:pPr eaLnBrk="1" hangingPunct="1">
              <a:spcBef>
                <a:spcPct val="50000"/>
              </a:spcBef>
              <a:buFontTx/>
              <a:buChar char="-"/>
            </a:pPr>
            <a:r>
              <a:rPr lang="en-US" altLang="en-US" sz="2800" b="1">
                <a:solidFill>
                  <a:srgbClr val="0000FF"/>
                </a:solidFill>
                <a:latin typeface="Times New Roman" panose="02020603050405020304" pitchFamily="18" charset="0"/>
              </a:rPr>
              <a:t>Chứa tiếng bắt đầu bằng gi:</a:t>
            </a:r>
          </a:p>
        </p:txBody>
      </p:sp>
      <p:sp>
        <p:nvSpPr>
          <p:cNvPr id="31762" name="Text Box 18">
            <a:extLst>
              <a:ext uri="{FF2B5EF4-FFF2-40B4-BE49-F238E27FC236}">
                <a16:creationId xmlns:a16="http://schemas.microsoft.com/office/drawing/2014/main" id="{5B7039B6-5F29-4EFA-8CC4-CDE03AFEA7F7}"/>
              </a:ext>
            </a:extLst>
          </p:cNvPr>
          <p:cNvSpPr txBox="1">
            <a:spLocks noChangeArrowheads="1"/>
          </p:cNvSpPr>
          <p:nvPr/>
        </p:nvSpPr>
        <p:spPr bwMode="auto">
          <a:xfrm>
            <a:off x="2133600" y="3276601"/>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C00000"/>
                </a:solidFill>
                <a:latin typeface="Times New Roman" panose="02020603050405020304" pitchFamily="18" charset="0"/>
              </a:rPr>
              <a:t>Reo hò, rung cây, rán cá, rong chơi,…</a:t>
            </a:r>
          </a:p>
        </p:txBody>
      </p:sp>
      <p:sp>
        <p:nvSpPr>
          <p:cNvPr id="31763" name="Text Box 19">
            <a:extLst>
              <a:ext uri="{FF2B5EF4-FFF2-40B4-BE49-F238E27FC236}">
                <a16:creationId xmlns:a16="http://schemas.microsoft.com/office/drawing/2014/main" id="{A40ED74F-C093-490E-AC0C-3FB0126C8AAD}"/>
              </a:ext>
            </a:extLst>
          </p:cNvPr>
          <p:cNvSpPr txBox="1">
            <a:spLocks noChangeArrowheads="1"/>
          </p:cNvSpPr>
          <p:nvPr/>
        </p:nvSpPr>
        <p:spPr bwMode="auto">
          <a:xfrm>
            <a:off x="1828800" y="4572001"/>
            <a:ext cx="883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C00000"/>
                </a:solidFill>
                <a:latin typeface="Times New Roman" panose="02020603050405020304" pitchFamily="18" charset="0"/>
              </a:rPr>
              <a:t>Dạy học, dỗ dành, dạo chơi, sử dụng,…</a:t>
            </a:r>
          </a:p>
        </p:txBody>
      </p:sp>
      <p:sp>
        <p:nvSpPr>
          <p:cNvPr id="31764" name="Text Box 20">
            <a:extLst>
              <a:ext uri="{FF2B5EF4-FFF2-40B4-BE49-F238E27FC236}">
                <a16:creationId xmlns:a16="http://schemas.microsoft.com/office/drawing/2014/main" id="{FAE73C26-6B3D-434E-B3FD-2AE2299393EA}"/>
              </a:ext>
            </a:extLst>
          </p:cNvPr>
          <p:cNvSpPr txBox="1">
            <a:spLocks noChangeArrowheads="1"/>
          </p:cNvSpPr>
          <p:nvPr/>
        </p:nvSpPr>
        <p:spPr bwMode="auto">
          <a:xfrm>
            <a:off x="1828800" y="5791201"/>
            <a:ext cx="883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C00000"/>
                </a:solidFill>
                <a:latin typeface="Times New Roman" panose="02020603050405020304" pitchFamily="18" charset="0"/>
              </a:rPr>
              <a:t>Gieo hạt, giao việc, giáo dục, giãy giụa,…</a:t>
            </a:r>
          </a:p>
        </p:txBody>
      </p:sp>
      <p:sp>
        <p:nvSpPr>
          <p:cNvPr id="7" name="Rectangle 6">
            <a:extLst>
              <a:ext uri="{FF2B5EF4-FFF2-40B4-BE49-F238E27FC236}">
                <a16:creationId xmlns:a16="http://schemas.microsoft.com/office/drawing/2014/main" id="{4B00AD6E-A06D-4985-B4F7-D96D48779611}"/>
              </a:ext>
            </a:extLst>
          </p:cNvPr>
          <p:cNvSpPr/>
          <p:nvPr/>
        </p:nvSpPr>
        <p:spPr>
          <a:xfrm>
            <a:off x="1524000" y="76200"/>
            <a:ext cx="9144000" cy="67818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sz="2800">
              <a:solidFill>
                <a:srgbClr val="FFFFFF"/>
              </a:solidFill>
            </a:endParaRPr>
          </a:p>
        </p:txBody>
      </p:sp>
      <p:pic>
        <p:nvPicPr>
          <p:cNvPr id="28680" name="Picture 7" descr="026-C">
            <a:extLst>
              <a:ext uri="{FF2B5EF4-FFF2-40B4-BE49-F238E27FC236}">
                <a16:creationId xmlns:a16="http://schemas.microsoft.com/office/drawing/2014/main" id="{5EDB073D-E1E4-415F-BCF6-4D011B4991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0"/>
            <a:ext cx="883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TextBox 9">
            <a:extLst>
              <a:ext uri="{FF2B5EF4-FFF2-40B4-BE49-F238E27FC236}">
                <a16:creationId xmlns:a16="http://schemas.microsoft.com/office/drawing/2014/main" id="{5114DC26-C41E-4374-8A00-3D9C79FD7A5C}"/>
              </a:ext>
            </a:extLst>
          </p:cNvPr>
          <p:cNvSpPr txBox="1">
            <a:spLocks noChangeArrowheads="1"/>
          </p:cNvSpPr>
          <p:nvPr/>
        </p:nvSpPr>
        <p:spPr bwMode="auto">
          <a:xfrm>
            <a:off x="3733800" y="1295401"/>
            <a:ext cx="525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b="1">
                <a:latin typeface="Times New Roman" panose="02020603050405020304" pitchFamily="18" charset="0"/>
                <a:cs typeface="Times New Roman" panose="02020603050405020304" pitchFamily="18" charset="0"/>
              </a:rPr>
              <a:t>Một nhà  thông thái</a:t>
            </a:r>
          </a:p>
        </p:txBody>
      </p:sp>
      <p:pic>
        <p:nvPicPr>
          <p:cNvPr id="28682" name="Picture 2" descr="Margarite">
            <a:extLst>
              <a:ext uri="{FF2B5EF4-FFF2-40B4-BE49-F238E27FC236}">
                <a16:creationId xmlns:a16="http://schemas.microsoft.com/office/drawing/2014/main" id="{223070CC-1BD9-4560-BCBB-3F6F692AEB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65098">
            <a:off x="8997157" y="5245894"/>
            <a:ext cx="14335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60"/>
                                        </p:tgtEl>
                                        <p:attrNameLst>
                                          <p:attrName>style.visibility</p:attrName>
                                        </p:attrNameLst>
                                      </p:cBhvr>
                                      <p:to>
                                        <p:strVal val="visible"/>
                                      </p:to>
                                    </p:set>
                                    <p:animEffect transition="in" filter="checkerboard(across)">
                                      <p:cBhvr>
                                        <p:cTn id="7" dur="500"/>
                                        <p:tgtEl>
                                          <p:spTgt spid="317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761"/>
                                        </p:tgtEl>
                                        <p:attrNameLst>
                                          <p:attrName>style.visibility</p:attrName>
                                        </p:attrNameLst>
                                      </p:cBhvr>
                                      <p:to>
                                        <p:strVal val="visible"/>
                                      </p:to>
                                    </p:set>
                                    <p:animEffect transition="in" filter="checkerboard(across)">
                                      <p:cBhvr>
                                        <p:cTn id="12" dur="500"/>
                                        <p:tgtEl>
                                          <p:spTgt spid="317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1762">
                                            <p:txEl>
                                              <p:pRg st="0" end="0"/>
                                            </p:txEl>
                                          </p:spTgt>
                                        </p:tgtEl>
                                        <p:attrNameLst>
                                          <p:attrName>style.visibility</p:attrName>
                                        </p:attrNameLst>
                                      </p:cBhvr>
                                      <p:to>
                                        <p:strVal val="visible"/>
                                      </p:to>
                                    </p:set>
                                    <p:animEffect transition="in" filter="checkerboard(across)">
                                      <p:cBhvr>
                                        <p:cTn id="17" dur="500"/>
                                        <p:tgtEl>
                                          <p:spTgt spid="3176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1763">
                                            <p:txEl>
                                              <p:pRg st="0" end="0"/>
                                            </p:txEl>
                                          </p:spTgt>
                                        </p:tgtEl>
                                        <p:attrNameLst>
                                          <p:attrName>style.visibility</p:attrName>
                                        </p:attrNameLst>
                                      </p:cBhvr>
                                      <p:to>
                                        <p:strVal val="visible"/>
                                      </p:to>
                                    </p:set>
                                    <p:animEffect transition="in" filter="checkerboard(across)">
                                      <p:cBhvr>
                                        <p:cTn id="22" dur="500"/>
                                        <p:tgtEl>
                                          <p:spTgt spid="31763">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31764">
                                            <p:txEl>
                                              <p:pRg st="0" end="0"/>
                                            </p:txEl>
                                          </p:spTgt>
                                        </p:tgtEl>
                                        <p:attrNameLst>
                                          <p:attrName>style.visibility</p:attrName>
                                        </p:attrNameLst>
                                      </p:cBhvr>
                                      <p:to>
                                        <p:strVal val="visible"/>
                                      </p:to>
                                    </p:set>
                                    <p:animEffect transition="in" filter="checkerboard(across)">
                                      <p:cBhvr>
                                        <p:cTn id="27" dur="500"/>
                                        <p:tgtEl>
                                          <p:spTgt spid="317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0" grpId="0"/>
      <p:bldP spid="317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B3918-1648-4A69-8FAD-3D8ED86BFFCC}"/>
              </a:ext>
            </a:extLst>
          </p:cNvPr>
          <p:cNvSpPr>
            <a:spLocks noGrp="1"/>
          </p:cNvSpPr>
          <p:nvPr>
            <p:ph type="title"/>
          </p:nvPr>
        </p:nvSpPr>
        <p:spPr>
          <a:xfrm>
            <a:off x="1447800" y="274638"/>
            <a:ext cx="9067800" cy="1143000"/>
          </a:xfrm>
        </p:spPr>
        <p:txBody>
          <a:bodyPr>
            <a:normAutofit fontScale="90000"/>
          </a:bodyPr>
          <a:lstStyle/>
          <a:p>
            <a:pPr>
              <a:defRPr/>
            </a:pPr>
            <a:br>
              <a:rPr lang="en-US" sz="4000" b="1" dirty="0">
                <a:solidFill>
                  <a:srgbClr val="FF0000"/>
                </a:solidFill>
                <a:latin typeface="Times New Roman" pitchFamily="18" charset="0"/>
                <a:cs typeface="Times New Roman" pitchFamily="18" charset="0"/>
              </a:rPr>
            </a:br>
            <a:r>
              <a:rPr lang="en-US" sz="4000" b="1" dirty="0" err="1">
                <a:solidFill>
                  <a:schemeClr val="accent1">
                    <a:lumMod val="25000"/>
                  </a:schemeClr>
                </a:solidFill>
                <a:latin typeface="Times New Roman" pitchFamily="18" charset="0"/>
                <a:cs typeface="Times New Roman" pitchFamily="18" charset="0"/>
              </a:rPr>
              <a:t>Đặt</a:t>
            </a:r>
            <a:r>
              <a:rPr lang="en-US" sz="4000" b="1" dirty="0">
                <a:solidFill>
                  <a:schemeClr val="accent1">
                    <a:lumMod val="25000"/>
                  </a:schemeClr>
                </a:solidFill>
                <a:latin typeface="Times New Roman" pitchFamily="18" charset="0"/>
                <a:cs typeface="Times New Roman" pitchFamily="18" charset="0"/>
              </a:rPr>
              <a:t> </a:t>
            </a:r>
            <a:r>
              <a:rPr lang="en-US" sz="4000" b="1" dirty="0" err="1">
                <a:solidFill>
                  <a:schemeClr val="accent1">
                    <a:lumMod val="25000"/>
                  </a:schemeClr>
                </a:solidFill>
                <a:latin typeface="Times New Roman" pitchFamily="18" charset="0"/>
                <a:cs typeface="Times New Roman" pitchFamily="18" charset="0"/>
              </a:rPr>
              <a:t>câu</a:t>
            </a:r>
            <a:r>
              <a:rPr lang="en-US" sz="4000" b="1" dirty="0">
                <a:solidFill>
                  <a:schemeClr val="accent1">
                    <a:lumMod val="25000"/>
                  </a:schemeClr>
                </a:solidFill>
                <a:latin typeface="Times New Roman" pitchFamily="18" charset="0"/>
                <a:cs typeface="Times New Roman" pitchFamily="18" charset="0"/>
              </a:rPr>
              <a:t> </a:t>
            </a:r>
            <a:r>
              <a:rPr lang="en-US" sz="4000" b="1" dirty="0" err="1">
                <a:solidFill>
                  <a:schemeClr val="accent1">
                    <a:lumMod val="25000"/>
                  </a:schemeClr>
                </a:solidFill>
                <a:latin typeface="Times New Roman" pitchFamily="18" charset="0"/>
                <a:cs typeface="Times New Roman" pitchFamily="18" charset="0"/>
              </a:rPr>
              <a:t>với</a:t>
            </a:r>
            <a:r>
              <a:rPr lang="en-US" sz="4000" b="1" dirty="0">
                <a:solidFill>
                  <a:schemeClr val="accent1">
                    <a:lumMod val="25000"/>
                  </a:schemeClr>
                </a:solidFill>
                <a:latin typeface="Times New Roman" pitchFamily="18" charset="0"/>
                <a:cs typeface="Times New Roman" pitchFamily="18" charset="0"/>
              </a:rPr>
              <a:t> </a:t>
            </a:r>
            <a:r>
              <a:rPr lang="en-US" sz="4000" b="1" dirty="0" err="1">
                <a:solidFill>
                  <a:schemeClr val="accent1">
                    <a:lumMod val="25000"/>
                  </a:schemeClr>
                </a:solidFill>
                <a:latin typeface="Times New Roman" pitchFamily="18" charset="0"/>
                <a:cs typeface="Times New Roman" pitchFamily="18" charset="0"/>
              </a:rPr>
              <a:t>tư</a:t>
            </a:r>
            <a:r>
              <a:rPr lang="en-US" sz="4000" b="1" dirty="0">
                <a:solidFill>
                  <a:schemeClr val="accent1">
                    <a:lumMod val="25000"/>
                  </a:schemeClr>
                </a:solidFill>
                <a:latin typeface="Times New Roman" pitchFamily="18" charset="0"/>
                <a:cs typeface="Times New Roman" pitchFamily="18" charset="0"/>
              </a:rPr>
              <a:t>̀ </a:t>
            </a:r>
            <a:r>
              <a:rPr lang="en-US" sz="4000" b="1" dirty="0" err="1">
                <a:solidFill>
                  <a:schemeClr val="accent1">
                    <a:lumMod val="25000"/>
                  </a:schemeClr>
                </a:solidFill>
                <a:latin typeface="Times New Roman" pitchFamily="18" charset="0"/>
                <a:cs typeface="Times New Roman" pitchFamily="18" charset="0"/>
              </a:rPr>
              <a:t>vừa</a:t>
            </a:r>
            <a:r>
              <a:rPr lang="en-US" sz="4000" b="1" dirty="0">
                <a:solidFill>
                  <a:schemeClr val="accent1">
                    <a:lumMod val="25000"/>
                  </a:schemeClr>
                </a:solidFill>
                <a:latin typeface="Times New Roman" pitchFamily="18" charset="0"/>
                <a:cs typeface="Times New Roman" pitchFamily="18" charset="0"/>
              </a:rPr>
              <a:t> </a:t>
            </a:r>
            <a:r>
              <a:rPr lang="en-US" sz="4000" b="1" dirty="0" err="1">
                <a:solidFill>
                  <a:schemeClr val="accent1">
                    <a:lumMod val="25000"/>
                  </a:schemeClr>
                </a:solidFill>
                <a:latin typeface="Times New Roman" pitchFamily="18" charset="0"/>
                <a:cs typeface="Times New Roman" pitchFamily="18" charset="0"/>
              </a:rPr>
              <a:t>tìm</a:t>
            </a:r>
            <a:r>
              <a:rPr lang="en-US" sz="4000" b="1" dirty="0">
                <a:solidFill>
                  <a:schemeClr val="accent1">
                    <a:lumMod val="25000"/>
                  </a:schemeClr>
                </a:solidFill>
                <a:latin typeface="Times New Roman" pitchFamily="18" charset="0"/>
                <a:cs typeface="Times New Roman" pitchFamily="18" charset="0"/>
              </a:rPr>
              <a:t> </a:t>
            </a:r>
            <a:r>
              <a:rPr lang="en-US" sz="4000" b="1" dirty="0" err="1">
                <a:solidFill>
                  <a:schemeClr val="accent1">
                    <a:lumMod val="25000"/>
                  </a:schemeClr>
                </a:solidFill>
                <a:latin typeface="Times New Roman" pitchFamily="18" charset="0"/>
                <a:cs typeface="Times New Roman" pitchFamily="18" charset="0"/>
              </a:rPr>
              <a:t>được</a:t>
            </a:r>
            <a:endParaRPr lang="en-US" sz="4000" b="1" dirty="0">
              <a:solidFill>
                <a:schemeClr val="accent1">
                  <a:lumMod val="25000"/>
                </a:schemeClr>
              </a:solidFill>
              <a:latin typeface="Times New Roman" pitchFamily="18" charset="0"/>
              <a:cs typeface="Times New Roman" pitchFamily="18" charset="0"/>
            </a:endParaRPr>
          </a:p>
        </p:txBody>
      </p:sp>
      <p:pic>
        <p:nvPicPr>
          <p:cNvPr id="4" name="Picture 4" descr="Gau">
            <a:extLst>
              <a:ext uri="{FF2B5EF4-FFF2-40B4-BE49-F238E27FC236}">
                <a16:creationId xmlns:a16="http://schemas.microsoft.com/office/drawing/2014/main" id="{6B89D523-C834-4488-984B-061B97857F7C}"/>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a:xfrm>
            <a:off x="3886201" y="1981201"/>
            <a:ext cx="4443413" cy="4443413"/>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fmla="#ppt_w*sin(2.5*pi*$)">
                                          <p:val>
                                            <p:fltVal val="0"/>
                                          </p:val>
                                        </p:tav>
                                        <p:tav tm="100000">
                                          <p:val>
                                            <p:fltVal val="1"/>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EJ023">
            <a:extLst>
              <a:ext uri="{FF2B5EF4-FFF2-40B4-BE49-F238E27FC236}">
                <a16:creationId xmlns:a16="http://schemas.microsoft.com/office/drawing/2014/main" id="{BBC3C28D-A03F-4B82-A17A-CB0758A0B8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834" t="5556" r="5833" b="333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8">
            <a:extLst>
              <a:ext uri="{FF2B5EF4-FFF2-40B4-BE49-F238E27FC236}">
                <a16:creationId xmlns:a16="http://schemas.microsoft.com/office/drawing/2014/main" id="{0BA3D082-A841-4CAD-A902-00404D19FD56}"/>
              </a:ext>
            </a:extLst>
          </p:cNvPr>
          <p:cNvSpPr txBox="1">
            <a:spLocks noChangeArrowheads="1"/>
          </p:cNvSpPr>
          <p:nvPr/>
        </p:nvSpPr>
        <p:spPr bwMode="auto">
          <a:xfrm>
            <a:off x="4953000" y="1219201"/>
            <a:ext cx="205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4000" b="1" u="sng">
                <a:latin typeface="Times New Roman" panose="02020603050405020304" pitchFamily="18" charset="0"/>
              </a:rPr>
              <a:t>Dặn dò </a:t>
            </a:r>
            <a:r>
              <a:rPr lang="en-US" altLang="en-US" sz="4000" u="sng">
                <a:latin typeface="Times New Roman" panose="02020603050405020304" pitchFamily="18" charset="0"/>
              </a:rPr>
              <a:t>:</a:t>
            </a:r>
            <a:r>
              <a:rPr lang="en-US" altLang="en-US" sz="2400"/>
              <a:t> </a:t>
            </a:r>
          </a:p>
        </p:txBody>
      </p:sp>
      <p:sp>
        <p:nvSpPr>
          <p:cNvPr id="32772" name="Text Box 9">
            <a:extLst>
              <a:ext uri="{FF2B5EF4-FFF2-40B4-BE49-F238E27FC236}">
                <a16:creationId xmlns:a16="http://schemas.microsoft.com/office/drawing/2014/main" id="{E6DC21DD-E0B3-4E40-AECF-6CBBF52D1616}"/>
              </a:ext>
            </a:extLst>
          </p:cNvPr>
          <p:cNvSpPr txBox="1">
            <a:spLocks noChangeArrowheads="1"/>
          </p:cNvSpPr>
          <p:nvPr/>
        </p:nvSpPr>
        <p:spPr bwMode="auto">
          <a:xfrm>
            <a:off x="2209800" y="1981201"/>
            <a:ext cx="80772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4000">
                <a:latin typeface="Times New Roman" panose="02020603050405020304" pitchFamily="18" charset="0"/>
              </a:rPr>
              <a:t>*Về nhà luyện viết lại các từ khó</a:t>
            </a:r>
          </a:p>
          <a:p>
            <a:pPr>
              <a:spcBef>
                <a:spcPct val="50000"/>
              </a:spcBef>
              <a:buFontTx/>
              <a:buNone/>
            </a:pPr>
            <a:r>
              <a:rPr lang="en-US" altLang="en-US" sz="4000">
                <a:latin typeface="Times New Roman" panose="02020603050405020304" pitchFamily="18" charset="0"/>
              </a:rPr>
              <a:t>*Xem lại bài tập, tìm thêm các từ chỉ hoạt động có tiếng chứa vần ươt và ươc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argarite">
            <a:extLst>
              <a:ext uri="{FF2B5EF4-FFF2-40B4-BE49-F238E27FC236}">
                <a16:creationId xmlns:a16="http://schemas.microsoft.com/office/drawing/2014/main" id="{750FCCBB-4706-436D-B1A1-4CCB0C301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58318">
            <a:off x="8691563" y="339725"/>
            <a:ext cx="21336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5">
            <a:extLst>
              <a:ext uri="{FF2B5EF4-FFF2-40B4-BE49-F238E27FC236}">
                <a16:creationId xmlns:a16="http://schemas.microsoft.com/office/drawing/2014/main" id="{7F6447DB-679E-4931-A8BB-243DE0D3AF5D}"/>
              </a:ext>
            </a:extLst>
          </p:cNvPr>
          <p:cNvSpPr>
            <a:spLocks noChangeArrowheads="1" noChangeShapeType="1" noTextEdit="1"/>
          </p:cNvSpPr>
          <p:nvPr/>
        </p:nvSpPr>
        <p:spPr bwMode="auto">
          <a:xfrm>
            <a:off x="2133600" y="1600200"/>
            <a:ext cx="4343400" cy="762000"/>
          </a:xfrm>
          <a:prstGeom prst="rect">
            <a:avLst/>
          </a:prstGeom>
        </p:spPr>
        <p:txBody>
          <a:bodyPr wrap="none" fromWordArt="1">
            <a:prstTxWarp prst="textPlain">
              <a:avLst>
                <a:gd name="adj" fmla="val 50000"/>
              </a:avLst>
            </a:prstTxWarp>
          </a:bodyPr>
          <a:lstStyle/>
          <a:p>
            <a:pPr algn="ctr">
              <a:defRPr/>
            </a:pPr>
            <a:r>
              <a:rPr lang="en-US" sz="3600" b="1" kern="10" dirty="0">
                <a:ln w="12700">
                  <a:solidFill>
                    <a:srgbClr val="FFFF00"/>
                  </a:solidFill>
                  <a:round/>
                  <a:headEnd/>
                  <a:tailEnd/>
                </a:ln>
                <a:solidFill>
                  <a:srgbClr val="FF0066"/>
                </a:solidFill>
                <a:effectLst>
                  <a:outerShdw dist="45791" dir="2021404" algn="ctr" rotWithShape="0">
                    <a:srgbClr val="9999FF"/>
                  </a:outerShdw>
                </a:effectLst>
                <a:latin typeface="Times New Roman" pitchFamily="18" charset="0"/>
                <a:cs typeface="Times New Roman" pitchFamily="18" charset="0"/>
              </a:rPr>
              <a:t> </a:t>
            </a:r>
            <a:r>
              <a:rPr lang="en-US" sz="4400" b="1" kern="10" dirty="0">
                <a:ln w="12700">
                  <a:solidFill>
                    <a:srgbClr val="FFFF00"/>
                  </a:solidFill>
                  <a:round/>
                  <a:headEnd/>
                  <a:tailEnd/>
                </a:ln>
                <a:solidFill>
                  <a:srgbClr val="FF0066"/>
                </a:solidFill>
                <a:effectLst>
                  <a:outerShdw dist="45791" dir="2021404" algn="ctr" rotWithShape="0">
                    <a:srgbClr val="9999FF"/>
                  </a:outerShdw>
                </a:effectLst>
                <a:latin typeface="Times New Roman" pitchFamily="18" charset="0"/>
                <a:cs typeface="Times New Roman" pitchFamily="18" charset="0"/>
              </a:rPr>
              <a:t>KHỞI ĐỘNG</a:t>
            </a:r>
          </a:p>
        </p:txBody>
      </p:sp>
      <p:pic>
        <p:nvPicPr>
          <p:cNvPr id="5124" name="Picture 6" descr="19">
            <a:extLst>
              <a:ext uri="{FF2B5EF4-FFF2-40B4-BE49-F238E27FC236}">
                <a16:creationId xmlns:a16="http://schemas.microsoft.com/office/drawing/2014/main" id="{35DC1981-D302-4E2A-A566-199EA243D40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495800"/>
            <a:ext cx="1295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7" descr="026-C">
            <a:extLst>
              <a:ext uri="{FF2B5EF4-FFF2-40B4-BE49-F238E27FC236}">
                <a16:creationId xmlns:a16="http://schemas.microsoft.com/office/drawing/2014/main" id="{083BAB80-9B50-42C6-B433-EC794896DC94}"/>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5943600"/>
            <a:ext cx="883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2" descr="Margarite">
            <a:extLst>
              <a:ext uri="{FF2B5EF4-FFF2-40B4-BE49-F238E27FC236}">
                <a16:creationId xmlns:a16="http://schemas.microsoft.com/office/drawing/2014/main" id="{52279444-D9E5-4FA8-87D5-B6C7922FD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13877">
            <a:off x="1322388" y="320675"/>
            <a:ext cx="2163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4FCDFF4-A3D1-4A6B-997D-194111D7826D}"/>
              </a:ext>
            </a:extLst>
          </p:cNvPr>
          <p:cNvSpPr>
            <a:spLocks noChangeArrowheads="1"/>
          </p:cNvSpPr>
          <p:nvPr/>
        </p:nvSpPr>
        <p:spPr bwMode="auto">
          <a:xfrm>
            <a:off x="2057400" y="2286001"/>
            <a:ext cx="8382000"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Điền dấu hỏi hay dấu ngã:</a:t>
            </a:r>
          </a:p>
          <a:p>
            <a:pPr algn="ctr">
              <a:spcBef>
                <a:spcPct val="50000"/>
              </a:spcBef>
              <a:buFontTx/>
              <a:buNone/>
            </a:pPr>
            <a:r>
              <a:rPr lang="en-US" altLang="en-US" sz="2800">
                <a:solidFill>
                  <a:srgbClr val="19194D"/>
                </a:solidFill>
                <a:latin typeface="Times New Roman" panose="02020603050405020304" pitchFamily="18" charset="0"/>
              </a:rPr>
              <a:t>Cánh gì cánh  </a:t>
            </a:r>
            <a:r>
              <a:rPr lang="en-US" altLang="en-US" sz="2800">
                <a:solidFill>
                  <a:schemeClr val="tx2"/>
                </a:solidFill>
                <a:latin typeface="Times New Roman" panose="02020603050405020304" pitchFamily="18" charset="0"/>
              </a:rPr>
              <a:t>chăng </a:t>
            </a:r>
            <a:r>
              <a:rPr lang="en-US" altLang="en-US" sz="2800">
                <a:solidFill>
                  <a:srgbClr val="19194D"/>
                </a:solidFill>
                <a:latin typeface="Times New Roman" panose="02020603050405020304" pitchFamily="18" charset="0"/>
              </a:rPr>
              <a:t>  biết bay</a:t>
            </a:r>
          </a:p>
          <a:p>
            <a:pPr algn="ctr">
              <a:spcBef>
                <a:spcPct val="50000"/>
              </a:spcBef>
              <a:buFontTx/>
              <a:buNone/>
            </a:pPr>
            <a:r>
              <a:rPr lang="en-US" altLang="en-US" sz="2800">
                <a:solidFill>
                  <a:srgbClr val="19194D"/>
                </a:solidFill>
                <a:latin typeface="Times New Roman" panose="02020603050405020304" pitchFamily="18" charset="0"/>
              </a:rPr>
              <a:t>Chim hay sà xuống nơi đây kiếm mồi.</a:t>
            </a:r>
          </a:p>
          <a:p>
            <a:pPr algn="ctr">
              <a:spcBef>
                <a:spcPct val="50000"/>
              </a:spcBef>
              <a:buFontTx/>
              <a:buNone/>
            </a:pPr>
            <a:r>
              <a:rPr lang="en-US" altLang="en-US" sz="2800">
                <a:solidFill>
                  <a:schemeClr val="tx2"/>
                </a:solidFill>
                <a:latin typeface="Times New Roman" panose="02020603050405020304" pitchFamily="18" charset="0"/>
              </a:rPr>
              <a:t>Đôi </a:t>
            </a:r>
            <a:r>
              <a:rPr lang="en-US" altLang="en-US" sz="2800">
                <a:solidFill>
                  <a:srgbClr val="19194D"/>
                </a:solidFill>
                <a:latin typeface="Times New Roman" panose="02020603050405020304" pitchFamily="18" charset="0"/>
              </a:rPr>
              <a:t> ngàn vạn giọt mồ hôi</a:t>
            </a:r>
          </a:p>
          <a:p>
            <a:pPr algn="ctr">
              <a:spcBef>
                <a:spcPct val="50000"/>
              </a:spcBef>
              <a:buFontTx/>
              <a:buNone/>
            </a:pPr>
            <a:r>
              <a:rPr lang="en-US" altLang="en-US" sz="2800">
                <a:solidFill>
                  <a:srgbClr val="19194D"/>
                </a:solidFill>
                <a:latin typeface="Times New Roman" panose="02020603050405020304" pitchFamily="18" charset="0"/>
              </a:rPr>
              <a:t>Bát cơm trắng   </a:t>
            </a:r>
            <a:r>
              <a:rPr lang="en-US" altLang="en-US" sz="2800">
                <a:solidFill>
                  <a:schemeClr val="tx2"/>
                </a:solidFill>
                <a:latin typeface="Times New Roman" panose="02020603050405020304" pitchFamily="18" charset="0"/>
              </a:rPr>
              <a:t>deo </a:t>
            </a:r>
            <a:r>
              <a:rPr lang="en-US" altLang="en-US" sz="2800">
                <a:solidFill>
                  <a:srgbClr val="19194D"/>
                </a:solidFill>
                <a:latin typeface="Times New Roman" panose="02020603050405020304" pitchFamily="18" charset="0"/>
              </a:rPr>
              <a:t>, </a:t>
            </a:r>
            <a:r>
              <a:rPr lang="en-US" altLang="en-US" sz="2800">
                <a:solidFill>
                  <a:schemeClr val="tx2"/>
                </a:solidFill>
                <a:latin typeface="Times New Roman" panose="02020603050405020304" pitchFamily="18" charset="0"/>
              </a:rPr>
              <a:t>đia</a:t>
            </a:r>
            <a:r>
              <a:rPr lang="en-US" altLang="en-US" sz="2800">
                <a:solidFill>
                  <a:srgbClr val="19194D"/>
                </a:solidFill>
                <a:latin typeface="Times New Roman" panose="02020603050405020304" pitchFamily="18" charset="0"/>
              </a:rPr>
              <a:t>    xôi thơm lừng.</a:t>
            </a:r>
          </a:p>
          <a:p>
            <a:pPr algn="ctr">
              <a:spcBef>
                <a:spcPct val="50000"/>
              </a:spcBef>
              <a:buFontTx/>
              <a:buNone/>
            </a:pPr>
            <a:r>
              <a:rPr lang="en-US" altLang="en-US" sz="2800">
                <a:latin typeface="Times New Roman" panose="02020603050405020304" pitchFamily="18" charset="0"/>
              </a:rPr>
              <a:t>		</a:t>
            </a:r>
          </a:p>
        </p:txBody>
      </p:sp>
      <p:sp>
        <p:nvSpPr>
          <p:cNvPr id="10" name="TextBox 9">
            <a:extLst>
              <a:ext uri="{FF2B5EF4-FFF2-40B4-BE49-F238E27FC236}">
                <a16:creationId xmlns:a16="http://schemas.microsoft.com/office/drawing/2014/main" id="{00D7F7EF-24C3-4C48-9F6D-25A8A5A3BA2F}"/>
              </a:ext>
            </a:extLst>
          </p:cNvPr>
          <p:cNvSpPr txBox="1"/>
          <p:nvPr/>
        </p:nvSpPr>
        <p:spPr>
          <a:xfrm>
            <a:off x="6096000" y="2895601"/>
            <a:ext cx="1143000" cy="523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2800" b="1" dirty="0" err="1">
                <a:solidFill>
                  <a:srgbClr val="FF0000"/>
                </a:solidFill>
                <a:latin typeface="Times New Roman" pitchFamily="18" charset="0"/>
                <a:cs typeface="Times New Roman" pitchFamily="18" charset="0"/>
              </a:rPr>
              <a:t>chẳng</a:t>
            </a:r>
            <a:endParaRPr lang="en-US" sz="2800" b="1" dirty="0">
              <a:solidFill>
                <a:srgbClr val="FF0000"/>
              </a:solidFill>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1485D3D7-C809-4988-A29D-55F299562354}"/>
              </a:ext>
            </a:extLst>
          </p:cNvPr>
          <p:cNvSpPr txBox="1"/>
          <p:nvPr/>
        </p:nvSpPr>
        <p:spPr>
          <a:xfrm>
            <a:off x="3962400" y="4267200"/>
            <a:ext cx="10668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2800" b="1" dirty="0" err="1">
                <a:solidFill>
                  <a:schemeClr val="tx2"/>
                </a:solidFill>
                <a:latin typeface="Times New Roman" pitchFamily="18" charset="0"/>
              </a:rPr>
              <a:t>Đổi</a:t>
            </a:r>
            <a:endParaRPr lang="en-US" sz="2800" b="1" dirty="0"/>
          </a:p>
        </p:txBody>
      </p:sp>
      <p:sp>
        <p:nvSpPr>
          <p:cNvPr id="12" name="TextBox 11">
            <a:extLst>
              <a:ext uri="{FF2B5EF4-FFF2-40B4-BE49-F238E27FC236}">
                <a16:creationId xmlns:a16="http://schemas.microsoft.com/office/drawing/2014/main" id="{D41D11D9-5630-4B29-8B64-3B8C3D6C6641}"/>
              </a:ext>
            </a:extLst>
          </p:cNvPr>
          <p:cNvSpPr txBox="1"/>
          <p:nvPr/>
        </p:nvSpPr>
        <p:spPr>
          <a:xfrm>
            <a:off x="5257800" y="4876800"/>
            <a:ext cx="8382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2400" b="1">
                <a:solidFill>
                  <a:schemeClr val="tx2"/>
                </a:solidFill>
                <a:latin typeface="Times New Roman" pitchFamily="18" charset="0"/>
              </a:rPr>
              <a:t>dẻ</a:t>
            </a:r>
            <a:r>
              <a:rPr lang="en-US" sz="2800" b="1">
                <a:solidFill>
                  <a:schemeClr val="tx2"/>
                </a:solidFill>
                <a:latin typeface="Times New Roman" pitchFamily="18" charset="0"/>
              </a:rPr>
              <a:t>o</a:t>
            </a:r>
            <a:endParaRPr lang="en-US" sz="2800" b="1">
              <a:solidFill>
                <a:srgbClr val="FFFFFF"/>
              </a:solidFill>
            </a:endParaRPr>
          </a:p>
        </p:txBody>
      </p:sp>
      <p:sp>
        <p:nvSpPr>
          <p:cNvPr id="5131" name="TextBox 12">
            <a:extLst>
              <a:ext uri="{FF2B5EF4-FFF2-40B4-BE49-F238E27FC236}">
                <a16:creationId xmlns:a16="http://schemas.microsoft.com/office/drawing/2014/main" id="{B08B8635-43F0-4A97-B3DB-58AE73E57E50}"/>
              </a:ext>
            </a:extLst>
          </p:cNvPr>
          <p:cNvSpPr txBox="1">
            <a:spLocks noChangeArrowheads="1"/>
          </p:cNvSpPr>
          <p:nvPr/>
        </p:nvSpPr>
        <p:spPr bwMode="auto">
          <a:xfrm>
            <a:off x="9172575" y="4886326"/>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a:t>
            </a:r>
          </a:p>
        </p:txBody>
      </p:sp>
      <p:sp>
        <p:nvSpPr>
          <p:cNvPr id="15" name="TextBox 14">
            <a:extLst>
              <a:ext uri="{FF2B5EF4-FFF2-40B4-BE49-F238E27FC236}">
                <a16:creationId xmlns:a16="http://schemas.microsoft.com/office/drawing/2014/main" id="{D9758394-6BB7-4A2C-96F5-3E9A183A4122}"/>
              </a:ext>
            </a:extLst>
          </p:cNvPr>
          <p:cNvSpPr txBox="1"/>
          <p:nvPr/>
        </p:nvSpPr>
        <p:spPr>
          <a:xfrm>
            <a:off x="6248400" y="4876800"/>
            <a:ext cx="8382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2800" b="1" dirty="0" err="1">
                <a:solidFill>
                  <a:schemeClr val="tx2"/>
                </a:solidFill>
                <a:latin typeface="Times New Roman" pitchFamily="18" charset="0"/>
              </a:rPr>
              <a:t>đĩa</a:t>
            </a:r>
            <a:endParaRPr lang="en-US" sz="2800" b="1" dirty="0"/>
          </a:p>
        </p:txBody>
      </p:sp>
      <p:sp>
        <p:nvSpPr>
          <p:cNvPr id="16" name="TextBox 15">
            <a:extLst>
              <a:ext uri="{FF2B5EF4-FFF2-40B4-BE49-F238E27FC236}">
                <a16:creationId xmlns:a16="http://schemas.microsoft.com/office/drawing/2014/main" id="{719F5FC5-2F93-4AC6-A082-5CB4FCE83BBD}"/>
              </a:ext>
            </a:extLst>
          </p:cNvPr>
          <p:cNvSpPr txBox="1">
            <a:spLocks noChangeArrowheads="1"/>
          </p:cNvSpPr>
          <p:nvPr/>
        </p:nvSpPr>
        <p:spPr bwMode="auto">
          <a:xfrm>
            <a:off x="6096000" y="5715001"/>
            <a:ext cx="304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i="1">
                <a:latin typeface="Times New Roman" panose="02020603050405020304" pitchFamily="18" charset="0"/>
              </a:rPr>
              <a:t>(Là cánh đồng)</a:t>
            </a:r>
            <a:endParaRPr lang="en-US" altLang="en-US" sz="2800" b="1"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4)">
                                      <p:cBhvr>
                                        <p:cTn id="23" dur="2000"/>
                                        <p:tgtEl>
                                          <p:spTgt spid="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4)">
                                      <p:cBhvr>
                                        <p:cTn id="28" dur="2000"/>
                                        <p:tgtEl>
                                          <p:spTgt spid="1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strips(downLeft)">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5"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78" descr="!C_LITE2">
            <a:extLst>
              <a:ext uri="{FF2B5EF4-FFF2-40B4-BE49-F238E27FC236}">
                <a16:creationId xmlns:a16="http://schemas.microsoft.com/office/drawing/2014/main" id="{3768165B-DA9A-46A0-8628-4320631C976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52400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7" descr="026-C">
            <a:extLst>
              <a:ext uri="{FF2B5EF4-FFF2-40B4-BE49-F238E27FC236}">
                <a16:creationId xmlns:a16="http://schemas.microsoft.com/office/drawing/2014/main" id="{6AF8D543-1486-4A5D-8BA7-5D9144DD418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0"/>
            <a:ext cx="883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5">
            <a:extLst>
              <a:ext uri="{FF2B5EF4-FFF2-40B4-BE49-F238E27FC236}">
                <a16:creationId xmlns:a16="http://schemas.microsoft.com/office/drawing/2014/main" id="{415C2CC6-DF8D-4DF3-86DD-5B660E02F93F}"/>
              </a:ext>
            </a:extLst>
          </p:cNvPr>
          <p:cNvSpPr txBox="1">
            <a:spLocks noChangeArrowheads="1"/>
          </p:cNvSpPr>
          <p:nvPr/>
        </p:nvSpPr>
        <p:spPr bwMode="auto">
          <a:xfrm>
            <a:off x="3581400" y="1219201"/>
            <a:ext cx="525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b="1">
                <a:latin typeface="Times New Roman" panose="02020603050405020304" pitchFamily="18" charset="0"/>
                <a:cs typeface="Times New Roman" panose="02020603050405020304" pitchFamily="18" charset="0"/>
              </a:rPr>
              <a:t>Một nhà  thông thái</a:t>
            </a:r>
          </a:p>
        </p:txBody>
      </p:sp>
      <p:pic>
        <p:nvPicPr>
          <p:cNvPr id="4102" name="Picture 19" descr="http://2.bp.blogspot.com/-E_jZZ1XzSng/UdJj4IMHMvI/AAAAAAAAAVI/XJU0gcfJoJo/s400/petrus+ky.jpg">
            <a:hlinkClick r:id="rId5"/>
            <a:extLst>
              <a:ext uri="{FF2B5EF4-FFF2-40B4-BE49-F238E27FC236}">
                <a16:creationId xmlns:a16="http://schemas.microsoft.com/office/drawing/2014/main" id="{D58591E3-E1AC-47DA-86B8-75566B3AB0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752600"/>
            <a:ext cx="2971800" cy="350520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4103" name="Rectangle 3">
            <a:extLst>
              <a:ext uri="{FF2B5EF4-FFF2-40B4-BE49-F238E27FC236}">
                <a16:creationId xmlns:a16="http://schemas.microsoft.com/office/drawing/2014/main" id="{A6C487C6-153F-41B1-8836-FEFF47F4A488}"/>
              </a:ext>
            </a:extLst>
          </p:cNvPr>
          <p:cNvSpPr>
            <a:spLocks noChangeArrowheads="1"/>
          </p:cNvSpPr>
          <p:nvPr/>
        </p:nvSpPr>
        <p:spPr bwMode="auto">
          <a:xfrm>
            <a:off x="4724400" y="1752600"/>
            <a:ext cx="5715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400">
                <a:solidFill>
                  <a:srgbClr val="0000FF"/>
                </a:solidFill>
                <a:latin typeface="Times New Roman" panose="02020603050405020304" pitchFamily="18" charset="0"/>
                <a:cs typeface="Times New Roman" panose="02020603050405020304" pitchFamily="18" charset="0"/>
              </a:rPr>
              <a:t>     </a:t>
            </a:r>
            <a:r>
              <a:rPr lang="vi-VN" altLang="en-US" sz="2400">
                <a:latin typeface="Times New Roman" panose="02020603050405020304" pitchFamily="18" charset="0"/>
                <a:cs typeface="Times New Roman" panose="02020603050405020304" pitchFamily="18" charset="0"/>
              </a:rPr>
              <a:t>Ông sinh ngày</a:t>
            </a:r>
            <a:r>
              <a:rPr lang="vi-VN" altLang="en-US" sz="2400">
                <a:solidFill>
                  <a:srgbClr val="0000FF"/>
                </a:solidFill>
                <a:latin typeface="Times New Roman" panose="02020603050405020304" pitchFamily="18" charset="0"/>
                <a:cs typeface="Times New Roman" panose="02020603050405020304" pitchFamily="18" charset="0"/>
              </a:rPr>
              <a:t> </a:t>
            </a:r>
            <a:r>
              <a:rPr lang="vi-VN" altLang="en-US" sz="2400" u="sng">
                <a:solidFill>
                  <a:srgbClr val="FF0000"/>
                </a:solidFill>
                <a:latin typeface="Times New Roman" panose="02020603050405020304" pitchFamily="18" charset="0"/>
                <a:cs typeface="Times New Roman" panose="02020603050405020304" pitchFamily="18" charset="0"/>
                <a:hlinkClick r:id="rId7"/>
              </a:rPr>
              <a:t>6 tháng</a:t>
            </a:r>
            <a:r>
              <a:rPr lang="en-US" altLang="en-US" sz="2400" u="sng">
                <a:solidFill>
                  <a:srgbClr val="FF0000"/>
                </a:solidFill>
                <a:latin typeface="Times New Roman" panose="02020603050405020304" pitchFamily="18" charset="0"/>
                <a:cs typeface="Times New Roman" panose="02020603050405020304" pitchFamily="18" charset="0"/>
                <a:hlinkClick r:id="rId7"/>
              </a:rPr>
              <a:t> </a:t>
            </a:r>
            <a:r>
              <a:rPr lang="vi-VN" altLang="en-US" sz="2400" u="sng">
                <a:solidFill>
                  <a:srgbClr val="FF0000"/>
                </a:solidFill>
                <a:latin typeface="Times New Roman" panose="02020603050405020304" pitchFamily="18" charset="0"/>
                <a:cs typeface="Times New Roman" panose="02020603050405020304" pitchFamily="18" charset="0"/>
                <a:hlinkClick r:id="rId7"/>
              </a:rPr>
              <a:t>12</a:t>
            </a:r>
            <a:r>
              <a:rPr lang="vi-VN" altLang="en-US" sz="2400">
                <a:solidFill>
                  <a:srgbClr val="0000FF"/>
                </a:solidFill>
                <a:latin typeface="Times New Roman" panose="02020603050405020304" pitchFamily="18" charset="0"/>
                <a:cs typeface="Times New Roman" panose="02020603050405020304" pitchFamily="18" charset="0"/>
              </a:rPr>
              <a:t> </a:t>
            </a:r>
            <a:r>
              <a:rPr lang="vi-VN" altLang="en-US" sz="2400">
                <a:latin typeface="Times New Roman" panose="02020603050405020304" pitchFamily="18" charset="0"/>
                <a:cs typeface="Times New Roman" panose="02020603050405020304" pitchFamily="18" charset="0"/>
              </a:rPr>
              <a:t>năm</a:t>
            </a:r>
            <a:r>
              <a:rPr lang="vi-VN" altLang="en-US" sz="2400">
                <a:solidFill>
                  <a:srgbClr val="0000FF"/>
                </a:solidFill>
                <a:latin typeface="Times New Roman" panose="02020603050405020304" pitchFamily="18" charset="0"/>
                <a:cs typeface="Times New Roman" panose="02020603050405020304" pitchFamily="18" charset="0"/>
              </a:rPr>
              <a:t> </a:t>
            </a:r>
            <a:r>
              <a:rPr lang="vi-VN" altLang="en-US" sz="2400">
                <a:solidFill>
                  <a:srgbClr val="FF0000"/>
                </a:solidFill>
                <a:latin typeface="Times New Roman" panose="02020603050405020304" pitchFamily="18" charset="0"/>
                <a:cs typeface="Times New Roman" panose="02020603050405020304" pitchFamily="18" charset="0"/>
                <a:hlinkClick r:id="rId8" tooltip="1837"/>
              </a:rPr>
              <a:t>1837</a:t>
            </a:r>
            <a:r>
              <a:rPr lang="vi-VN" altLang="en-US" sz="2400">
                <a:solidFill>
                  <a:srgbClr val="FF0000"/>
                </a:solidFill>
                <a:latin typeface="Times New Roman" panose="02020603050405020304" pitchFamily="18" charset="0"/>
                <a:cs typeface="Times New Roman" panose="02020603050405020304" pitchFamily="18" charset="0"/>
              </a:rPr>
              <a:t> </a:t>
            </a:r>
            <a:r>
              <a:rPr lang="vi-VN" altLang="en-US" sz="2400">
                <a:latin typeface="Times New Roman" panose="02020603050405020304" pitchFamily="18" charset="0"/>
                <a:cs typeface="Times New Roman" panose="02020603050405020304" pitchFamily="18" charset="0"/>
              </a:rPr>
              <a:t>(tức năm</a:t>
            </a:r>
            <a:r>
              <a:rPr lang="vi-VN" altLang="en-US" sz="2400">
                <a:solidFill>
                  <a:srgbClr val="0000FF"/>
                </a:solidFill>
                <a:latin typeface="Times New Roman" panose="02020603050405020304" pitchFamily="18" charset="0"/>
                <a:cs typeface="Times New Roman" panose="02020603050405020304" pitchFamily="18" charset="0"/>
              </a:rPr>
              <a:t> </a:t>
            </a:r>
            <a:r>
              <a:rPr lang="vi-VN" altLang="en-US" sz="2400">
                <a:solidFill>
                  <a:srgbClr val="FF0000"/>
                </a:solidFill>
                <a:latin typeface="Times New Roman" panose="02020603050405020304" pitchFamily="18" charset="0"/>
                <a:cs typeface="Times New Roman" panose="02020603050405020304" pitchFamily="18" charset="0"/>
                <a:hlinkClick r:id="rId9" tooltip="Đinh Dậu"/>
              </a:rPr>
              <a:t>Đinh Dậu</a:t>
            </a:r>
            <a:r>
              <a:rPr lang="vi-VN" altLang="en-US" sz="2400">
                <a:solidFill>
                  <a:srgbClr val="FF0000"/>
                </a:solidFill>
                <a:latin typeface="Times New Roman" panose="02020603050405020304" pitchFamily="18" charset="0"/>
                <a:cs typeface="Times New Roman" panose="02020603050405020304" pitchFamily="18" charset="0"/>
              </a:rPr>
              <a:t>, </a:t>
            </a:r>
            <a:r>
              <a:rPr lang="vi-VN" altLang="en-US" sz="2400">
                <a:solidFill>
                  <a:srgbClr val="FF0000"/>
                </a:solidFill>
                <a:latin typeface="Times New Roman" panose="02020603050405020304" pitchFamily="18" charset="0"/>
                <a:cs typeface="Times New Roman" panose="02020603050405020304" pitchFamily="18" charset="0"/>
                <a:hlinkClick r:id="rId10" tooltip="Minh Mạng"/>
              </a:rPr>
              <a:t>Minh Mạng</a:t>
            </a:r>
            <a:r>
              <a:rPr lang="vi-VN" altLang="en-US" sz="2400">
                <a:solidFill>
                  <a:srgbClr val="0000FF"/>
                </a:solidFill>
                <a:latin typeface="Times New Roman" panose="02020603050405020304" pitchFamily="18" charset="0"/>
                <a:cs typeface="Times New Roman" panose="02020603050405020304" pitchFamily="18" charset="0"/>
              </a:rPr>
              <a:t> </a:t>
            </a:r>
            <a:r>
              <a:rPr lang="vi-VN" altLang="en-US" sz="2400">
                <a:latin typeface="Times New Roman" panose="02020603050405020304" pitchFamily="18" charset="0"/>
                <a:cs typeface="Times New Roman" panose="02020603050405020304" pitchFamily="18" charset="0"/>
              </a:rPr>
              <a:t>thứ 17) tại ấp</a:t>
            </a:r>
            <a:r>
              <a:rPr lang="vi-VN" altLang="en-US" sz="2400">
                <a:solidFill>
                  <a:srgbClr val="0000FF"/>
                </a:solidFill>
                <a:latin typeface="Times New Roman" panose="02020603050405020304" pitchFamily="18" charset="0"/>
                <a:cs typeface="Times New Roman" panose="02020603050405020304" pitchFamily="18" charset="0"/>
              </a:rPr>
              <a:t> </a:t>
            </a:r>
            <a:r>
              <a:rPr lang="vi-VN" altLang="en-US" sz="2400">
                <a:solidFill>
                  <a:srgbClr val="FF0000"/>
                </a:solidFill>
                <a:latin typeface="Times New Roman" panose="02020603050405020304" pitchFamily="18" charset="0"/>
                <a:cs typeface="Times New Roman" panose="02020603050405020304" pitchFamily="18" charset="0"/>
                <a:hlinkClick r:id="rId11" tooltip="Vĩnh Thành, Chợ Lách"/>
              </a:rPr>
              <a:t>Cái Mơn</a:t>
            </a:r>
            <a:r>
              <a:rPr lang="vi-VN" altLang="en-US" sz="2400">
                <a:solidFill>
                  <a:srgbClr val="FF0000"/>
                </a:solidFill>
                <a:latin typeface="Times New Roman" panose="02020603050405020304" pitchFamily="18" charset="0"/>
                <a:cs typeface="Times New Roman" panose="02020603050405020304" pitchFamily="18" charset="0"/>
              </a:rPr>
              <a:t>, </a:t>
            </a:r>
            <a:r>
              <a:rPr lang="vi-VN" altLang="en-US" sz="2400">
                <a:latin typeface="Times New Roman" panose="02020603050405020304" pitchFamily="18" charset="0"/>
                <a:cs typeface="Times New Roman" panose="02020603050405020304" pitchFamily="18" charset="0"/>
              </a:rPr>
              <a:t>xã Vĩnh Thành, tổng Minh Lệ,</a:t>
            </a:r>
            <a:r>
              <a:rPr lang="vi-VN" altLang="en-US" sz="2400">
                <a:solidFill>
                  <a:srgbClr val="0000FF"/>
                </a:solidFill>
                <a:latin typeface="Times New Roman" panose="02020603050405020304" pitchFamily="18" charset="0"/>
                <a:cs typeface="Times New Roman" panose="02020603050405020304" pitchFamily="18" charset="0"/>
              </a:rPr>
              <a:t> </a:t>
            </a:r>
            <a:r>
              <a:rPr lang="vi-VN" altLang="en-US" sz="2400">
                <a:latin typeface="Times New Roman" panose="02020603050405020304" pitchFamily="18" charset="0"/>
                <a:cs typeface="Times New Roman" panose="02020603050405020304" pitchFamily="18" charset="0"/>
              </a:rPr>
              <a:t>huyện Tân Minh, phủ Hoàng An, tỉnh</a:t>
            </a:r>
            <a:r>
              <a:rPr lang="vi-VN" altLang="en-US" sz="2400">
                <a:solidFill>
                  <a:srgbClr val="0000FF"/>
                </a:solidFill>
                <a:latin typeface="Times New Roman" panose="02020603050405020304" pitchFamily="18" charset="0"/>
                <a:cs typeface="Times New Roman" panose="02020603050405020304" pitchFamily="18" charset="0"/>
              </a:rPr>
              <a:t> </a:t>
            </a:r>
            <a:r>
              <a:rPr lang="vi-VN" altLang="en-US" sz="2400">
                <a:solidFill>
                  <a:srgbClr val="FF0000"/>
                </a:solidFill>
                <a:latin typeface="Times New Roman" panose="02020603050405020304" pitchFamily="18" charset="0"/>
                <a:cs typeface="Times New Roman" panose="02020603050405020304" pitchFamily="18" charset="0"/>
                <a:hlinkClick r:id="rId12" tooltip="Vĩnh Long"/>
              </a:rPr>
              <a:t>Vĩnh</a:t>
            </a:r>
            <a:r>
              <a:rPr lang="vi-VN" altLang="en-US" sz="2400">
                <a:solidFill>
                  <a:srgbClr val="0000FF"/>
                </a:solidFill>
                <a:latin typeface="Times New Roman" panose="02020603050405020304" pitchFamily="18" charset="0"/>
                <a:cs typeface="Times New Roman" panose="02020603050405020304" pitchFamily="18" charset="0"/>
                <a:hlinkClick r:id="rId12" tooltip="Vĩnh Long"/>
              </a:rPr>
              <a:t> </a:t>
            </a:r>
            <a:r>
              <a:rPr lang="vi-VN" altLang="en-US" sz="2400">
                <a:solidFill>
                  <a:srgbClr val="FF0000"/>
                </a:solidFill>
                <a:latin typeface="Times New Roman" panose="02020603050405020304" pitchFamily="18" charset="0"/>
                <a:cs typeface="Times New Roman" panose="02020603050405020304" pitchFamily="18" charset="0"/>
                <a:hlinkClick r:id="rId12" tooltip="Vĩnh Long"/>
              </a:rPr>
              <a:t>Long</a:t>
            </a:r>
            <a:r>
              <a:rPr lang="vi-VN" altLang="en-US" sz="2400">
                <a:latin typeface="Times New Roman" panose="02020603050405020304" pitchFamily="18" charset="0"/>
                <a:cs typeface="Times New Roman" panose="02020603050405020304" pitchFamily="18" charset="0"/>
              </a:rPr>
              <a:t> (nay thuộc huyện</a:t>
            </a:r>
            <a:r>
              <a:rPr lang="vi-VN" altLang="en-US" sz="2400">
                <a:solidFill>
                  <a:srgbClr val="0000FF"/>
                </a:solidFill>
                <a:latin typeface="Times New Roman" panose="02020603050405020304" pitchFamily="18" charset="0"/>
                <a:cs typeface="Times New Roman" panose="02020603050405020304" pitchFamily="18" charset="0"/>
              </a:rPr>
              <a:t> </a:t>
            </a:r>
            <a:r>
              <a:rPr lang="vi-VN" altLang="en-US" sz="2400">
                <a:solidFill>
                  <a:srgbClr val="FF0000"/>
                </a:solidFill>
                <a:latin typeface="Times New Roman" panose="02020603050405020304" pitchFamily="18" charset="0"/>
                <a:cs typeface="Times New Roman" panose="02020603050405020304" pitchFamily="18" charset="0"/>
                <a:hlinkClick r:id="rId13" tooltip="Chợ Lách"/>
              </a:rPr>
              <a:t>Chợ Lách</a:t>
            </a:r>
            <a:r>
              <a:rPr lang="vi-VN" altLang="en-US" sz="2400">
                <a:latin typeface="Times New Roman" panose="02020603050405020304" pitchFamily="18" charset="0"/>
                <a:cs typeface="Times New Roman" panose="02020603050405020304" pitchFamily="18" charset="0"/>
              </a:rPr>
              <a:t>, tỉnh</a:t>
            </a:r>
            <a:r>
              <a:rPr lang="vi-VN" altLang="en-US" sz="2400">
                <a:solidFill>
                  <a:srgbClr val="0000FF"/>
                </a:solidFill>
                <a:latin typeface="Times New Roman" panose="02020603050405020304" pitchFamily="18" charset="0"/>
                <a:cs typeface="Times New Roman" panose="02020603050405020304" pitchFamily="18" charset="0"/>
              </a:rPr>
              <a:t> </a:t>
            </a:r>
            <a:r>
              <a:rPr lang="vi-VN" altLang="en-US" sz="2400">
                <a:solidFill>
                  <a:srgbClr val="FF0000"/>
                </a:solidFill>
                <a:latin typeface="Times New Roman" panose="02020603050405020304" pitchFamily="18" charset="0"/>
                <a:cs typeface="Times New Roman" panose="02020603050405020304" pitchFamily="18" charset="0"/>
                <a:hlinkClick r:id="rId14" tooltip="Bến Tre"/>
              </a:rPr>
              <a:t>Bến Tre</a:t>
            </a:r>
            <a:r>
              <a:rPr lang="vi-VN" altLang="en-US" sz="2400">
                <a:latin typeface="Times New Roman" panose="02020603050405020304" pitchFamily="18" charset="0"/>
                <a:cs typeface="Times New Roman" panose="02020603050405020304" pitchFamily="18" charset="0"/>
              </a:rPr>
              <a:t>). Vĩnh Ký là con thứ ba (sau người chị đầu mất sớm và anh cả là Trương Vĩnh Sử) của Lãnh binh Trương Chánh Thi và bà Nguyễn Thị Châu.</a:t>
            </a:r>
            <a:endParaRPr lang="en-US" altLang="en-US" sz="2400">
              <a:latin typeface="Times New Roman" panose="02020603050405020304" pitchFamily="18" charset="0"/>
              <a:cs typeface="Times New Roman" panose="02020603050405020304" pitchFamily="18" charset="0"/>
            </a:endParaRPr>
          </a:p>
        </p:txBody>
      </p:sp>
      <p:sp>
        <p:nvSpPr>
          <p:cNvPr id="4104" name="TextBox 1">
            <a:extLst>
              <a:ext uri="{FF2B5EF4-FFF2-40B4-BE49-F238E27FC236}">
                <a16:creationId xmlns:a16="http://schemas.microsoft.com/office/drawing/2014/main" id="{7B30A8F9-E557-40CA-9DCD-5D4891EEFD28}"/>
              </a:ext>
            </a:extLst>
          </p:cNvPr>
          <p:cNvSpPr txBox="1">
            <a:spLocks noChangeArrowheads="1"/>
          </p:cNvSpPr>
          <p:nvPr/>
        </p:nvSpPr>
        <p:spPr bwMode="auto">
          <a:xfrm>
            <a:off x="1524000" y="5486400"/>
            <a:ext cx="3124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200">
                <a:latin typeface="Times New Roman" panose="02020603050405020304" pitchFamily="18" charset="0"/>
              </a:rPr>
              <a:t>TR</a:t>
            </a:r>
            <a:r>
              <a:rPr lang="vi-VN" altLang="en-US" sz="2200">
                <a:latin typeface="Times New Roman" panose="02020603050405020304" pitchFamily="18" charset="0"/>
              </a:rPr>
              <a:t>ƯƠ</a:t>
            </a:r>
            <a:r>
              <a:rPr lang="en-US" altLang="en-US" sz="2200">
                <a:latin typeface="Times New Roman" panose="02020603050405020304" pitchFamily="18" charset="0"/>
              </a:rPr>
              <a:t>NG VĨNH KÝ</a:t>
            </a:r>
          </a:p>
          <a:p>
            <a:pPr algn="ctr" eaLnBrk="1" hangingPunct="1">
              <a:spcBef>
                <a:spcPct val="0"/>
              </a:spcBef>
              <a:buFontTx/>
              <a:buNone/>
            </a:pPr>
            <a:r>
              <a:rPr lang="en-US" altLang="en-US" sz="2200">
                <a:latin typeface="Times New Roman" panose="02020603050405020304" pitchFamily="18" charset="0"/>
              </a:rPr>
              <a:t>(1837 - 1898)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diamond(in)">
                                      <p:cBhvr>
                                        <p:cTn id="7" dur="2000"/>
                                        <p:tgtEl>
                                          <p:spTgt spid="410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104"/>
                                        </p:tgtEl>
                                        <p:attrNameLst>
                                          <p:attrName>style.visibility</p:attrName>
                                        </p:attrNameLst>
                                      </p:cBhvr>
                                      <p:to>
                                        <p:strVal val="visible"/>
                                      </p:to>
                                    </p:set>
                                    <p:animEffect transition="in" filter="diamond(in)">
                                      <p:cBhvr>
                                        <p:cTn id="10" dur="2000"/>
                                        <p:tgtEl>
                                          <p:spTgt spid="410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4103"/>
                                        </p:tgtEl>
                                        <p:attrNameLst>
                                          <p:attrName>style.visibility</p:attrName>
                                        </p:attrNameLst>
                                      </p:cBhvr>
                                      <p:to>
                                        <p:strVal val="visible"/>
                                      </p:to>
                                    </p:set>
                                    <p:animEffect transition="in" filter="wheel(4)">
                                      <p:cBhvr>
                                        <p:cTn id="15" dur="2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410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78" descr="!C_LITE2">
            <a:extLst>
              <a:ext uri="{FF2B5EF4-FFF2-40B4-BE49-F238E27FC236}">
                <a16:creationId xmlns:a16="http://schemas.microsoft.com/office/drawing/2014/main" id="{928386A3-B58D-44FB-BB11-DB34FF7E0AC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52400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7" descr="026-C">
            <a:extLst>
              <a:ext uri="{FF2B5EF4-FFF2-40B4-BE49-F238E27FC236}">
                <a16:creationId xmlns:a16="http://schemas.microsoft.com/office/drawing/2014/main" id="{9862100C-9740-4611-9C32-20A6383D970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0"/>
            <a:ext cx="883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 descr="19">
            <a:extLst>
              <a:ext uri="{FF2B5EF4-FFF2-40B4-BE49-F238E27FC236}">
                <a16:creationId xmlns:a16="http://schemas.microsoft.com/office/drawing/2014/main" id="{96140C50-9979-4E4B-B041-AB9B16446DF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81100" y="3365695"/>
            <a:ext cx="1828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5">
            <a:extLst>
              <a:ext uri="{FF2B5EF4-FFF2-40B4-BE49-F238E27FC236}">
                <a16:creationId xmlns:a16="http://schemas.microsoft.com/office/drawing/2014/main" id="{10DDDF26-3AC7-44AC-94FA-7982FD246A7F}"/>
              </a:ext>
            </a:extLst>
          </p:cNvPr>
          <p:cNvSpPr txBox="1">
            <a:spLocks noChangeArrowheads="1"/>
          </p:cNvSpPr>
          <p:nvPr/>
        </p:nvSpPr>
        <p:spPr bwMode="auto">
          <a:xfrm>
            <a:off x="3467100" y="1003496"/>
            <a:ext cx="525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b="1">
                <a:latin typeface="Times New Roman" panose="02020603050405020304" pitchFamily="18" charset="0"/>
                <a:cs typeface="Times New Roman" panose="02020603050405020304" pitchFamily="18" charset="0"/>
              </a:rPr>
              <a:t>Một nhà  thông thái</a:t>
            </a:r>
          </a:p>
        </p:txBody>
      </p:sp>
      <p:sp>
        <p:nvSpPr>
          <p:cNvPr id="9223" name="Text Box 11">
            <a:extLst>
              <a:ext uri="{FF2B5EF4-FFF2-40B4-BE49-F238E27FC236}">
                <a16:creationId xmlns:a16="http://schemas.microsoft.com/office/drawing/2014/main" id="{C85CAC55-4130-4DD2-B1D1-F99F2A338789}"/>
              </a:ext>
            </a:extLst>
          </p:cNvPr>
          <p:cNvSpPr txBox="1">
            <a:spLocks noChangeArrowheads="1"/>
          </p:cNvSpPr>
          <p:nvPr/>
        </p:nvSpPr>
        <p:spPr bwMode="auto">
          <a:xfrm>
            <a:off x="2781300" y="1689295"/>
            <a:ext cx="7086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a:latin typeface="Times New Roman" panose="02020603050405020304" pitchFamily="18" charset="0"/>
                <a:cs typeface="Times New Roman" panose="02020603050405020304" pitchFamily="18" charset="0"/>
              </a:rPr>
              <a:t>	Ông Tr</a:t>
            </a:r>
            <a:r>
              <a:rPr lang="vi-VN" altLang="en-US" sz="2800">
                <a:latin typeface="Times New Roman" panose="02020603050405020304" pitchFamily="18" charset="0"/>
                <a:cs typeface="Times New Roman" panose="02020603050405020304" pitchFamily="18" charset="0"/>
              </a:rPr>
              <a:t>ươ</a:t>
            </a:r>
            <a:r>
              <a:rPr lang="en-US" altLang="en-US" sz="2800">
                <a:latin typeface="Times New Roman" panose="02020603050405020304" pitchFamily="18" charset="0"/>
                <a:cs typeface="Times New Roman" panose="02020603050405020304" pitchFamily="18" charset="0"/>
              </a:rPr>
              <a:t>ng Vĩnh Ký là ng</a:t>
            </a:r>
            <a:r>
              <a:rPr lang="vi-VN" altLang="en-US" sz="2800">
                <a:latin typeface="Times New Roman" panose="02020603050405020304" pitchFamily="18" charset="0"/>
                <a:cs typeface="Times New Roman" panose="02020603050405020304" pitchFamily="18" charset="0"/>
              </a:rPr>
              <a:t>ười</a:t>
            </a:r>
            <a:r>
              <a:rPr lang="en-US" altLang="en-US" sz="2800">
                <a:latin typeface="Times New Roman" panose="02020603050405020304" pitchFamily="18" charset="0"/>
                <a:cs typeface="Times New Roman" panose="02020603050405020304" pitchFamily="18" charset="0"/>
              </a:rPr>
              <a:t> có hiểu biết rất rộng. Nhà thông thái này sử dụng thành thạo tới 26 ngôn ngữ, tham gia nhiều hội nghiên cứu quốc tế. Ông </a:t>
            </a:r>
            <a:r>
              <a:rPr lang="vi-VN" altLang="en-US" sz="2800">
                <a:latin typeface="Times New Roman" panose="02020603050405020304" pitchFamily="18" charset="0"/>
                <a:cs typeface="Times New Roman" panose="02020603050405020304" pitchFamily="18" charset="0"/>
              </a:rPr>
              <a:t>để</a:t>
            </a:r>
            <a:r>
              <a:rPr lang="en-US" altLang="en-US" sz="2800">
                <a:latin typeface="Times New Roman" panose="02020603050405020304" pitchFamily="18" charset="0"/>
                <a:cs typeface="Times New Roman" panose="02020603050405020304" pitchFamily="18" charset="0"/>
              </a:rPr>
              <a:t> lại cho chúng ta h</a:t>
            </a:r>
            <a:r>
              <a:rPr lang="vi-VN" altLang="en-US" sz="2800">
                <a:latin typeface="Times New Roman" panose="02020603050405020304" pitchFamily="18" charset="0"/>
                <a:cs typeface="Times New Roman" panose="02020603050405020304" pitchFamily="18" charset="0"/>
              </a:rPr>
              <a:t>ơ</a:t>
            </a:r>
            <a:r>
              <a:rPr lang="en-US" altLang="en-US" sz="2800">
                <a:latin typeface="Times New Roman" panose="02020603050405020304" pitchFamily="18" charset="0"/>
                <a:cs typeface="Times New Roman" panose="02020603050405020304" pitchFamily="18" charset="0"/>
              </a:rPr>
              <a:t>n 100 bộ sách  có giá trị về ngôn ngữ, lịch sử, v</a:t>
            </a:r>
            <a:r>
              <a:rPr lang="vi-VN" altLang="en-US" sz="2800">
                <a:latin typeface="Times New Roman" panose="02020603050405020304" pitchFamily="18" charset="0"/>
                <a:cs typeface="Times New Roman" panose="02020603050405020304" pitchFamily="18" charset="0"/>
              </a:rPr>
              <a:t>ă</a:t>
            </a:r>
            <a:r>
              <a:rPr lang="en-US" altLang="en-US" sz="2800">
                <a:latin typeface="Times New Roman" panose="02020603050405020304" pitchFamily="18" charset="0"/>
                <a:cs typeface="Times New Roman" panose="02020603050405020304" pitchFamily="18" charset="0"/>
              </a:rPr>
              <a:t>n học, </a:t>
            </a:r>
            <a:r>
              <a:rPr lang="vi-VN" altLang="en-US" sz="2800">
                <a:latin typeface="Times New Roman" panose="02020603050405020304" pitchFamily="18" charset="0"/>
                <a:cs typeface="Times New Roman" panose="02020603050405020304" pitchFamily="18" charset="0"/>
              </a:rPr>
              <a:t>địa</a:t>
            </a:r>
            <a:r>
              <a:rPr lang="en-US" altLang="en-US" sz="2800">
                <a:latin typeface="Times New Roman" panose="02020603050405020304" pitchFamily="18" charset="0"/>
                <a:cs typeface="Times New Roman" panose="02020603050405020304" pitchFamily="18" charset="0"/>
              </a:rPr>
              <a:t> lí,… Ng</a:t>
            </a:r>
            <a:r>
              <a:rPr lang="vi-VN" altLang="en-US" sz="2800">
                <a:latin typeface="Times New Roman" panose="02020603050405020304" pitchFamily="18" charset="0"/>
                <a:cs typeface="Times New Roman" panose="02020603050405020304" pitchFamily="18" charset="0"/>
              </a:rPr>
              <a:t>ười</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đươ</a:t>
            </a:r>
            <a:r>
              <a:rPr lang="en-US" altLang="en-US" sz="2800">
                <a:latin typeface="Times New Roman" panose="02020603050405020304" pitchFamily="18" charset="0"/>
                <a:cs typeface="Times New Roman" panose="02020603050405020304" pitchFamily="18" charset="0"/>
              </a:rPr>
              <a:t>ng thời liệt ông vào hàng 18 nhà bác học nổi tiếng thế giới.</a:t>
            </a:r>
          </a:p>
          <a:p>
            <a:pPr algn="just" eaLnBrk="1" hangingPunct="1">
              <a:spcBef>
                <a:spcPct val="50000"/>
              </a:spcBef>
              <a:buFontTx/>
              <a:buNone/>
            </a:pPr>
            <a:r>
              <a:rPr lang="en-US" altLang="en-US" sz="2800" i="1">
                <a:latin typeface="Times New Roman" panose="02020603050405020304" pitchFamily="18" charset="0"/>
                <a:cs typeface="Times New Roman" panose="02020603050405020304" pitchFamily="18" charset="0"/>
              </a:rPr>
              <a:t>             Theo</a:t>
            </a:r>
            <a:r>
              <a:rPr lang="en-US" altLang="en-US" sz="2800">
                <a:latin typeface="Times New Roman" panose="02020603050405020304" pitchFamily="18" charset="0"/>
                <a:cs typeface="Times New Roman" panose="02020603050405020304" pitchFamily="18" charset="0"/>
              </a:rPr>
              <a:t> Từ điển nhân vật lịch sử Việt Nam</a:t>
            </a:r>
          </a:p>
          <a:p>
            <a:pPr algn="just" eaLnBrk="1" hangingPunct="1">
              <a:spcBef>
                <a:spcPct val="50000"/>
              </a:spcBef>
              <a:buFontTx/>
              <a:buNone/>
            </a:pPr>
            <a:endParaRPr lang="en-US" altLang="en-US"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6">
            <a:extLst>
              <a:ext uri="{FF2B5EF4-FFF2-40B4-BE49-F238E27FC236}">
                <a16:creationId xmlns:a16="http://schemas.microsoft.com/office/drawing/2014/main" id="{B52F09E7-174E-43D1-886E-9D351204C303}"/>
              </a:ext>
            </a:extLst>
          </p:cNvPr>
          <p:cNvSpPr txBox="1">
            <a:spLocks noChangeArrowheads="1"/>
          </p:cNvSpPr>
          <p:nvPr/>
        </p:nvSpPr>
        <p:spPr bwMode="auto">
          <a:xfrm>
            <a:off x="1524000" y="40386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Vì sao gọi ông Trương Vĩnh Ký được gọi là một nhà thông thái?</a:t>
            </a:r>
          </a:p>
        </p:txBody>
      </p:sp>
      <p:sp>
        <p:nvSpPr>
          <p:cNvPr id="11267" name="TextBox 5">
            <a:extLst>
              <a:ext uri="{FF2B5EF4-FFF2-40B4-BE49-F238E27FC236}">
                <a16:creationId xmlns:a16="http://schemas.microsoft.com/office/drawing/2014/main" id="{7896EF8D-A965-4BED-BDFF-2F674B8E4F71}"/>
              </a:ext>
            </a:extLst>
          </p:cNvPr>
          <p:cNvSpPr txBox="1">
            <a:spLocks noChangeArrowheads="1"/>
          </p:cNvSpPr>
          <p:nvPr/>
        </p:nvSpPr>
        <p:spPr bwMode="auto">
          <a:xfrm>
            <a:off x="3733800" y="914401"/>
            <a:ext cx="525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b="1">
                <a:latin typeface="Times New Roman" panose="02020603050405020304" pitchFamily="18" charset="0"/>
                <a:cs typeface="Times New Roman" panose="02020603050405020304" pitchFamily="18" charset="0"/>
              </a:rPr>
              <a:t>Một nhà  thông thái</a:t>
            </a:r>
          </a:p>
        </p:txBody>
      </p:sp>
      <p:sp>
        <p:nvSpPr>
          <p:cNvPr id="7" name="TextBox 16">
            <a:extLst>
              <a:ext uri="{FF2B5EF4-FFF2-40B4-BE49-F238E27FC236}">
                <a16:creationId xmlns:a16="http://schemas.microsoft.com/office/drawing/2014/main" id="{406D176C-9096-4AF4-885B-C00A79F4B833}"/>
              </a:ext>
            </a:extLst>
          </p:cNvPr>
          <p:cNvSpPr txBox="1">
            <a:spLocks noChangeArrowheads="1"/>
          </p:cNvSpPr>
          <p:nvPr/>
        </p:nvSpPr>
        <p:spPr bwMode="auto">
          <a:xfrm>
            <a:off x="1828800" y="1371601"/>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 Các em có biết thế nào là thông thái không?</a:t>
            </a:r>
          </a:p>
        </p:txBody>
      </p:sp>
      <p:sp>
        <p:nvSpPr>
          <p:cNvPr id="8" name="TextBox 16">
            <a:extLst>
              <a:ext uri="{FF2B5EF4-FFF2-40B4-BE49-F238E27FC236}">
                <a16:creationId xmlns:a16="http://schemas.microsoft.com/office/drawing/2014/main" id="{B961A4D3-B15B-4A09-9924-D27B4CAEE072}"/>
              </a:ext>
            </a:extLst>
          </p:cNvPr>
          <p:cNvSpPr txBox="1">
            <a:spLocks noChangeArrowheads="1"/>
          </p:cNvSpPr>
          <p:nvPr/>
        </p:nvSpPr>
        <p:spPr bwMode="auto">
          <a:xfrm>
            <a:off x="1828800" y="17526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Là sự am hiểu sâu rộng các kiến thức về nhiều lĩnh vực khác nhau trong đời sống xã hội.</a:t>
            </a:r>
          </a:p>
        </p:txBody>
      </p:sp>
      <p:sp>
        <p:nvSpPr>
          <p:cNvPr id="9" name="TextBox 16">
            <a:extLst>
              <a:ext uri="{FF2B5EF4-FFF2-40B4-BE49-F238E27FC236}">
                <a16:creationId xmlns:a16="http://schemas.microsoft.com/office/drawing/2014/main" id="{5F0BBBC2-B331-425A-B143-6697826A79B0}"/>
              </a:ext>
            </a:extLst>
          </p:cNvPr>
          <p:cNvSpPr txBox="1">
            <a:spLocks noChangeArrowheads="1"/>
          </p:cNvSpPr>
          <p:nvPr/>
        </p:nvSpPr>
        <p:spPr bwMode="auto">
          <a:xfrm>
            <a:off x="1905000" y="2667001"/>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 Liệt có nghĩa như thế nào?</a:t>
            </a:r>
          </a:p>
        </p:txBody>
      </p:sp>
      <p:sp>
        <p:nvSpPr>
          <p:cNvPr id="10" name="TextBox 16">
            <a:extLst>
              <a:ext uri="{FF2B5EF4-FFF2-40B4-BE49-F238E27FC236}">
                <a16:creationId xmlns:a16="http://schemas.microsoft.com/office/drawing/2014/main" id="{AC3DE9DE-CAF2-4376-8750-522688AD926A}"/>
              </a:ext>
            </a:extLst>
          </p:cNvPr>
          <p:cNvSpPr txBox="1">
            <a:spLocks noChangeArrowheads="1"/>
          </p:cNvSpPr>
          <p:nvPr/>
        </p:nvSpPr>
        <p:spPr bwMode="auto">
          <a:xfrm>
            <a:off x="1905000" y="3200400"/>
            <a:ext cx="8763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Liệt có nghĩa là xếp(tức là xếp ông vào hàng những người nổi tiếng)</a:t>
            </a:r>
          </a:p>
        </p:txBody>
      </p:sp>
      <p:sp>
        <p:nvSpPr>
          <p:cNvPr id="11" name="TextBox 16">
            <a:extLst>
              <a:ext uri="{FF2B5EF4-FFF2-40B4-BE49-F238E27FC236}">
                <a16:creationId xmlns:a16="http://schemas.microsoft.com/office/drawing/2014/main" id="{685F0B71-9728-46EF-90C1-11AF4E9CE052}"/>
              </a:ext>
            </a:extLst>
          </p:cNvPr>
          <p:cNvSpPr txBox="1">
            <a:spLocks noChangeArrowheads="1"/>
          </p:cNvSpPr>
          <p:nvPr/>
        </p:nvSpPr>
        <p:spPr bwMode="auto">
          <a:xfrm>
            <a:off x="1752600" y="4953000"/>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Vì ông Trương Vĩnh Ký sử dụng thành thạo tới 26 ngôn ngữ, tham gia nhiều hội nghiên cứu quốc tế. Ông để lại cho chúng ta hơn 100 bộ sách có giá trị về ngôn ngữ, lịch sử, văn học, địa lí,.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Left)">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4)">
                                      <p:cBhvr>
                                        <p:cTn id="27" dur="20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4">
            <a:extLst>
              <a:ext uri="{FF2B5EF4-FFF2-40B4-BE49-F238E27FC236}">
                <a16:creationId xmlns:a16="http://schemas.microsoft.com/office/drawing/2014/main" id="{C400AA40-E4C9-444F-B110-88388E377CAA}"/>
              </a:ext>
            </a:extLst>
          </p:cNvPr>
          <p:cNvSpPr txBox="1">
            <a:spLocks noChangeArrowheads="1"/>
          </p:cNvSpPr>
          <p:nvPr/>
        </p:nvSpPr>
        <p:spPr bwMode="auto">
          <a:xfrm>
            <a:off x="3733800" y="914401"/>
            <a:ext cx="525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b="1">
                <a:latin typeface="Times New Roman" panose="02020603050405020304" pitchFamily="18" charset="0"/>
                <a:cs typeface="Times New Roman" panose="02020603050405020304" pitchFamily="18" charset="0"/>
              </a:rPr>
              <a:t>Một nhà  thông thái</a:t>
            </a:r>
          </a:p>
        </p:txBody>
      </p:sp>
      <p:sp>
        <p:nvSpPr>
          <p:cNvPr id="13316" name="TextBox 16">
            <a:extLst>
              <a:ext uri="{FF2B5EF4-FFF2-40B4-BE49-F238E27FC236}">
                <a16:creationId xmlns:a16="http://schemas.microsoft.com/office/drawing/2014/main" id="{50FEC195-5D56-4CDA-8EAD-5C699F8A0484}"/>
              </a:ext>
            </a:extLst>
          </p:cNvPr>
          <p:cNvSpPr txBox="1">
            <a:spLocks noChangeArrowheads="1"/>
          </p:cNvSpPr>
          <p:nvPr/>
        </p:nvSpPr>
        <p:spPr bwMode="auto">
          <a:xfrm>
            <a:off x="2667000" y="1447801"/>
            <a:ext cx="487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Đoạn văn gồm có mấy câu ?</a:t>
            </a:r>
          </a:p>
        </p:txBody>
      </p:sp>
      <p:sp>
        <p:nvSpPr>
          <p:cNvPr id="7" name="TextBox 6">
            <a:extLst>
              <a:ext uri="{FF2B5EF4-FFF2-40B4-BE49-F238E27FC236}">
                <a16:creationId xmlns:a16="http://schemas.microsoft.com/office/drawing/2014/main" id="{6FC80BA6-9FC8-425B-B983-60E2D38A3519}"/>
              </a:ext>
            </a:extLst>
          </p:cNvPr>
          <p:cNvSpPr txBox="1">
            <a:spLocks noChangeArrowheads="1"/>
          </p:cNvSpPr>
          <p:nvPr/>
        </p:nvSpPr>
        <p:spPr bwMode="auto">
          <a:xfrm>
            <a:off x="2819400" y="1981201"/>
            <a:ext cx="396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Đoạn viết gồm có 4 câu.</a:t>
            </a:r>
          </a:p>
        </p:txBody>
      </p:sp>
      <p:sp>
        <p:nvSpPr>
          <p:cNvPr id="8" name="TextBox 16">
            <a:extLst>
              <a:ext uri="{FF2B5EF4-FFF2-40B4-BE49-F238E27FC236}">
                <a16:creationId xmlns:a16="http://schemas.microsoft.com/office/drawing/2014/main" id="{A9DF358E-E117-4B1B-B4F4-15454BD699E7}"/>
              </a:ext>
            </a:extLst>
          </p:cNvPr>
          <p:cNvSpPr txBox="1">
            <a:spLocks noChangeArrowheads="1"/>
          </p:cNvSpPr>
          <p:nvPr/>
        </p:nvSpPr>
        <p:spPr bwMode="auto">
          <a:xfrm>
            <a:off x="2247900" y="2667000"/>
            <a:ext cx="76581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a:latin typeface="Times New Roman" panose="02020603050405020304" pitchFamily="18" charset="0"/>
                <a:cs typeface="Times New Roman" panose="02020603050405020304" pitchFamily="18" charset="0"/>
              </a:rPr>
              <a:t>Những chữ nào trong đoạn văn cần viết hoa ?</a:t>
            </a:r>
          </a:p>
        </p:txBody>
      </p:sp>
      <p:sp>
        <p:nvSpPr>
          <p:cNvPr id="9" name="TextBox 8">
            <a:extLst>
              <a:ext uri="{FF2B5EF4-FFF2-40B4-BE49-F238E27FC236}">
                <a16:creationId xmlns:a16="http://schemas.microsoft.com/office/drawing/2014/main" id="{D5E25B7F-B2F9-4D99-BDF0-90DB1FC980D4}"/>
              </a:ext>
            </a:extLst>
          </p:cNvPr>
          <p:cNvSpPr txBox="1">
            <a:spLocks noChangeArrowheads="1"/>
          </p:cNvSpPr>
          <p:nvPr/>
        </p:nvSpPr>
        <p:spPr bwMode="auto">
          <a:xfrm>
            <a:off x="1828800" y="3276600"/>
            <a:ext cx="883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a:solidFill>
                  <a:srgbClr val="FF0000"/>
                </a:solidFill>
                <a:latin typeface="Times New Roman" panose="02020603050405020304" pitchFamily="18" charset="0"/>
                <a:cs typeface="Times New Roman" panose="02020603050405020304" pitchFamily="18" charset="0"/>
              </a:rPr>
              <a:t>Những chữ đầu mỗi câu. Tên riêng Trương Vĩnh Ký.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trips(downLeft)">
                                      <p:cBhvr>
                                        <p:cTn id="11" dur="500"/>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3352181A-81EB-4744-9D16-AA5A8F9E0D56}"/>
              </a:ext>
            </a:extLst>
          </p:cNvPr>
          <p:cNvSpPr>
            <a:spLocks noGrp="1"/>
          </p:cNvSpPr>
          <p:nvPr>
            <p:ph type="title"/>
          </p:nvPr>
        </p:nvSpPr>
        <p:spPr/>
        <p:txBody>
          <a:bodyPr/>
          <a:lstStyle/>
          <a:p>
            <a:endParaRPr lang="vi-VN" altLang="en-US"/>
          </a:p>
        </p:txBody>
      </p:sp>
      <p:sp>
        <p:nvSpPr>
          <p:cNvPr id="15363" name="Content Placeholder 2">
            <a:extLst>
              <a:ext uri="{FF2B5EF4-FFF2-40B4-BE49-F238E27FC236}">
                <a16:creationId xmlns:a16="http://schemas.microsoft.com/office/drawing/2014/main" id="{8BD087C3-9934-48F8-B11B-8068FE78F794}"/>
              </a:ext>
            </a:extLst>
          </p:cNvPr>
          <p:cNvSpPr>
            <a:spLocks noGrp="1"/>
          </p:cNvSpPr>
          <p:nvPr>
            <p:ph idx="1"/>
          </p:nvPr>
        </p:nvSpPr>
        <p:spPr/>
        <p:txBody>
          <a:bodyPr/>
          <a:lstStyle/>
          <a:p>
            <a:endParaRPr lang="vi-VN" altLang="en-US"/>
          </a:p>
        </p:txBody>
      </p:sp>
      <p:pic>
        <p:nvPicPr>
          <p:cNvPr id="15364" name="Picture 3">
            <a:extLst>
              <a:ext uri="{FF2B5EF4-FFF2-40B4-BE49-F238E27FC236}">
                <a16:creationId xmlns:a16="http://schemas.microsoft.com/office/drawing/2014/main" id="{C645A3DF-0E42-4166-B231-AD32D23EAC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outerShdw dist="45791" dir="2021404"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7">
            <a:extLst>
              <a:ext uri="{FF2B5EF4-FFF2-40B4-BE49-F238E27FC236}">
                <a16:creationId xmlns:a16="http://schemas.microsoft.com/office/drawing/2014/main" id="{AA9F3932-5386-42A4-B9CD-E30425853B95}"/>
              </a:ext>
            </a:extLst>
          </p:cNvPr>
          <p:cNvSpPr txBox="1">
            <a:spLocks noChangeArrowheads="1"/>
          </p:cNvSpPr>
          <p:nvPr/>
        </p:nvSpPr>
        <p:spPr bwMode="auto">
          <a:xfrm>
            <a:off x="3657600" y="2667001"/>
            <a:ext cx="556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sz="4000" b="1">
                <a:solidFill>
                  <a:srgbClr val="0000FF"/>
                </a:solidFill>
                <a:latin typeface="Times New Roman" panose="02020603050405020304" pitchFamily="18" charset="0"/>
              </a:rPr>
              <a:t>Luyện viết</a:t>
            </a:r>
            <a:r>
              <a:rPr lang="en-US" altLang="en-US" sz="4000" b="1">
                <a:solidFill>
                  <a:srgbClr val="0000FF"/>
                </a:solidFill>
                <a:latin typeface="Times New Roman" panose="02020603050405020304" pitchFamily="18" charset="0"/>
              </a:rPr>
              <a:t> giấy nháp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7">
            <a:extLst>
              <a:ext uri="{FF2B5EF4-FFF2-40B4-BE49-F238E27FC236}">
                <a16:creationId xmlns:a16="http://schemas.microsoft.com/office/drawing/2014/main" id="{F6C66913-9B7E-45DD-A3E1-363CCE302436}"/>
              </a:ext>
            </a:extLst>
          </p:cNvPr>
          <p:cNvSpPr txBox="1">
            <a:spLocks noChangeArrowheads="1"/>
          </p:cNvSpPr>
          <p:nvPr/>
        </p:nvSpPr>
        <p:spPr bwMode="auto">
          <a:xfrm>
            <a:off x="3844925" y="457201"/>
            <a:ext cx="4953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sz="4000" b="1">
                <a:solidFill>
                  <a:srgbClr val="0000FF"/>
                </a:solidFill>
                <a:latin typeface="Times New Roman" panose="02020603050405020304" pitchFamily="18" charset="0"/>
              </a:rPr>
              <a:t>Luyện viết</a:t>
            </a:r>
            <a:endParaRPr lang="en-US" altLang="en-US" sz="4000" b="1">
              <a:solidFill>
                <a:srgbClr val="0000FF"/>
              </a:solidFill>
              <a:latin typeface="Times New Roman" panose="02020603050405020304" pitchFamily="18" charset="0"/>
            </a:endParaRPr>
          </a:p>
        </p:txBody>
      </p:sp>
      <p:sp>
        <p:nvSpPr>
          <p:cNvPr id="29704" name="Text Box 8">
            <a:extLst>
              <a:ext uri="{FF2B5EF4-FFF2-40B4-BE49-F238E27FC236}">
                <a16:creationId xmlns:a16="http://schemas.microsoft.com/office/drawing/2014/main" id="{C0CE70EF-B71E-46D9-8E7E-262076254379}"/>
              </a:ext>
            </a:extLst>
          </p:cNvPr>
          <p:cNvSpPr txBox="1">
            <a:spLocks noChangeArrowheads="1"/>
          </p:cNvSpPr>
          <p:nvPr/>
        </p:nvSpPr>
        <p:spPr bwMode="auto">
          <a:xfrm>
            <a:off x="3810000" y="1447800"/>
            <a:ext cx="434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rPr>
              <a:t>Trương Vĩnh Ký</a:t>
            </a:r>
          </a:p>
        </p:txBody>
      </p:sp>
      <p:sp>
        <p:nvSpPr>
          <p:cNvPr id="29705" name="Text Box 9">
            <a:extLst>
              <a:ext uri="{FF2B5EF4-FFF2-40B4-BE49-F238E27FC236}">
                <a16:creationId xmlns:a16="http://schemas.microsoft.com/office/drawing/2014/main" id="{BB86750D-3679-4039-9A40-F33430FD6C8E}"/>
              </a:ext>
            </a:extLst>
          </p:cNvPr>
          <p:cNvSpPr txBox="1">
            <a:spLocks noChangeArrowheads="1"/>
          </p:cNvSpPr>
          <p:nvPr/>
        </p:nvSpPr>
        <p:spPr bwMode="auto">
          <a:xfrm>
            <a:off x="3886200" y="2286000"/>
            <a:ext cx="396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rPr>
              <a:t>ngôn ngữ</a:t>
            </a:r>
          </a:p>
        </p:txBody>
      </p:sp>
      <p:sp>
        <p:nvSpPr>
          <p:cNvPr id="29707" name="Text Box 11">
            <a:extLst>
              <a:ext uri="{FF2B5EF4-FFF2-40B4-BE49-F238E27FC236}">
                <a16:creationId xmlns:a16="http://schemas.microsoft.com/office/drawing/2014/main" id="{A296D0E3-135A-45EA-A4DF-DAC862E70D4F}"/>
              </a:ext>
            </a:extLst>
          </p:cNvPr>
          <p:cNvSpPr txBox="1">
            <a:spLocks noChangeArrowheads="1"/>
          </p:cNvSpPr>
          <p:nvPr/>
        </p:nvSpPr>
        <p:spPr bwMode="auto">
          <a:xfrm>
            <a:off x="3867150" y="4600575"/>
            <a:ext cx="2819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rPr>
              <a:t>nghiên cứu</a:t>
            </a:r>
          </a:p>
        </p:txBody>
      </p:sp>
      <p:sp>
        <p:nvSpPr>
          <p:cNvPr id="3" name="TextBox 2">
            <a:extLst>
              <a:ext uri="{FF2B5EF4-FFF2-40B4-BE49-F238E27FC236}">
                <a16:creationId xmlns:a16="http://schemas.microsoft.com/office/drawing/2014/main" id="{BF6D30F2-25BF-40F1-81E0-C9598799C4CA}"/>
              </a:ext>
            </a:extLst>
          </p:cNvPr>
          <p:cNvSpPr txBox="1">
            <a:spLocks noChangeArrowheads="1"/>
          </p:cNvSpPr>
          <p:nvPr/>
        </p:nvSpPr>
        <p:spPr bwMode="auto">
          <a:xfrm>
            <a:off x="3848100" y="3159125"/>
            <a:ext cx="426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b="1">
                <a:solidFill>
                  <a:srgbClr val="0000FF"/>
                </a:solidFill>
                <a:latin typeface="Times New Roman" panose="02020603050405020304" pitchFamily="18" charset="0"/>
                <a:cs typeface="Times New Roman" panose="02020603050405020304" pitchFamily="18" charset="0"/>
              </a:rPr>
              <a:t>thông thái</a:t>
            </a:r>
            <a:endParaRPr lang="en-US" altLang="en-US" b="1">
              <a:solidFill>
                <a:srgbClr val="0000FF"/>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8B55F5E-7859-44AF-BF98-84C368075BD8}"/>
              </a:ext>
            </a:extLst>
          </p:cNvPr>
          <p:cNvSpPr txBox="1">
            <a:spLocks noChangeArrowheads="1"/>
          </p:cNvSpPr>
          <p:nvPr/>
        </p:nvSpPr>
        <p:spPr bwMode="auto">
          <a:xfrm>
            <a:off x="3962400" y="3997325"/>
            <a:ext cx="426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b="1">
                <a:solidFill>
                  <a:srgbClr val="0000FF"/>
                </a:solidFill>
                <a:latin typeface="Times New Roman" panose="02020603050405020304" pitchFamily="18" charset="0"/>
                <a:cs typeface="Times New Roman" panose="02020603050405020304" pitchFamily="18" charset="0"/>
              </a:rPr>
              <a:t>liệt</a:t>
            </a:r>
            <a:endParaRPr lang="en-US" altLang="en-US" b="1">
              <a:solidFill>
                <a:srgbClr val="0000FF"/>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8360159-CCE0-48CE-8D30-82A55172CDD9}"/>
              </a:ext>
            </a:extLst>
          </p:cNvPr>
          <p:cNvSpPr/>
          <p:nvPr/>
        </p:nvSpPr>
        <p:spPr>
          <a:xfrm>
            <a:off x="1524000" y="76200"/>
            <a:ext cx="9144000" cy="67818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checkerboard(across)">
                                      <p:cBhvr>
                                        <p:cTn id="7" dur="500"/>
                                        <p:tgtEl>
                                          <p:spTgt spid="297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9705"/>
                                        </p:tgtEl>
                                        <p:attrNameLst>
                                          <p:attrName>style.visibility</p:attrName>
                                        </p:attrNameLst>
                                      </p:cBhvr>
                                      <p:to>
                                        <p:strVal val="visible"/>
                                      </p:to>
                                    </p:set>
                                    <p:animEffect transition="in" filter="checkerboard(across)">
                                      <p:cBhvr>
                                        <p:cTn id="12" dur="500"/>
                                        <p:tgtEl>
                                          <p:spTgt spid="297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7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p:bldP spid="29705" grpId="0"/>
      <p:bldP spid="29707"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a:extLst>
              <a:ext uri="{FF2B5EF4-FFF2-40B4-BE49-F238E27FC236}">
                <a16:creationId xmlns:a16="http://schemas.microsoft.com/office/drawing/2014/main" id="{EC1B2452-3B23-4839-9B7D-3776B373B9CE}"/>
              </a:ext>
            </a:extLst>
          </p:cNvPr>
          <p:cNvSpPr txBox="1">
            <a:spLocks noChangeArrowheads="1"/>
          </p:cNvSpPr>
          <p:nvPr/>
        </p:nvSpPr>
        <p:spPr bwMode="auto">
          <a:xfrm>
            <a:off x="6080125" y="417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en-US" sz="1800"/>
          </a:p>
        </p:txBody>
      </p:sp>
      <p:sp>
        <p:nvSpPr>
          <p:cNvPr id="18435" name="AutoShape 6" descr="Z">
            <a:extLst>
              <a:ext uri="{FF2B5EF4-FFF2-40B4-BE49-F238E27FC236}">
                <a16:creationId xmlns:a16="http://schemas.microsoft.com/office/drawing/2014/main" id="{28C03A91-9ECE-4DDB-A829-C6F79BDF9762}"/>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en-US" sz="1800"/>
          </a:p>
        </p:txBody>
      </p:sp>
      <p:sp>
        <p:nvSpPr>
          <p:cNvPr id="18436" name="AutoShape 7" descr="Z">
            <a:extLst>
              <a:ext uri="{FF2B5EF4-FFF2-40B4-BE49-F238E27FC236}">
                <a16:creationId xmlns:a16="http://schemas.microsoft.com/office/drawing/2014/main" id="{AA3A0039-0205-4CBB-9371-227DD5E9A92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en-US" sz="1800"/>
          </a:p>
        </p:txBody>
      </p:sp>
      <p:sp>
        <p:nvSpPr>
          <p:cNvPr id="18437" name="Text Box 9">
            <a:extLst>
              <a:ext uri="{FF2B5EF4-FFF2-40B4-BE49-F238E27FC236}">
                <a16:creationId xmlns:a16="http://schemas.microsoft.com/office/drawing/2014/main" id="{FD4985FC-059B-46CD-8626-25430635E070}"/>
              </a:ext>
            </a:extLst>
          </p:cNvPr>
          <p:cNvSpPr txBox="1">
            <a:spLocks noChangeArrowheads="1"/>
          </p:cNvSpPr>
          <p:nvPr/>
        </p:nvSpPr>
        <p:spPr bwMode="auto">
          <a:xfrm>
            <a:off x="8975725" y="5675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en-US" sz="1800"/>
          </a:p>
        </p:txBody>
      </p:sp>
      <p:sp>
        <p:nvSpPr>
          <p:cNvPr id="18438" name="Text Box 10">
            <a:extLst>
              <a:ext uri="{FF2B5EF4-FFF2-40B4-BE49-F238E27FC236}">
                <a16:creationId xmlns:a16="http://schemas.microsoft.com/office/drawing/2014/main" id="{E5212A99-2AAD-47D1-ACFB-4A0FD2EA520A}"/>
              </a:ext>
            </a:extLst>
          </p:cNvPr>
          <p:cNvSpPr txBox="1">
            <a:spLocks noChangeArrowheads="1"/>
          </p:cNvSpPr>
          <p:nvPr/>
        </p:nvSpPr>
        <p:spPr bwMode="auto">
          <a:xfrm>
            <a:off x="2667000" y="51054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en-US" sz="1800"/>
          </a:p>
        </p:txBody>
      </p:sp>
      <p:sp>
        <p:nvSpPr>
          <p:cNvPr id="18439" name="Line 15">
            <a:extLst>
              <a:ext uri="{FF2B5EF4-FFF2-40B4-BE49-F238E27FC236}">
                <a16:creationId xmlns:a16="http://schemas.microsoft.com/office/drawing/2014/main" id="{9C6731BD-3963-44F2-897D-B878172418E4}"/>
              </a:ext>
            </a:extLst>
          </p:cNvPr>
          <p:cNvSpPr>
            <a:spLocks noChangeShapeType="1"/>
          </p:cNvSpPr>
          <p:nvPr/>
        </p:nvSpPr>
        <p:spPr bwMode="auto">
          <a:xfrm>
            <a:off x="9448800" y="41910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 name="Picture 1">
            <a:extLst>
              <a:ext uri="{FF2B5EF4-FFF2-40B4-BE49-F238E27FC236}">
                <a16:creationId xmlns:a16="http://schemas.microsoft.com/office/drawing/2014/main" id="{39F3D93A-0BFE-4E78-9E5E-0060D1AE5E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438400"/>
            <a:ext cx="340995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Horizontal Scroll 2">
            <a:extLst>
              <a:ext uri="{FF2B5EF4-FFF2-40B4-BE49-F238E27FC236}">
                <a16:creationId xmlns:a16="http://schemas.microsoft.com/office/drawing/2014/main" id="{D3464A63-B446-4E39-8FE7-3BB55CDFC08D}"/>
              </a:ext>
            </a:extLst>
          </p:cNvPr>
          <p:cNvSpPr/>
          <p:nvPr/>
        </p:nvSpPr>
        <p:spPr>
          <a:xfrm>
            <a:off x="2743200" y="1828801"/>
            <a:ext cx="3187700" cy="188277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solidFill>
                  <a:srgbClr val="C00000"/>
                </a:solidFill>
                <a:latin typeface="Times New Roman" pitchFamily="18" charset="0"/>
                <a:cs typeface="Times New Roman" pitchFamily="18" charset="0"/>
              </a:rPr>
              <a:t>Viết</a:t>
            </a:r>
            <a:r>
              <a:rPr lang="en-US" sz="4800" dirty="0">
                <a:solidFill>
                  <a:srgbClr val="C00000"/>
                </a:solidFill>
                <a:latin typeface="Times New Roman" pitchFamily="18" charset="0"/>
                <a:cs typeface="Times New Roman" pitchFamily="18" charset="0"/>
              </a:rPr>
              <a:t> </a:t>
            </a:r>
            <a:r>
              <a:rPr lang="en-US" sz="4800" dirty="0" err="1">
                <a:solidFill>
                  <a:srgbClr val="C00000"/>
                </a:solidFill>
                <a:latin typeface="Times New Roman" pitchFamily="18" charset="0"/>
                <a:cs typeface="Times New Roman" pitchFamily="18" charset="0"/>
              </a:rPr>
              <a:t>bài</a:t>
            </a:r>
            <a:endParaRPr lang="en-US" sz="4800" dirty="0">
              <a:solidFill>
                <a:srgbClr val="C00000"/>
              </a:solidFill>
              <a:latin typeface="Times New Roman" pitchFamily="18" charset="0"/>
              <a:cs typeface="Times New Roman" pitchFamily="18" charset="0"/>
            </a:endParaRPr>
          </a:p>
        </p:txBody>
      </p:sp>
      <p:pic>
        <p:nvPicPr>
          <p:cNvPr id="18442" name="Picture 7" descr="026-C">
            <a:extLst>
              <a:ext uri="{FF2B5EF4-FFF2-40B4-BE49-F238E27FC236}">
                <a16:creationId xmlns:a16="http://schemas.microsoft.com/office/drawing/2014/main" id="{82880199-B62C-4492-B739-3F1773F937A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0"/>
            <a:ext cx="883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TextBox 11">
            <a:extLst>
              <a:ext uri="{FF2B5EF4-FFF2-40B4-BE49-F238E27FC236}">
                <a16:creationId xmlns:a16="http://schemas.microsoft.com/office/drawing/2014/main" id="{DA8C8B96-272D-425B-9B28-14358E57ED9B}"/>
              </a:ext>
            </a:extLst>
          </p:cNvPr>
          <p:cNvSpPr txBox="1">
            <a:spLocks noChangeArrowheads="1"/>
          </p:cNvSpPr>
          <p:nvPr/>
        </p:nvSpPr>
        <p:spPr bwMode="auto">
          <a:xfrm>
            <a:off x="3581400" y="1219201"/>
            <a:ext cx="525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b="1">
                <a:latin typeface="Times New Roman" panose="02020603050405020304" pitchFamily="18" charset="0"/>
                <a:cs typeface="Times New Roman" panose="02020603050405020304" pitchFamily="18" charset="0"/>
              </a:rPr>
              <a:t>Một nhà  thông thái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6" presetClass="emph" presetSubtype="0" fill="hold" grpId="1" nodeType="afterEffect">
                                  <p:stCondLst>
                                    <p:cond delay="400"/>
                                  </p:stCondLst>
                                  <p:childTnLst>
                                    <p:animScale>
                                      <p:cBhvr>
                                        <p:cTn id="12" dur="2000" fill="hold"/>
                                        <p:tgtEl>
                                          <p:spTgt spid="3"/>
                                        </p:tgtEl>
                                      </p:cBhvr>
                                      <p:by x="150000" y="150000"/>
                                    </p:animScale>
                                  </p:childTnLst>
                                </p:cTn>
                              </p:par>
                            </p:childTnLst>
                          </p:cTn>
                        </p:par>
                        <p:par>
                          <p:cTn id="13" fill="hold" nodeType="afterGroup">
                            <p:stCondLst>
                              <p:cond delay="3400"/>
                            </p:stCondLst>
                            <p:childTnLst>
                              <p:par>
                                <p:cTn id="14" presetID="42" presetClass="exit" presetSubtype="0" fill="hold" grpId="2" nodeType="afterEffect">
                                  <p:stCondLst>
                                    <p:cond delay="0"/>
                                  </p:stCondLst>
                                  <p:childTnLst>
                                    <p:animEffect transition="out" filter="fade">
                                      <p:cBhvr>
                                        <p:cTn id="15" dur="1000"/>
                                        <p:tgtEl>
                                          <p:spTgt spid="3"/>
                                        </p:tgtEl>
                                      </p:cBhvr>
                                    </p:animEffect>
                                    <p:anim calcmode="lin" valueType="num">
                                      <p:cBhvr>
                                        <p:cTn id="16" dur="1000"/>
                                        <p:tgtEl>
                                          <p:spTgt spid="3"/>
                                        </p:tgtEl>
                                        <p:attrNameLst>
                                          <p:attrName>ppt_x</p:attrName>
                                        </p:attrNameLst>
                                      </p:cBhvr>
                                      <p:tavLst>
                                        <p:tav tm="0">
                                          <p:val>
                                            <p:strVal val="ppt_x"/>
                                          </p:val>
                                        </p:tav>
                                        <p:tav tm="100000">
                                          <p:val>
                                            <p:strVal val="ppt_x"/>
                                          </p:val>
                                        </p:tav>
                                      </p:tavLst>
                                    </p:anim>
                                    <p:anim calcmode="lin" valueType="num">
                                      <p:cBhvr>
                                        <p:cTn id="17" dur="1000"/>
                                        <p:tgtEl>
                                          <p:spTgt spid="3"/>
                                        </p:tgtEl>
                                        <p:attrNameLst>
                                          <p:attrName>ppt_y</p:attrName>
                                        </p:attrNameLst>
                                      </p:cBhvr>
                                      <p:tavLst>
                                        <p:tav tm="0">
                                          <p:val>
                                            <p:strVal val="ppt_y"/>
                                          </p:val>
                                        </p:tav>
                                        <p:tav tm="100000">
                                          <p:val>
                                            <p:strVal val="ppt_y+.1"/>
                                          </p:val>
                                        </p:tav>
                                      </p:tavLst>
                                    </p:anim>
                                    <p:set>
                                      <p:cBhvr>
                                        <p:cTn id="18" dur="1" fill="hold">
                                          <p:stCondLst>
                                            <p:cond delay="999"/>
                                          </p:stCondLst>
                                        </p:cTn>
                                        <p:tgtEl>
                                          <p:spTgt spid="3"/>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in)">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849</Words>
  <Application>Microsoft Office PowerPoint</Application>
  <PresentationFormat>Widescreen</PresentationFormat>
  <Paragraphs>102</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Palatino Linotype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Đặt câu với từ vừa tìm được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Thang</dc:creator>
  <cp:lastModifiedBy>Nguyen Thang</cp:lastModifiedBy>
  <cp:revision>2</cp:revision>
  <dcterms:created xsi:type="dcterms:W3CDTF">2022-02-07T16:10:38Z</dcterms:created>
  <dcterms:modified xsi:type="dcterms:W3CDTF">2022-02-07T16:13:02Z</dcterms:modified>
</cp:coreProperties>
</file>