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7" r:id="rId5"/>
    <p:sldId id="258" r:id="rId6"/>
    <p:sldId id="263" r:id="rId7"/>
    <p:sldId id="259" r:id="rId8"/>
    <p:sldId id="260" r:id="rId9"/>
    <p:sldId id="261" r:id="rId10"/>
    <p:sldId id="262" r:id="rId11"/>
    <p:sldId id="264" r:id="rId12"/>
    <p:sldId id="265" r:id="rId13"/>
    <p:sldId id="267" r:id="rId14"/>
    <p:sldId id="26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11E2B-55F2-427B-B9FC-505A28D7001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25EF4-A4F4-4410-AC71-E307B65F9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5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5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53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64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7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62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8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6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2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8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CE4A-E6EE-4E73-86E1-190798B2D9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jp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Đạo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đức</a:t>
            </a:r>
            <a:endParaRPr lang="en-US" altLang="zh-CN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Tôn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đám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tang</a:t>
            </a:r>
            <a:endParaRPr lang="zh-CN" altLang="en-US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06186" y="4377859"/>
            <a:ext cx="11653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(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</a:rPr>
              <a:t>tiết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71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4400" dirty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KẾT LUẬN</a:t>
              </a:r>
              <a:endParaRPr lang="zh-CN" altLang="en-US" sz="44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5839" y="3105835"/>
            <a:ext cx="10006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Cần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phải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tôn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trọng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tang,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không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nên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gì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xúc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đến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lễ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Đó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một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biểu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hiện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của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nếp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sống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văn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hóa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3982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88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8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2108135" y="2789277"/>
            <a:ext cx="2082433" cy="1778939"/>
            <a:chOff x="2112103" y="2595476"/>
            <a:chExt cx="2081874" cy="1778736"/>
          </a:xfrm>
        </p:grpSpPr>
        <p:grpSp>
          <p:nvGrpSpPr>
            <p:cNvPr id="6169" name="组合 4">
              <a:extLst>
                <a:ext uri="{FF2B5EF4-FFF2-40B4-BE49-F238E27FC236}">
                  <a16:creationId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3" y="3912600"/>
              <a:ext cx="2081874" cy="46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Xử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lí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tình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huống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5462089" y="2870500"/>
            <a:ext cx="1878378" cy="1647355"/>
            <a:chOff x="4125201" y="2726894"/>
            <a:chExt cx="1877874" cy="1647376"/>
          </a:xfrm>
        </p:grpSpPr>
        <p:pic>
          <p:nvPicPr>
            <p:cNvPr id="6166" name="图片 8">
              <a:extLst>
                <a:ext uri="{FF2B5EF4-FFF2-40B4-BE49-F238E27FC236}">
                  <a16:creationId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201" y="3912599"/>
              <a:ext cx="1877874" cy="46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/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Không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8641482" y="2836176"/>
            <a:ext cx="1878378" cy="1653960"/>
            <a:chOff x="6204862" y="2720073"/>
            <a:chExt cx="1877874" cy="1654281"/>
          </a:xfrm>
        </p:grpSpPr>
        <p:pic>
          <p:nvPicPr>
            <p:cNvPr id="6163" name="图片 9">
              <a:extLst>
                <a:ext uri="{FF2B5EF4-FFF2-40B4-BE49-F238E27FC236}">
                  <a16:creationId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753" y="2720073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2" y="3912599"/>
              <a:ext cx="1877874" cy="46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Kết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luận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6000" dirty="0" err="1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Nội</a:t>
              </a:r>
              <a:r>
                <a:rPr lang="en-US" altLang="zh-CN" sz="6000" dirty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 dung</a:t>
              </a:r>
              <a:endParaRPr lang="zh-CN" altLang="en-US" sz="60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9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231" y="3108976"/>
            <a:ext cx="5526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4800" dirty="0" err="1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Xử</a:t>
            </a:r>
            <a:r>
              <a:rPr lang="en-US" altLang="zh-CN" sz="4800" dirty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lí</a:t>
            </a:r>
            <a:r>
              <a:rPr lang="en-US" altLang="zh-CN" sz="4800" dirty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tình</a:t>
            </a:r>
            <a:r>
              <a:rPr lang="en-US" altLang="zh-CN" sz="4800" dirty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huống</a:t>
            </a:r>
            <a:endParaRPr lang="zh-CN" altLang="en-US" sz="4800" dirty="0">
              <a:latin typeface="Delinquente Demo" panose="02000000000000000000" pitchFamily="2" charset="0"/>
              <a:ea typeface="字魂7号-温暖童稚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12778" y="2100423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37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0335" y="201121"/>
            <a:ext cx="1129704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băng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đằng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sau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66" y="1143000"/>
            <a:ext cx="6090806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8018565" y="1813054"/>
            <a:ext cx="3790258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khẽ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gật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200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95338" y="209007"/>
            <a:ext cx="931036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Bên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nhà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hàng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xóm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  <a:endParaRPr lang="en-US" sz="4000" dirty="0">
              <a:latin typeface="iCiel Altus Serif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7090" y="2434045"/>
            <a:ext cx="3629297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nhảy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vặn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đài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vi,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sang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6" y="1036321"/>
            <a:ext cx="6399810" cy="563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6043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96390" y="381000"/>
            <a:ext cx="1147521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Gia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đình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của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học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lớp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5224" y="1823893"/>
            <a:ext cx="218129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an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ủi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6" y="1352006"/>
            <a:ext cx="67818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4293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2514" y="132805"/>
            <a:ext cx="1148225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4: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đang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đám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nới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6084" y="2582112"/>
            <a:ext cx="290237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ngăn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61372"/>
            <a:ext cx="6858000" cy="510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2885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1560" y="529045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"/>
            <a:ext cx="4833257" cy="3515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6" y="0"/>
            <a:ext cx="4343400" cy="350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3503290"/>
            <a:ext cx="6357257" cy="335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7537" y="501179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46" y="535576"/>
            <a:ext cx="3952901" cy="3290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9" y="13856"/>
            <a:ext cx="45720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5" y="3290455"/>
            <a:ext cx="4876800" cy="35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4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22114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3D3CE3-A4B6-430E-A52E-9D5AC66C6C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65CF30-1FBE-486E-8553-5BCFF3517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693CEF-F700-4E7C-90DF-81E297787E9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221</Words>
  <Application>Microsoft Office PowerPoint</Application>
  <PresentationFormat>Widescreen</PresentationFormat>
  <Paragraphs>30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Delinquente Demo</vt:lpstr>
      <vt:lpstr>iCiel Altus Serif</vt:lpstr>
      <vt:lpstr>iCiel Baliho Script</vt:lpstr>
      <vt:lpstr>iCielPr Outfitter Script</vt:lpstr>
      <vt:lpstr>Sitka Display</vt:lpstr>
      <vt:lpstr>Sitka Text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Nguyen Thang</cp:lastModifiedBy>
  <cp:revision>14</cp:revision>
  <dcterms:created xsi:type="dcterms:W3CDTF">2022-02-05T02:06:33Z</dcterms:created>
  <dcterms:modified xsi:type="dcterms:W3CDTF">2022-02-28T17:32:20Z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