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8"/>
  </p:notesMasterIdLst>
  <p:sldIdLst>
    <p:sldId id="256" r:id="rId6"/>
    <p:sldId id="464" r:id="rId7"/>
    <p:sldId id="454" r:id="rId8"/>
    <p:sldId id="280" r:id="rId9"/>
    <p:sldId id="281" r:id="rId10"/>
    <p:sldId id="260" r:id="rId11"/>
    <p:sldId id="259" r:id="rId12"/>
    <p:sldId id="263" r:id="rId13"/>
    <p:sldId id="465" r:id="rId14"/>
    <p:sldId id="292" r:id="rId15"/>
    <p:sldId id="288" r:id="rId16"/>
    <p:sldId id="272" r:id="rId17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9373"/>
    <a:srgbClr val="FFE799"/>
    <a:srgbClr val="FCA1B7"/>
    <a:srgbClr val="BD9EE2"/>
    <a:srgbClr val="FCC4D2"/>
    <a:srgbClr val="F99450"/>
    <a:srgbClr val="FDCE66"/>
    <a:srgbClr val="FFF8E1"/>
    <a:srgbClr val="DAA1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0"/>
    <p:restoredTop sz="92727" autoAdjust="0"/>
  </p:normalViewPr>
  <p:slideViewPr>
    <p:cSldViewPr snapToGrid="0" snapToObjects="1">
      <p:cViewPr varScale="1">
        <p:scale>
          <a:sx n="60" d="100"/>
          <a:sy n="60" d="100"/>
        </p:scale>
        <p:origin x="8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10331-17C2-44D9-81DF-16504A53CE4B}" type="datetimeFigureOut">
              <a:rPr lang="en-US" smtClean="0"/>
              <a:t>4/2/2022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AA2D3-AC57-47C8-9110-D4CEADC17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34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AA2D3-AC57-47C8-9110-D4CEADC174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77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AA2D3-AC57-47C8-9110-D4CEADC174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34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5E68AA-BE64-F049-AE4B-6D22E5791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8FB45DC-93A6-9E46-B68E-4C1658CC1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C71B9E-72DF-9B46-9E11-92FD14AF7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9D43-DAE6-0F47-A9C1-04982654FBFB}" type="datetimeFigureOut">
              <a:rPr kumimoji="1" lang="zh-CN" altLang="en-US" smtClean="0"/>
              <a:t>2022/4/2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64AA69-0CEE-B14A-BDC5-308DDC8C2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FAF48E-F9F8-1C46-8EEE-61E4A1816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B97-31AA-F046-A2B1-CB7B8C901C9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61326216"/>
      </p:ext>
    </p:extLst>
  </p:cSld>
  <p:clrMapOvr>
    <a:masterClrMapping/>
  </p:clrMapOvr>
  <p:transition spd="slow"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7507A8-15E2-164F-9615-442CE639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762B35F-BAD2-B942-AD3F-6CFBFC720E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2FC632-FBB0-AC4F-A2C8-C30988917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9D43-DAE6-0F47-A9C1-04982654FBFB}" type="datetimeFigureOut">
              <a:rPr kumimoji="1" lang="zh-CN" altLang="en-US" smtClean="0"/>
              <a:t>2022/4/2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64E695-6EE6-3B41-9BB3-E9CE59E4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B6FE20-DD6A-434B-8F8B-53D28B1A6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B97-31AA-F046-A2B1-CB7B8C901C9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84032167"/>
      </p:ext>
    </p:extLst>
  </p:cSld>
  <p:clrMapOvr>
    <a:masterClrMapping/>
  </p:clrMapOvr>
  <p:transition spd="slow"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8317262-3A48-C44B-BE0D-EB1E54F69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655E45A-0599-A545-9244-C8A808CE4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ED0EFA3-E423-1E43-9429-EFEE76FC6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9D43-DAE6-0F47-A9C1-04982654FBFB}" type="datetimeFigureOut">
              <a:rPr kumimoji="1" lang="zh-CN" altLang="en-US" smtClean="0"/>
              <a:t>2022/4/2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CE18421-96FF-A942-AB92-9E8C9E3D5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6B1616-54B9-7149-8109-223505AD0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B97-31AA-F046-A2B1-CB7B8C901C9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0918765"/>
      </p:ext>
    </p:extLst>
  </p:cSld>
  <p:clrMapOvr>
    <a:masterClrMapping/>
  </p:clrMapOvr>
  <p:transition spd="slow" advClick="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18CC7-6870-400C-9EA2-03BF5F2FA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C750A-AAE8-4929-90A0-49600D9D1211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62D72-5C1E-4A0F-BA1B-8A3EC3207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38E4D-06B7-4AB4-9A34-2CEF7C0CC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F6AAD-FD4E-44EE-9809-B7C69712075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83621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D41FC-9342-42ED-9B8F-E4FDF6BE7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03779-1857-4955-8829-5987F3B47DF1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45188-38EA-4157-8A73-CBADDCCEE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99483-F876-4DA5-9DCF-1A32A55B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57F2E-6351-4FCC-9DD8-5177C14D58B4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155151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2F7DD-21C0-4E95-8A8B-8DF23C02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5C61D-C612-4ABB-B347-BBDFEA88D62E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7CD79-2A61-413F-88F2-8EAA613B1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234E6-8718-4DD5-8CBF-C4BA27ABE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193EC6-67D0-4EBA-96F2-54A1537EBBB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060338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33601"/>
            <a:ext cx="40132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1" y="2133601"/>
            <a:ext cx="40132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DD29E6-86BB-41EF-A0EE-FBE90D868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6DC52-2592-4FFE-8084-6A7B8EAE26EC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248772F-A617-40A6-A6A6-68592DBD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C056C12-62E2-4545-BC8E-8297306C3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4C948-DBEB-4171-AD8D-F009AB74CB93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025091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ED1AF29-96D1-47F4-8B77-C94746EFB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BFF3A-C706-4562-9CEE-4F304F3CDA9E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879F146-21E0-4323-9D10-D6E67FDE4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50D3C6A-3DF9-4338-BB96-EBCABB758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90CF6-BDF2-4986-9903-09E8D3885DF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656609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A271828-6ED9-4BBC-A88D-DDB8F19B4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14C19-1AD3-4EE9-A715-D34BCB424520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87BCAE6-0BDD-419F-A4E0-5B48B1B90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BBA120A-0A4B-4E1B-B29A-63B7D45E2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DFEE6-E5A8-4D90-B321-DA1A2FF3C02E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5564358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97B2C1F-BA75-42FF-B11A-CDF32F3B3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AB5EB-0FF0-44A2-A8BF-96DDE19BFB56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10913DF-54D9-46CA-A760-E49D2C910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E2D320-1D2C-4407-8847-236126CED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D3FC8-6523-4D07-9E5E-395560DFB805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614281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33A7EC-BBB6-48EC-BB33-3A42CDD31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5B058-FD36-4CAB-A759-4A520AE562A1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E84A7D8-EB63-4F49-94CB-7F1EB69D0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DEFAFE-C24B-4679-A333-ABC994BA5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EEB84-F107-43BF-A12C-3BDA6DB3DA68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973046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90AC2C-89A7-5B45-AA29-0F43CAD17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0F5861-FF02-9541-AD80-582F18648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E655C0A-AF44-4240-926F-CF039BC8D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9D43-DAE6-0F47-A9C1-04982654FBFB}" type="datetimeFigureOut">
              <a:rPr kumimoji="1" lang="zh-CN" altLang="en-US" smtClean="0"/>
              <a:t>2022/4/2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AFDC4E-8BFD-B54A-BF9A-81919CC72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9656241-BFAA-974E-8319-98CB08180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B97-31AA-F046-A2B1-CB7B8C901C9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68599581"/>
      </p:ext>
    </p:extLst>
  </p:cSld>
  <p:clrMapOvr>
    <a:masterClrMapping/>
  </p:clrMapOvr>
  <p:transition spd="slow" advClick="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7A2112-1F1B-43B9-90F0-674295134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233B6-F719-461E-9AA3-AF453CBCB26E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B76EB1-A6F3-48D6-953D-D3F2F576E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68EFEF1-5EC4-4522-A3F6-1E5638B33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5A2F6-1EBC-42AF-B48E-D8CC2005464B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192214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39A05-A598-4566-8869-C67BDD62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EB3BF-EB65-4509-85DD-6AB37CE49096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7BD12-1446-4EE8-980B-1DE9A48E9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086D0-F17D-42CA-B1CF-DE48C2BF7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B3F23-4381-4118-B7ED-932F6FE92D47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1588284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66714"/>
            <a:ext cx="2057401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366714"/>
            <a:ext cx="5969001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E0F3C-2DA1-41FD-8053-879843FEF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87E74-C16E-4296-8652-06E1F43F60EB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66495-0997-4195-A754-77831133B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19F8B-6E5E-4022-B3B8-40C9D8C0F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5240C-15FD-465E-8674-2E50A323E06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66023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2A9BE9-7F72-794D-9F3C-9A8FE2E8F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AC6F02-871E-DE47-AC93-1CD134CED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55CEBD-7C39-394B-A99F-80554FC4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9D43-DAE6-0F47-A9C1-04982654FBFB}" type="datetimeFigureOut">
              <a:rPr kumimoji="1" lang="zh-CN" altLang="en-US" smtClean="0"/>
              <a:t>2022/4/2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24BB0A-6CBD-2E41-ACC7-D29880DA3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DC3A08-879E-9449-ADFD-682ABDEB9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B97-31AA-F046-A2B1-CB7B8C901C9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45037388"/>
      </p:ext>
    </p:extLst>
  </p:cSld>
  <p:clrMapOvr>
    <a:masterClrMapping/>
  </p:clrMapOvr>
  <p:transition spd="slow"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03AC0A-0AC7-E046-A454-45AF18903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FDF19E-3B3B-4842-9CFB-FEE132D206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E65A68E-44C5-224D-8CA2-CC2B095E19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D30D364-0692-4248-99C8-3F14D2E4A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9D43-DAE6-0F47-A9C1-04982654FBFB}" type="datetimeFigureOut">
              <a:rPr kumimoji="1" lang="zh-CN" altLang="en-US" smtClean="0"/>
              <a:t>2022/4/2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C7A17F9-1059-CB44-9EC4-3DC90DCBC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88F51C2-BC0A-9647-96E7-996BE581C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B97-31AA-F046-A2B1-CB7B8C901C9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09369341"/>
      </p:ext>
    </p:extLst>
  </p:cSld>
  <p:clrMapOvr>
    <a:masterClrMapping/>
  </p:clrMapOvr>
  <p:transition spd="slow"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FD20C3A-97FD-EC48-8472-14766CCB9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B998ED0-C05E-BF44-803B-F32434D96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C2F7DA8-241B-6E41-B115-7DD4AB88F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763B39A-3922-DC4C-A9E0-E8F6F55BC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1B154D5-EB01-C546-8E33-06C61DAFCD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72C4281-F8A6-F144-B529-6697CA44A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9D43-DAE6-0F47-A9C1-04982654FBFB}" type="datetimeFigureOut">
              <a:rPr kumimoji="1" lang="zh-CN" altLang="en-US" smtClean="0"/>
              <a:t>2022/4/2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E8B9C80-60CA-A34E-BFF9-C5EF301C4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F90AAA6-55AF-1F43-85E0-154D6A611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B97-31AA-F046-A2B1-CB7B8C901C9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3860501"/>
      </p:ext>
    </p:extLst>
  </p:cSld>
  <p:clrMapOvr>
    <a:masterClrMapping/>
  </p:clrMapOvr>
  <p:transition spd="slow"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57A5C9-2CA0-5C4F-B0AC-699302B21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E2BD9DE-4F17-9E46-85D8-E2B12EE22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9D43-DAE6-0F47-A9C1-04982654FBFB}" type="datetimeFigureOut">
              <a:rPr kumimoji="1" lang="zh-CN" altLang="en-US" smtClean="0"/>
              <a:t>2022/4/2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31FE32F-DD65-4F4F-A322-76B6249B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1B1DDF3-917A-F04E-96B7-4D0D88E63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B97-31AA-F046-A2B1-CB7B8C901C9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36981663"/>
      </p:ext>
    </p:extLst>
  </p:cSld>
  <p:clrMapOvr>
    <a:masterClrMapping/>
  </p:clrMapOvr>
  <p:transition spd="slow"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0AF1B7EC-7263-EF4F-B8F8-7BC4A0926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9D43-DAE6-0F47-A9C1-04982654FBFB}" type="datetimeFigureOut">
              <a:rPr kumimoji="1" lang="zh-CN" altLang="en-US" smtClean="0"/>
              <a:t>2022/4/2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87EA049-7CA7-2242-BC65-574B70116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581E859-109B-1D4E-BD7F-295BD77D5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B97-31AA-F046-A2B1-CB7B8C901C9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16001636"/>
      </p:ext>
    </p:extLst>
  </p:cSld>
  <p:clrMapOvr>
    <a:masterClrMapping/>
  </p:clrMapOvr>
  <p:transition spd="slow"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08FA14-2A56-8F40-B578-1AF41EF34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FD8ED5-6CD0-9A49-908F-DD8F31EFE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F95D50D-3854-BF41-B1B4-C14B47F0A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198175-F7BB-9649-87FC-79105434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9D43-DAE6-0F47-A9C1-04982654FBFB}" type="datetimeFigureOut">
              <a:rPr kumimoji="1" lang="zh-CN" altLang="en-US" smtClean="0"/>
              <a:t>2022/4/2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80D134F-22C8-A147-86A1-AFCE01B6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2ABE2F8-7F2B-084D-AA59-F1D65003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B97-31AA-F046-A2B1-CB7B8C901C9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8962079"/>
      </p:ext>
    </p:extLst>
  </p:cSld>
  <p:clrMapOvr>
    <a:masterClrMapping/>
  </p:clrMapOvr>
  <p:transition spd="slow"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A1B7CB-265E-FE4B-85A7-85095EA77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5B568F0-876F-3A42-8E9A-F2E0E4E16B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9EE148B-7F31-6C4B-91AC-A6DC3C13CA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EFCCCA7-808E-BA49-9D15-415B8AA9B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9D43-DAE6-0F47-A9C1-04982654FBFB}" type="datetimeFigureOut">
              <a:rPr kumimoji="1" lang="zh-CN" altLang="en-US" smtClean="0"/>
              <a:t>2022/4/2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C58DD2B-251A-234C-8A57-5ABF94C4A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18CB2A8-5CD9-D04E-B567-7EBEF490A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17B97-31AA-F046-A2B1-CB7B8C901C9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88463885"/>
      </p:ext>
    </p:extLst>
  </p:cSld>
  <p:clrMapOvr>
    <a:masterClrMapping/>
  </p:clrMapOvr>
  <p:transition spd="slow" advClick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A695B5B-D5D8-514D-9D02-1B81B7DA7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B379E33-FD72-9A43-82B2-651959A19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18A0E9-40F7-CE46-B403-9DC1CA0AB8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79D43-DAE6-0F47-A9C1-04982654FBFB}" type="datetimeFigureOut">
              <a:rPr kumimoji="1" lang="zh-CN" altLang="en-US" smtClean="0"/>
              <a:t>2022/4/2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E4EC99-6892-EF4E-898D-4A31CBE00B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055238-B11B-8F4E-80A4-A0A5A1EC7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17B97-31AA-F046-A2B1-CB7B8C901C9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6806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E3B40D7-FBDF-45BC-9B37-9F7C3084B2C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ED8D57C-CC79-4811-A33F-365D28170E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077C2-824B-4DA8-BB9B-0B3BFF0025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A1D09D-25D9-43A6-9E1A-0A7353A23E4E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F8974-5331-43A2-A8E5-D40AD286C4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54A35-B40E-4857-8E58-AEE14B61D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C853B9E-06FD-4F76-B4F6-4AAD108832B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27302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1">
            <a:extLst>
              <a:ext uri="{FF2B5EF4-FFF2-40B4-BE49-F238E27FC236}">
                <a16:creationId xmlns:a16="http://schemas.microsoft.com/office/drawing/2014/main" id="{8C6AD834-83E3-4445-ABAA-47638B289E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2" cy="6858001"/>
          </a:xfrm>
          <a:prstGeom prst="rect">
            <a:avLst/>
          </a:prstGeom>
        </p:spPr>
      </p:pic>
      <p:sp>
        <p:nvSpPr>
          <p:cNvPr id="35" name="任意形状 34">
            <a:extLst>
              <a:ext uri="{FF2B5EF4-FFF2-40B4-BE49-F238E27FC236}">
                <a16:creationId xmlns:a16="http://schemas.microsoft.com/office/drawing/2014/main" id="{244B0D7B-0FE7-264A-89B2-0DD04F8FBAC6}"/>
              </a:ext>
            </a:extLst>
          </p:cNvPr>
          <p:cNvSpPr/>
          <p:nvPr/>
        </p:nvSpPr>
        <p:spPr>
          <a:xfrm>
            <a:off x="10059219" y="4741024"/>
            <a:ext cx="3074912" cy="3074912"/>
          </a:xfrm>
          <a:custGeom>
            <a:avLst/>
            <a:gdLst>
              <a:gd name="connsiteX0" fmla="*/ 1537456 w 3074912"/>
              <a:gd name="connsiteY0" fmla="*/ 0 h 3074912"/>
              <a:gd name="connsiteX1" fmla="*/ 3074912 w 3074912"/>
              <a:gd name="connsiteY1" fmla="*/ 1537456 h 3074912"/>
              <a:gd name="connsiteX2" fmla="*/ 1537456 w 3074912"/>
              <a:gd name="connsiteY2" fmla="*/ 3074912 h 3074912"/>
              <a:gd name="connsiteX3" fmla="*/ 0 w 3074912"/>
              <a:gd name="connsiteY3" fmla="*/ 1537456 h 3074912"/>
              <a:gd name="connsiteX4" fmla="*/ 1537456 w 3074912"/>
              <a:gd name="connsiteY4" fmla="*/ 0 h 3074912"/>
              <a:gd name="connsiteX5" fmla="*/ 1540876 w 3074912"/>
              <a:gd name="connsiteY5" fmla="*/ 550444 h 3074912"/>
              <a:gd name="connsiteX6" fmla="*/ 553864 w 3074912"/>
              <a:gd name="connsiteY6" fmla="*/ 1537456 h 3074912"/>
              <a:gd name="connsiteX7" fmla="*/ 1540876 w 3074912"/>
              <a:gd name="connsiteY7" fmla="*/ 2524468 h 3074912"/>
              <a:gd name="connsiteX8" fmla="*/ 2527888 w 3074912"/>
              <a:gd name="connsiteY8" fmla="*/ 1537456 h 3074912"/>
              <a:gd name="connsiteX9" fmla="*/ 1540876 w 3074912"/>
              <a:gd name="connsiteY9" fmla="*/ 550444 h 3074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74912" h="3074912">
                <a:moveTo>
                  <a:pt x="1537456" y="0"/>
                </a:moveTo>
                <a:cubicBezTo>
                  <a:pt x="2386570" y="0"/>
                  <a:pt x="3074912" y="688342"/>
                  <a:pt x="3074912" y="1537456"/>
                </a:cubicBezTo>
                <a:cubicBezTo>
                  <a:pt x="3074912" y="2386570"/>
                  <a:pt x="2386570" y="3074912"/>
                  <a:pt x="1537456" y="3074912"/>
                </a:cubicBezTo>
                <a:cubicBezTo>
                  <a:pt x="688342" y="3074912"/>
                  <a:pt x="0" y="2386570"/>
                  <a:pt x="0" y="1537456"/>
                </a:cubicBezTo>
                <a:cubicBezTo>
                  <a:pt x="0" y="688342"/>
                  <a:pt x="688342" y="0"/>
                  <a:pt x="1537456" y="0"/>
                </a:cubicBezTo>
                <a:close/>
                <a:moveTo>
                  <a:pt x="1540876" y="550444"/>
                </a:moveTo>
                <a:cubicBezTo>
                  <a:pt x="995764" y="550444"/>
                  <a:pt x="553864" y="992344"/>
                  <a:pt x="553864" y="1537456"/>
                </a:cubicBezTo>
                <a:cubicBezTo>
                  <a:pt x="553864" y="2082568"/>
                  <a:pt x="995764" y="2524468"/>
                  <a:pt x="1540876" y="2524468"/>
                </a:cubicBezTo>
                <a:cubicBezTo>
                  <a:pt x="2085988" y="2524468"/>
                  <a:pt x="2527888" y="2082568"/>
                  <a:pt x="2527888" y="1537456"/>
                </a:cubicBezTo>
                <a:cubicBezTo>
                  <a:pt x="2527888" y="992344"/>
                  <a:pt x="2085988" y="550444"/>
                  <a:pt x="1540876" y="550444"/>
                </a:cubicBezTo>
                <a:close/>
              </a:path>
            </a:pathLst>
          </a:custGeom>
          <a:solidFill>
            <a:srgbClr val="FCA1B7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FF48876-C2A8-E948-B51B-EC9DD93B0621}"/>
              </a:ext>
            </a:extLst>
          </p:cNvPr>
          <p:cNvSpPr/>
          <p:nvPr/>
        </p:nvSpPr>
        <p:spPr>
          <a:xfrm>
            <a:off x="1538273" y="1186048"/>
            <a:ext cx="9398018" cy="4774400"/>
          </a:xfrm>
          <a:prstGeom prst="rect">
            <a:avLst/>
          </a:prstGeom>
          <a:solidFill>
            <a:srgbClr val="FDCE66"/>
          </a:solidFill>
          <a:ln w="63500">
            <a:solidFill>
              <a:schemeClr val="tx1">
                <a:lumMod val="85000"/>
                <a:lumOff val="1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A94C4FE-790E-0844-A955-CCB8D7FEC14D}"/>
              </a:ext>
            </a:extLst>
          </p:cNvPr>
          <p:cNvSpPr/>
          <p:nvPr/>
        </p:nvSpPr>
        <p:spPr>
          <a:xfrm>
            <a:off x="1255709" y="972924"/>
            <a:ext cx="9531354" cy="4987524"/>
          </a:xfrm>
          <a:prstGeom prst="rect">
            <a:avLst/>
          </a:prstGeom>
          <a:solidFill>
            <a:srgbClr val="039373"/>
          </a:solidFill>
          <a:ln w="63500">
            <a:solidFill>
              <a:schemeClr val="tx1">
                <a:lumMod val="85000"/>
                <a:lumOff val="1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545FD9D-3207-034C-B282-555FBED1DF90}"/>
              </a:ext>
            </a:extLst>
          </p:cNvPr>
          <p:cNvSpPr/>
          <p:nvPr/>
        </p:nvSpPr>
        <p:spPr>
          <a:xfrm>
            <a:off x="867966" y="5630648"/>
            <a:ext cx="10456068" cy="482200"/>
          </a:xfrm>
          <a:prstGeom prst="rect">
            <a:avLst/>
          </a:prstGeom>
          <a:solidFill>
            <a:srgbClr val="DAA16D"/>
          </a:solidFill>
          <a:ln w="63500">
            <a:solidFill>
              <a:schemeClr val="tx1">
                <a:lumMod val="85000"/>
                <a:lumOff val="1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7AE8E70C-7995-124F-BD53-EED92708FF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100000">
            <a:off x="1457379" y="5086237"/>
            <a:ext cx="971344" cy="972754"/>
          </a:xfrm>
          <a:prstGeom prst="rect">
            <a:avLst/>
          </a:prstGeom>
        </p:spPr>
      </p:pic>
      <p:sp>
        <p:nvSpPr>
          <p:cNvPr id="15" name="椭圆 14">
            <a:extLst>
              <a:ext uri="{FF2B5EF4-FFF2-40B4-BE49-F238E27FC236}">
                <a16:creationId xmlns:a16="http://schemas.microsoft.com/office/drawing/2014/main" id="{9092A41E-0811-544D-A10C-E8388C74A161}"/>
              </a:ext>
            </a:extLst>
          </p:cNvPr>
          <p:cNvSpPr/>
          <p:nvPr/>
        </p:nvSpPr>
        <p:spPr>
          <a:xfrm>
            <a:off x="193568" y="344264"/>
            <a:ext cx="947231" cy="947231"/>
          </a:xfrm>
          <a:prstGeom prst="ellipse">
            <a:avLst/>
          </a:prstGeom>
          <a:solidFill>
            <a:srgbClr val="FCA1B7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30" name="图片 29">
            <a:extLst>
              <a:ext uri="{FF2B5EF4-FFF2-40B4-BE49-F238E27FC236}">
                <a16:creationId xmlns:a16="http://schemas.microsoft.com/office/drawing/2014/main" id="{9EC910AB-C4C7-7E4D-A236-EABDE9CE13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700000">
            <a:off x="10352336" y="4602419"/>
            <a:ext cx="602779" cy="1767959"/>
          </a:xfrm>
          <a:prstGeom prst="rect">
            <a:avLst/>
          </a:prstGeom>
        </p:spPr>
      </p:pic>
      <p:pic>
        <p:nvPicPr>
          <p:cNvPr id="31" name="image 102">
            <a:extLst>
              <a:ext uri="{FF2B5EF4-FFF2-40B4-BE49-F238E27FC236}">
                <a16:creationId xmlns:a16="http://schemas.microsoft.com/office/drawing/2014/main" id="{E996C341-1238-B345-AC8D-A96E7680A24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1213302" y="343752"/>
            <a:ext cx="933436" cy="698048"/>
          </a:xfrm>
          <a:prstGeom prst="rect">
            <a:avLst/>
          </a:prstGeom>
        </p:spPr>
      </p:pic>
      <p:sp>
        <p:nvSpPr>
          <p:cNvPr id="25" name="椭圆 24">
            <a:extLst>
              <a:ext uri="{FF2B5EF4-FFF2-40B4-BE49-F238E27FC236}">
                <a16:creationId xmlns:a16="http://schemas.microsoft.com/office/drawing/2014/main" id="{CD841DE2-9171-3442-BAE4-76C1424A4461}"/>
              </a:ext>
            </a:extLst>
          </p:cNvPr>
          <p:cNvSpPr/>
          <p:nvPr/>
        </p:nvSpPr>
        <p:spPr>
          <a:xfrm>
            <a:off x="11539852" y="750714"/>
            <a:ext cx="572351" cy="572351"/>
          </a:xfrm>
          <a:prstGeom prst="ellipse">
            <a:avLst/>
          </a:prstGeom>
          <a:solidFill>
            <a:srgbClr val="F99450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87567239-FEA4-A342-A3B8-84E700FED830}"/>
              </a:ext>
            </a:extLst>
          </p:cNvPr>
          <p:cNvSpPr/>
          <p:nvPr/>
        </p:nvSpPr>
        <p:spPr>
          <a:xfrm>
            <a:off x="254897" y="6059218"/>
            <a:ext cx="572351" cy="57235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492F0907-5FF6-EF4F-95D9-3A2378583F87}"/>
              </a:ext>
            </a:extLst>
          </p:cNvPr>
          <p:cNvSpPr/>
          <p:nvPr/>
        </p:nvSpPr>
        <p:spPr>
          <a:xfrm>
            <a:off x="689352" y="4237643"/>
            <a:ext cx="359356" cy="3593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D33213F8-3A55-694F-B671-D7EDE13586B1}"/>
              </a:ext>
            </a:extLst>
          </p:cNvPr>
          <p:cNvGrpSpPr/>
          <p:nvPr/>
        </p:nvGrpSpPr>
        <p:grpSpPr>
          <a:xfrm>
            <a:off x="2843213" y="5216309"/>
            <a:ext cx="1014412" cy="414337"/>
            <a:chOff x="2843213" y="5216309"/>
            <a:chExt cx="1014412" cy="414337"/>
          </a:xfrm>
        </p:grpSpPr>
        <p:sp>
          <p:nvSpPr>
            <p:cNvPr id="39" name="圆角矩形 38">
              <a:extLst>
                <a:ext uri="{FF2B5EF4-FFF2-40B4-BE49-F238E27FC236}">
                  <a16:creationId xmlns:a16="http://schemas.microsoft.com/office/drawing/2014/main" id="{B1A4F77A-A637-C04F-B844-1DDABD33E55F}"/>
                </a:ext>
              </a:extLst>
            </p:cNvPr>
            <p:cNvSpPr/>
            <p:nvPr/>
          </p:nvSpPr>
          <p:spPr>
            <a:xfrm>
              <a:off x="2843213" y="5216311"/>
              <a:ext cx="1014412" cy="414335"/>
            </a:xfrm>
            <a:prstGeom prst="roundRect">
              <a:avLst/>
            </a:prstGeom>
            <a:solidFill>
              <a:schemeClr val="bg1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40" name="圆角矩形 39">
              <a:extLst>
                <a:ext uri="{FF2B5EF4-FFF2-40B4-BE49-F238E27FC236}">
                  <a16:creationId xmlns:a16="http://schemas.microsoft.com/office/drawing/2014/main" id="{B5406BB8-28DD-444E-B328-65ED44349015}"/>
                </a:ext>
              </a:extLst>
            </p:cNvPr>
            <p:cNvSpPr/>
            <p:nvPr/>
          </p:nvSpPr>
          <p:spPr>
            <a:xfrm>
              <a:off x="2843213" y="5216309"/>
              <a:ext cx="1014412" cy="144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41" name="圆角矩形 40">
            <a:extLst>
              <a:ext uri="{FF2B5EF4-FFF2-40B4-BE49-F238E27FC236}">
                <a16:creationId xmlns:a16="http://schemas.microsoft.com/office/drawing/2014/main" id="{74F52066-FE56-284B-8E04-B1BC501F257A}"/>
              </a:ext>
            </a:extLst>
          </p:cNvPr>
          <p:cNvSpPr/>
          <p:nvPr/>
        </p:nvSpPr>
        <p:spPr>
          <a:xfrm>
            <a:off x="4064370" y="5437766"/>
            <a:ext cx="528638" cy="180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2" name="圆角矩形 41">
            <a:extLst>
              <a:ext uri="{FF2B5EF4-FFF2-40B4-BE49-F238E27FC236}">
                <a16:creationId xmlns:a16="http://schemas.microsoft.com/office/drawing/2014/main" id="{A8DAA526-0255-D944-8749-ACD3AD5467FA}"/>
              </a:ext>
            </a:extLst>
          </p:cNvPr>
          <p:cNvSpPr/>
          <p:nvPr/>
        </p:nvSpPr>
        <p:spPr>
          <a:xfrm>
            <a:off x="4764458" y="5437766"/>
            <a:ext cx="528638" cy="18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3" name="圆角矩形 42">
            <a:extLst>
              <a:ext uri="{FF2B5EF4-FFF2-40B4-BE49-F238E27FC236}">
                <a16:creationId xmlns:a16="http://schemas.microsoft.com/office/drawing/2014/main" id="{7B2660D6-BFD4-FC48-AB72-407E1DA87EC6}"/>
              </a:ext>
            </a:extLst>
          </p:cNvPr>
          <p:cNvSpPr/>
          <p:nvPr/>
        </p:nvSpPr>
        <p:spPr>
          <a:xfrm>
            <a:off x="8536358" y="5437766"/>
            <a:ext cx="528638" cy="180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4970C44-83AF-7A41-BD2D-DA16D877A9EB}"/>
              </a:ext>
            </a:extLst>
          </p:cNvPr>
          <p:cNvSpPr txBox="1"/>
          <p:nvPr/>
        </p:nvSpPr>
        <p:spPr>
          <a:xfrm>
            <a:off x="5293096" y="1597999"/>
            <a:ext cx="2075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3600" b="1" dirty="0" err="1">
                <a:solidFill>
                  <a:srgbClr val="FFE799"/>
                </a:solidFill>
                <a:latin typeface="HP001 4 hàng" panose="020B0603050302020204" pitchFamily="34" charset="0"/>
                <a:ea typeface="zihun7hao-wennuantongzhiti" pitchFamily="2" charset="-122"/>
                <a:cs typeface="Times New Roman" panose="02020603050405020304" pitchFamily="18" charset="0"/>
              </a:rPr>
              <a:t>Chính</a:t>
            </a:r>
            <a:r>
              <a:rPr kumimoji="1" lang="en-US" altLang="zh-CN" sz="3600" b="1" dirty="0">
                <a:solidFill>
                  <a:srgbClr val="FFE799"/>
                </a:solidFill>
                <a:latin typeface="HP001 4 hàng" panose="020B0603050302020204" pitchFamily="34" charset="0"/>
                <a:ea typeface="zihun7hao-wennuantongzhiti" pitchFamily="2" charset="-122"/>
                <a:cs typeface="Times New Roman" panose="02020603050405020304" pitchFamily="18" charset="0"/>
              </a:rPr>
              <a:t> </a:t>
            </a:r>
            <a:r>
              <a:rPr kumimoji="1" lang="en-US" altLang="zh-CN" sz="3600" b="1" dirty="0" err="1">
                <a:solidFill>
                  <a:srgbClr val="FFE799"/>
                </a:solidFill>
                <a:latin typeface="HP001 4 hàng" panose="020B0603050302020204" pitchFamily="34" charset="0"/>
                <a:ea typeface="zihun7hao-wennuantongzhiti" pitchFamily="2" charset="-122"/>
                <a:cs typeface="Times New Roman" panose="02020603050405020304" pitchFamily="18" charset="0"/>
              </a:rPr>
              <a:t>tả</a:t>
            </a:r>
            <a:endParaRPr kumimoji="1" lang="zh-CN" altLang="en-US" sz="3600" b="1" dirty="0">
              <a:solidFill>
                <a:srgbClr val="FFE799"/>
              </a:solidFill>
              <a:latin typeface="HP001 4 hàng" panose="020B0603050302020204" pitchFamily="34" charset="0"/>
              <a:ea typeface="zihun7hao-wennuantongzhiti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43BF8D45-6765-854F-A41F-1FDCFE5E91B9}"/>
              </a:ext>
            </a:extLst>
          </p:cNvPr>
          <p:cNvSpPr/>
          <p:nvPr/>
        </p:nvSpPr>
        <p:spPr>
          <a:xfrm>
            <a:off x="1864528" y="304122"/>
            <a:ext cx="359136" cy="359136"/>
          </a:xfrm>
          <a:prstGeom prst="ellipse">
            <a:avLst/>
          </a:prstGeom>
          <a:solidFill>
            <a:srgbClr val="BD9EE2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1FDA4700-4234-EC4C-8E13-3F1E9521582B}"/>
              </a:ext>
            </a:extLst>
          </p:cNvPr>
          <p:cNvSpPr/>
          <p:nvPr/>
        </p:nvSpPr>
        <p:spPr>
          <a:xfrm>
            <a:off x="10059219" y="483690"/>
            <a:ext cx="359136" cy="359136"/>
          </a:xfrm>
          <a:prstGeom prst="ellipse">
            <a:avLst/>
          </a:prstGeom>
          <a:solidFill>
            <a:srgbClr val="F99450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3350419" y="2887400"/>
            <a:ext cx="66881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6000" b="1">
                <a:solidFill>
                  <a:schemeClr val="bg1"/>
                </a:solidFill>
                <a:latin typeface="Times New Roman" panose="02020603050405020304" pitchFamily="18" charset="0"/>
                <a:ea typeface="字魂59号-创粗黑"/>
                <a:cs typeface="Times New Roman" panose="02020603050405020304" pitchFamily="18" charset="0"/>
              </a:rPr>
              <a:t>Buổi học thể dục</a:t>
            </a:r>
            <a:endParaRPr lang="vi-VN" sz="6000" b="1" dirty="0">
              <a:solidFill>
                <a:schemeClr val="bg1"/>
              </a:solidFill>
              <a:latin typeface="Times New Roman" panose="02020603050405020304" pitchFamily="18" charset="0"/>
              <a:ea typeface="字魂59号-创粗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900289"/>
      </p:ext>
    </p:extLst>
  </p:cSld>
  <p:clrMapOvr>
    <a:masterClrMapping/>
  </p:clrMapOvr>
  <p:transition spd="slow" advClick="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1">
            <a:extLst>
              <a:ext uri="{FF2B5EF4-FFF2-40B4-BE49-F238E27FC236}">
                <a16:creationId xmlns:a16="http://schemas.microsoft.com/office/drawing/2014/main" id="{824580FE-5A13-9A4F-9F64-99328C4DCC8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12192002" cy="6858001"/>
          </a:xfrm>
          <a:prstGeom prst="rect">
            <a:avLst/>
          </a:prstGeom>
        </p:spPr>
      </p:pic>
      <p:grpSp>
        <p:nvGrpSpPr>
          <p:cNvPr id="3" name="组合 2">
            <a:extLst>
              <a:ext uri="{FF2B5EF4-FFF2-40B4-BE49-F238E27FC236}">
                <a16:creationId xmlns:a16="http://schemas.microsoft.com/office/drawing/2014/main" id="{10F9DB69-3629-6B44-915E-41834427D528}"/>
              </a:ext>
            </a:extLst>
          </p:cNvPr>
          <p:cNvGrpSpPr/>
          <p:nvPr/>
        </p:nvGrpSpPr>
        <p:grpSpPr>
          <a:xfrm>
            <a:off x="-403246" y="-349025"/>
            <a:ext cx="12546299" cy="7657707"/>
            <a:chOff x="-403246" y="-349025"/>
            <a:chExt cx="12546299" cy="7657707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8C20CD38-49CF-5C48-8375-D647DD051636}"/>
                </a:ext>
              </a:extLst>
            </p:cNvPr>
            <p:cNvSpPr/>
            <p:nvPr/>
          </p:nvSpPr>
          <p:spPr>
            <a:xfrm>
              <a:off x="516732" y="469294"/>
              <a:ext cx="11158537" cy="5919412"/>
            </a:xfrm>
            <a:prstGeom prst="rect">
              <a:avLst/>
            </a:prstGeom>
            <a:noFill/>
            <a:ln w="63500"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DF8982BC-A592-9644-8CA6-9405C7E3449E}"/>
                </a:ext>
              </a:extLst>
            </p:cNvPr>
            <p:cNvSpPr/>
            <p:nvPr/>
          </p:nvSpPr>
          <p:spPr>
            <a:xfrm>
              <a:off x="-224147" y="-171430"/>
              <a:ext cx="703249" cy="703249"/>
            </a:xfrm>
            <a:prstGeom prst="ellipse">
              <a:avLst/>
            </a:prstGeom>
            <a:solidFill>
              <a:srgbClr val="FFE799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7" name="image 102">
              <a:extLst>
                <a:ext uri="{FF2B5EF4-FFF2-40B4-BE49-F238E27FC236}">
                  <a16:creationId xmlns:a16="http://schemas.microsoft.com/office/drawing/2014/main" id="{66736BC4-5A82-9348-A15A-64756C00A8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11077121" y="-349025"/>
              <a:ext cx="933436" cy="698048"/>
            </a:xfrm>
            <a:prstGeom prst="rect">
              <a:avLst/>
            </a:prstGeom>
          </p:spPr>
        </p:pic>
        <p:sp>
          <p:nvSpPr>
            <p:cNvPr id="8" name="任意形状 7">
              <a:extLst>
                <a:ext uri="{FF2B5EF4-FFF2-40B4-BE49-F238E27FC236}">
                  <a16:creationId xmlns:a16="http://schemas.microsoft.com/office/drawing/2014/main" id="{5EF343EF-ECD1-F34C-95DD-70A0A25D3145}"/>
                </a:ext>
              </a:extLst>
            </p:cNvPr>
            <p:cNvSpPr/>
            <p:nvPr/>
          </p:nvSpPr>
          <p:spPr>
            <a:xfrm>
              <a:off x="-403246" y="5468729"/>
              <a:ext cx="1839953" cy="1839953"/>
            </a:xfrm>
            <a:custGeom>
              <a:avLst/>
              <a:gdLst>
                <a:gd name="connsiteX0" fmla="*/ 1537456 w 3074912"/>
                <a:gd name="connsiteY0" fmla="*/ 0 h 3074912"/>
                <a:gd name="connsiteX1" fmla="*/ 3074912 w 3074912"/>
                <a:gd name="connsiteY1" fmla="*/ 1537456 h 3074912"/>
                <a:gd name="connsiteX2" fmla="*/ 1537456 w 3074912"/>
                <a:gd name="connsiteY2" fmla="*/ 3074912 h 3074912"/>
                <a:gd name="connsiteX3" fmla="*/ 0 w 3074912"/>
                <a:gd name="connsiteY3" fmla="*/ 1537456 h 3074912"/>
                <a:gd name="connsiteX4" fmla="*/ 1537456 w 3074912"/>
                <a:gd name="connsiteY4" fmla="*/ 0 h 3074912"/>
                <a:gd name="connsiteX5" fmla="*/ 1540876 w 3074912"/>
                <a:gd name="connsiteY5" fmla="*/ 550444 h 3074912"/>
                <a:gd name="connsiteX6" fmla="*/ 553864 w 3074912"/>
                <a:gd name="connsiteY6" fmla="*/ 1537456 h 3074912"/>
                <a:gd name="connsiteX7" fmla="*/ 1540876 w 3074912"/>
                <a:gd name="connsiteY7" fmla="*/ 2524468 h 3074912"/>
                <a:gd name="connsiteX8" fmla="*/ 2527888 w 3074912"/>
                <a:gd name="connsiteY8" fmla="*/ 1537456 h 3074912"/>
                <a:gd name="connsiteX9" fmla="*/ 1540876 w 3074912"/>
                <a:gd name="connsiteY9" fmla="*/ 550444 h 3074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74912" h="3074912">
                  <a:moveTo>
                    <a:pt x="1537456" y="0"/>
                  </a:moveTo>
                  <a:cubicBezTo>
                    <a:pt x="2386570" y="0"/>
                    <a:pt x="3074912" y="688342"/>
                    <a:pt x="3074912" y="1537456"/>
                  </a:cubicBezTo>
                  <a:cubicBezTo>
                    <a:pt x="3074912" y="2386570"/>
                    <a:pt x="2386570" y="3074912"/>
                    <a:pt x="1537456" y="3074912"/>
                  </a:cubicBezTo>
                  <a:cubicBezTo>
                    <a:pt x="688342" y="3074912"/>
                    <a:pt x="0" y="2386570"/>
                    <a:pt x="0" y="1537456"/>
                  </a:cubicBezTo>
                  <a:cubicBezTo>
                    <a:pt x="0" y="688342"/>
                    <a:pt x="688342" y="0"/>
                    <a:pt x="1537456" y="0"/>
                  </a:cubicBezTo>
                  <a:close/>
                  <a:moveTo>
                    <a:pt x="1540876" y="550444"/>
                  </a:moveTo>
                  <a:cubicBezTo>
                    <a:pt x="995764" y="550444"/>
                    <a:pt x="553864" y="992344"/>
                    <a:pt x="553864" y="1537456"/>
                  </a:cubicBezTo>
                  <a:cubicBezTo>
                    <a:pt x="553864" y="2082568"/>
                    <a:pt x="995764" y="2524468"/>
                    <a:pt x="1540876" y="2524468"/>
                  </a:cubicBezTo>
                  <a:cubicBezTo>
                    <a:pt x="2085988" y="2524468"/>
                    <a:pt x="2527888" y="2082568"/>
                    <a:pt x="2527888" y="1537456"/>
                  </a:cubicBezTo>
                  <a:cubicBezTo>
                    <a:pt x="2527888" y="992344"/>
                    <a:pt x="2085988" y="550444"/>
                    <a:pt x="1540876" y="550444"/>
                  </a:cubicBezTo>
                  <a:close/>
                </a:path>
              </a:pathLst>
            </a:custGeom>
            <a:solidFill>
              <a:srgbClr val="FCC4D2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/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55A4FCA8-CCEC-0448-843B-902EAC69BDB1}"/>
                </a:ext>
              </a:extLst>
            </p:cNvPr>
            <p:cNvSpPr/>
            <p:nvPr/>
          </p:nvSpPr>
          <p:spPr>
            <a:xfrm>
              <a:off x="11764215" y="6442391"/>
              <a:ext cx="302177" cy="302177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3C073510-DB41-8E42-B970-F39721404DC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2700000">
              <a:off x="10957684" y="5135837"/>
              <a:ext cx="602779" cy="1767959"/>
            </a:xfrm>
            <a:prstGeom prst="rect">
              <a:avLst/>
            </a:prstGeom>
          </p:spPr>
        </p:pic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1854AD1B-1BE8-924D-83FB-76F8999C0495}"/>
                </a:ext>
              </a:extLst>
            </p:cNvPr>
            <p:cNvSpPr/>
            <p:nvPr/>
          </p:nvSpPr>
          <p:spPr>
            <a:xfrm>
              <a:off x="10478501" y="-122394"/>
              <a:ext cx="417175" cy="417175"/>
            </a:xfrm>
            <a:prstGeom prst="ellipse">
              <a:avLst/>
            </a:prstGeom>
            <a:solidFill>
              <a:srgbClr val="FCA1B7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634111" y="527091"/>
            <a:ext cx="10029284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Bài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2: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Viết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tên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các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bạn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học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sinh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trong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câu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</a:p>
          <a:p>
            <a:pPr algn="just">
              <a:lnSpc>
                <a:spcPct val="130000"/>
              </a:lnSpc>
            </a:pP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chuyện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Buổi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học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thể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dục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.</a:t>
            </a:r>
            <a:endParaRPr lang="zh-CN" altLang="en-US" sz="4000" b="1" dirty="0"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sp>
        <p:nvSpPr>
          <p:cNvPr id="16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1436707" y="2391292"/>
            <a:ext cx="3680117" cy="2175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zh-CN" sz="4800" b="1">
                <a:solidFill>
                  <a:srgbClr val="FF0000"/>
                </a:solidFill>
                <a:latin typeface="Times New Roman" panose="02020603050405020304" pitchFamily="18" charset="0"/>
                <a:ea typeface="zihun7hao-wennuantongzhiti" pitchFamily="2" charset="-122"/>
                <a:cs typeface="Times New Roman" panose="02020603050405020304" pitchFamily="18" charset="0"/>
                <a:sym typeface="+mn-ea"/>
              </a:rPr>
              <a:t>Đê-rốt-xi</a:t>
            </a:r>
          </a:p>
          <a:p>
            <a:pPr algn="ctr">
              <a:lnSpc>
                <a:spcPct val="150000"/>
              </a:lnSpc>
            </a:pPr>
            <a:r>
              <a:rPr kumimoji="1" lang="en-US" altLang="zh-CN" sz="4800" b="1">
                <a:solidFill>
                  <a:srgbClr val="FF0000"/>
                </a:solidFill>
                <a:latin typeface="Times New Roman" panose="02020603050405020304" pitchFamily="18" charset="0"/>
                <a:ea typeface="zihun7hao-wennuantongzhiti" pitchFamily="2" charset="-122"/>
                <a:cs typeface="Times New Roman" panose="02020603050405020304" pitchFamily="18" charset="0"/>
                <a:sym typeface="+mn-ea"/>
              </a:rPr>
              <a:t>Cô-rét-ti</a:t>
            </a:r>
            <a:endParaRPr lang="zh-CN" altLang="en-US" sz="4800" b="1" dirty="0">
              <a:solidFill>
                <a:srgbClr val="FF0000"/>
              </a:solidFill>
              <a:latin typeface="Times New Roman" panose="02020603050405020304" pitchFamily="18" charset="0"/>
              <a:ea typeface="Source Han Sans CN Light" panose="020B0500000000000000" pitchFamily="34" charset="-128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9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6202467" y="2414740"/>
            <a:ext cx="3680117" cy="2175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zh-CN" sz="4800" b="1">
                <a:solidFill>
                  <a:srgbClr val="FF0000"/>
                </a:solidFill>
                <a:latin typeface="Times New Roman" panose="02020603050405020304" pitchFamily="18" charset="0"/>
                <a:ea typeface="zihun7hao-wennuantongzhiti" pitchFamily="2" charset="-122"/>
                <a:cs typeface="Times New Roman" panose="02020603050405020304" pitchFamily="18" charset="0"/>
                <a:sym typeface="+mn-ea"/>
              </a:rPr>
              <a:t>Xtác-đi</a:t>
            </a:r>
          </a:p>
          <a:p>
            <a:pPr algn="ctr">
              <a:lnSpc>
                <a:spcPct val="150000"/>
              </a:lnSpc>
            </a:pPr>
            <a:r>
              <a:rPr kumimoji="1" lang="en-US" altLang="zh-CN" sz="4800" b="1">
                <a:solidFill>
                  <a:srgbClr val="FF0000"/>
                </a:solidFill>
                <a:latin typeface="Times New Roman" panose="02020603050405020304" pitchFamily="18" charset="0"/>
                <a:ea typeface="zihun7hao-wennuantongzhiti" pitchFamily="2" charset="-122"/>
                <a:cs typeface="Times New Roman" panose="02020603050405020304" pitchFamily="18" charset="0"/>
                <a:sym typeface="+mn-ea"/>
              </a:rPr>
              <a:t>Ga-rô-nê</a:t>
            </a:r>
            <a:endParaRPr lang="zh-CN" altLang="en-US" sz="4800" b="1" dirty="0">
              <a:solidFill>
                <a:srgbClr val="FF0000"/>
              </a:solidFill>
              <a:latin typeface="Times New Roman" panose="02020603050405020304" pitchFamily="18" charset="0"/>
              <a:ea typeface="Source Han Sans CN Light" panose="020B0500000000000000" pitchFamily="34" charset="-128"/>
              <a:cs typeface="Times New Roman" panose="02020603050405020304" pitchFamily="18" charset="0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5328659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1">
            <a:extLst>
              <a:ext uri="{FF2B5EF4-FFF2-40B4-BE49-F238E27FC236}">
                <a16:creationId xmlns:a16="http://schemas.microsoft.com/office/drawing/2014/main" id="{824580FE-5A13-9A4F-9F64-99328C4DCC8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12192002" cy="6858001"/>
          </a:xfrm>
          <a:prstGeom prst="rect">
            <a:avLst/>
          </a:prstGeom>
        </p:spPr>
      </p:pic>
      <p:grpSp>
        <p:nvGrpSpPr>
          <p:cNvPr id="3" name="组合 2">
            <a:extLst>
              <a:ext uri="{FF2B5EF4-FFF2-40B4-BE49-F238E27FC236}">
                <a16:creationId xmlns:a16="http://schemas.microsoft.com/office/drawing/2014/main" id="{10F9DB69-3629-6B44-915E-41834427D528}"/>
              </a:ext>
            </a:extLst>
          </p:cNvPr>
          <p:cNvGrpSpPr/>
          <p:nvPr/>
        </p:nvGrpSpPr>
        <p:grpSpPr>
          <a:xfrm>
            <a:off x="-403246" y="-349025"/>
            <a:ext cx="12546299" cy="7657707"/>
            <a:chOff x="-403246" y="-349025"/>
            <a:chExt cx="12546299" cy="7657707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8C20CD38-49CF-5C48-8375-D647DD051636}"/>
                </a:ext>
              </a:extLst>
            </p:cNvPr>
            <p:cNvSpPr/>
            <p:nvPr/>
          </p:nvSpPr>
          <p:spPr>
            <a:xfrm>
              <a:off x="516732" y="469294"/>
              <a:ext cx="11158537" cy="5919412"/>
            </a:xfrm>
            <a:prstGeom prst="rect">
              <a:avLst/>
            </a:prstGeom>
            <a:noFill/>
            <a:ln w="63500"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DF8982BC-A592-9644-8CA6-9405C7E3449E}"/>
                </a:ext>
              </a:extLst>
            </p:cNvPr>
            <p:cNvSpPr/>
            <p:nvPr/>
          </p:nvSpPr>
          <p:spPr>
            <a:xfrm>
              <a:off x="-224147" y="-171430"/>
              <a:ext cx="703249" cy="703249"/>
            </a:xfrm>
            <a:prstGeom prst="ellipse">
              <a:avLst/>
            </a:prstGeom>
            <a:solidFill>
              <a:srgbClr val="FFE799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7" name="image 102">
              <a:extLst>
                <a:ext uri="{FF2B5EF4-FFF2-40B4-BE49-F238E27FC236}">
                  <a16:creationId xmlns:a16="http://schemas.microsoft.com/office/drawing/2014/main" id="{66736BC4-5A82-9348-A15A-64756C00A8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11077121" y="-349025"/>
              <a:ext cx="933436" cy="698048"/>
            </a:xfrm>
            <a:prstGeom prst="rect">
              <a:avLst/>
            </a:prstGeom>
          </p:spPr>
        </p:pic>
        <p:sp>
          <p:nvSpPr>
            <p:cNvPr id="8" name="任意形状 7">
              <a:extLst>
                <a:ext uri="{FF2B5EF4-FFF2-40B4-BE49-F238E27FC236}">
                  <a16:creationId xmlns:a16="http://schemas.microsoft.com/office/drawing/2014/main" id="{5EF343EF-ECD1-F34C-95DD-70A0A25D3145}"/>
                </a:ext>
              </a:extLst>
            </p:cNvPr>
            <p:cNvSpPr/>
            <p:nvPr/>
          </p:nvSpPr>
          <p:spPr>
            <a:xfrm>
              <a:off x="-403246" y="5468729"/>
              <a:ext cx="1839953" cy="1839953"/>
            </a:xfrm>
            <a:custGeom>
              <a:avLst/>
              <a:gdLst>
                <a:gd name="connsiteX0" fmla="*/ 1537456 w 3074912"/>
                <a:gd name="connsiteY0" fmla="*/ 0 h 3074912"/>
                <a:gd name="connsiteX1" fmla="*/ 3074912 w 3074912"/>
                <a:gd name="connsiteY1" fmla="*/ 1537456 h 3074912"/>
                <a:gd name="connsiteX2" fmla="*/ 1537456 w 3074912"/>
                <a:gd name="connsiteY2" fmla="*/ 3074912 h 3074912"/>
                <a:gd name="connsiteX3" fmla="*/ 0 w 3074912"/>
                <a:gd name="connsiteY3" fmla="*/ 1537456 h 3074912"/>
                <a:gd name="connsiteX4" fmla="*/ 1537456 w 3074912"/>
                <a:gd name="connsiteY4" fmla="*/ 0 h 3074912"/>
                <a:gd name="connsiteX5" fmla="*/ 1540876 w 3074912"/>
                <a:gd name="connsiteY5" fmla="*/ 550444 h 3074912"/>
                <a:gd name="connsiteX6" fmla="*/ 553864 w 3074912"/>
                <a:gd name="connsiteY6" fmla="*/ 1537456 h 3074912"/>
                <a:gd name="connsiteX7" fmla="*/ 1540876 w 3074912"/>
                <a:gd name="connsiteY7" fmla="*/ 2524468 h 3074912"/>
                <a:gd name="connsiteX8" fmla="*/ 2527888 w 3074912"/>
                <a:gd name="connsiteY8" fmla="*/ 1537456 h 3074912"/>
                <a:gd name="connsiteX9" fmla="*/ 1540876 w 3074912"/>
                <a:gd name="connsiteY9" fmla="*/ 550444 h 3074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74912" h="3074912">
                  <a:moveTo>
                    <a:pt x="1537456" y="0"/>
                  </a:moveTo>
                  <a:cubicBezTo>
                    <a:pt x="2386570" y="0"/>
                    <a:pt x="3074912" y="688342"/>
                    <a:pt x="3074912" y="1537456"/>
                  </a:cubicBezTo>
                  <a:cubicBezTo>
                    <a:pt x="3074912" y="2386570"/>
                    <a:pt x="2386570" y="3074912"/>
                    <a:pt x="1537456" y="3074912"/>
                  </a:cubicBezTo>
                  <a:cubicBezTo>
                    <a:pt x="688342" y="3074912"/>
                    <a:pt x="0" y="2386570"/>
                    <a:pt x="0" y="1537456"/>
                  </a:cubicBezTo>
                  <a:cubicBezTo>
                    <a:pt x="0" y="688342"/>
                    <a:pt x="688342" y="0"/>
                    <a:pt x="1537456" y="0"/>
                  </a:cubicBezTo>
                  <a:close/>
                  <a:moveTo>
                    <a:pt x="1540876" y="550444"/>
                  </a:moveTo>
                  <a:cubicBezTo>
                    <a:pt x="995764" y="550444"/>
                    <a:pt x="553864" y="992344"/>
                    <a:pt x="553864" y="1537456"/>
                  </a:cubicBezTo>
                  <a:cubicBezTo>
                    <a:pt x="553864" y="2082568"/>
                    <a:pt x="995764" y="2524468"/>
                    <a:pt x="1540876" y="2524468"/>
                  </a:cubicBezTo>
                  <a:cubicBezTo>
                    <a:pt x="2085988" y="2524468"/>
                    <a:pt x="2527888" y="2082568"/>
                    <a:pt x="2527888" y="1537456"/>
                  </a:cubicBezTo>
                  <a:cubicBezTo>
                    <a:pt x="2527888" y="992344"/>
                    <a:pt x="2085988" y="550444"/>
                    <a:pt x="1540876" y="550444"/>
                  </a:cubicBezTo>
                  <a:close/>
                </a:path>
              </a:pathLst>
            </a:custGeom>
            <a:solidFill>
              <a:srgbClr val="FCC4D2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/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55A4FCA8-CCEC-0448-843B-902EAC69BDB1}"/>
                </a:ext>
              </a:extLst>
            </p:cNvPr>
            <p:cNvSpPr/>
            <p:nvPr/>
          </p:nvSpPr>
          <p:spPr>
            <a:xfrm>
              <a:off x="11764215" y="6442391"/>
              <a:ext cx="302177" cy="302177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3C073510-DB41-8E42-B970-F39721404DC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2700000">
              <a:off x="10957684" y="5135837"/>
              <a:ext cx="602779" cy="1767959"/>
            </a:xfrm>
            <a:prstGeom prst="rect">
              <a:avLst/>
            </a:prstGeom>
          </p:spPr>
        </p:pic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1854AD1B-1BE8-924D-83FB-76F8999C0495}"/>
                </a:ext>
              </a:extLst>
            </p:cNvPr>
            <p:cNvSpPr/>
            <p:nvPr/>
          </p:nvSpPr>
          <p:spPr>
            <a:xfrm>
              <a:off x="10478501" y="-122394"/>
              <a:ext cx="417175" cy="417175"/>
            </a:xfrm>
            <a:prstGeom prst="ellipse">
              <a:avLst/>
            </a:prstGeom>
            <a:solidFill>
              <a:srgbClr val="FCA1B7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493809" y="475624"/>
            <a:ext cx="6739345" cy="9725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44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Bài</a:t>
            </a:r>
            <a:r>
              <a:rPr kumimoji="1" lang="en-US" altLang="zh-CN" sz="44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3: </a:t>
            </a:r>
            <a:r>
              <a:rPr kumimoji="1" lang="en-US" altLang="zh-CN" sz="44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Điền</a:t>
            </a:r>
            <a:r>
              <a:rPr kumimoji="1" lang="en-US" altLang="zh-CN" sz="44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4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vào</a:t>
            </a:r>
            <a:r>
              <a:rPr kumimoji="1" lang="en-US" altLang="zh-CN" sz="44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4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chỗ</a:t>
            </a:r>
            <a:r>
              <a:rPr kumimoji="1" lang="en-US" altLang="zh-CN" sz="44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</a:t>
            </a:r>
            <a:r>
              <a:rPr kumimoji="1" lang="en-US" altLang="zh-CN" sz="44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trống</a:t>
            </a:r>
            <a:r>
              <a:rPr kumimoji="1" lang="en-US" altLang="zh-CN" sz="44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:</a:t>
            </a:r>
            <a:endParaRPr lang="zh-CN" altLang="en-US" sz="4400" b="1" dirty="0"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sp>
        <p:nvSpPr>
          <p:cNvPr id="16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669564" y="1175013"/>
            <a:ext cx="21852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a) (</a:t>
            </a:r>
            <a:r>
              <a:rPr lang="en-US" altLang="zh-CN" sz="4000" b="1" i="1" dirty="0">
                <a:solidFill>
                  <a:schemeClr val="accent2"/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s , </a:t>
            </a:r>
            <a:r>
              <a:rPr lang="en-GB" altLang="zh-CN" sz="4000" b="1" i="1" dirty="0">
                <a:solidFill>
                  <a:schemeClr val="accent2"/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x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)</a:t>
            </a:r>
            <a:endParaRPr lang="zh-CN" altLang="en-US" sz="4000" b="1" dirty="0"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sp>
        <p:nvSpPr>
          <p:cNvPr id="17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596738" y="2866460"/>
            <a:ext cx="39180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b) (</a:t>
            </a:r>
            <a:r>
              <a:rPr lang="en-US" altLang="zh-CN" sz="4000" b="1" i="1" dirty="0" err="1">
                <a:solidFill>
                  <a:schemeClr val="accent2"/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xong</a:t>
            </a:r>
            <a:r>
              <a:rPr lang="en-US" altLang="zh-CN" sz="4000" b="1" i="1" dirty="0">
                <a:solidFill>
                  <a:schemeClr val="accent2"/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 , x</a:t>
            </a:r>
            <a:r>
              <a:rPr lang="el-GR" altLang="zh-CN" sz="4000" b="1" i="1" dirty="0">
                <a:solidFill>
                  <a:schemeClr val="accent2"/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ά</a:t>
            </a:r>
            <a:r>
              <a:rPr lang="en-US" altLang="zh-CN" sz="4000" b="1" i="1" dirty="0">
                <a:solidFill>
                  <a:schemeClr val="accent2"/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g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)</a:t>
            </a:r>
            <a:endParaRPr lang="zh-CN" altLang="en-US" sz="4000" b="1" dirty="0"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sp>
        <p:nvSpPr>
          <p:cNvPr id="18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844329" y="2046003"/>
            <a:ext cx="984275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nhảy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.....a   ,   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nhảy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.....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ào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    ,     .....ƞ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</a:rPr>
              <a:t>vật</a:t>
            </a:r>
            <a:endParaRPr lang="zh-CN" altLang="en-US" sz="4000" b="1" dirty="0"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sp>
        <p:nvSpPr>
          <p:cNvPr id="19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2326198" y="1909971"/>
            <a:ext cx="4956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altLang="zh-CN" sz="4000" b="1" i="1" dirty="0">
                <a:solidFill>
                  <a:srgbClr val="FF0000"/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x</a:t>
            </a:r>
            <a:endParaRPr lang="zh-CN" altLang="en-US" sz="4000" b="1" dirty="0">
              <a:solidFill>
                <a:srgbClr val="FF0000"/>
              </a:solidFill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sp>
        <p:nvSpPr>
          <p:cNvPr id="20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6040490" y="1909970"/>
            <a:ext cx="4283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000" b="1" i="1" dirty="0">
                <a:solidFill>
                  <a:srgbClr val="FF0000"/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s</a:t>
            </a:r>
            <a:endParaRPr lang="zh-CN" altLang="en-US" sz="4000" b="1" dirty="0">
              <a:solidFill>
                <a:srgbClr val="FF0000"/>
              </a:solidFill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sp>
        <p:nvSpPr>
          <p:cNvPr id="24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2687674" y="4002394"/>
            <a:ext cx="73452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  <a:sym typeface="+mn-ea"/>
              </a:rPr>
              <a:t>điền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  <a:sym typeface="+mn-ea"/>
              </a:rPr>
              <a:t> k...........    ,   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  <a:sym typeface="+mn-ea"/>
              </a:rPr>
              <a:t>truyền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  <a:sym typeface="+mn-ea"/>
              </a:rPr>
              <a:t> t......  </a:t>
            </a:r>
          </a:p>
          <a:p>
            <a:pPr algn="ctr">
              <a:lnSpc>
                <a:spcPct val="150000"/>
              </a:lnSpc>
            </a:pP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  <a:sym typeface="+mn-ea"/>
              </a:rPr>
              <a:t>thể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  <a:sym typeface="+mn-ea"/>
              </a:rPr>
              <a:t>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  <a:sym typeface="+mn-ea"/>
              </a:rPr>
              <a:t>dục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  <a:sym typeface="+mn-ea"/>
              </a:rPr>
              <a:t> </a:t>
            </a:r>
            <a:r>
              <a:rPr kumimoji="1" lang="en-US" altLang="zh-CN" sz="4000" b="1" dirty="0" err="1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  <a:sym typeface="+mn-ea"/>
              </a:rPr>
              <a:t>thể</a:t>
            </a:r>
            <a:r>
              <a:rPr kumimoji="1" lang="en-US" altLang="zh-CN" sz="4000" b="1" dirty="0">
                <a:solidFill>
                  <a:srgbClr val="002060"/>
                </a:solidFill>
                <a:latin typeface="HP001 4 hàng" panose="020B0603050302020204" pitchFamily="34" charset="0"/>
                <a:ea typeface="zihun7hao-wennuantongzhiti" pitchFamily="2" charset="-122"/>
                <a:sym typeface="+mn-ea"/>
              </a:rPr>
              <a:t> h........</a:t>
            </a:r>
            <a:endParaRPr lang="zh-CN" altLang="en-US" sz="4000" b="1" dirty="0"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sp>
        <p:nvSpPr>
          <p:cNvPr id="22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8776988" y="4006224"/>
            <a:ext cx="6623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altLang="zh-CN" sz="4000" b="1" i="1" dirty="0">
                <a:solidFill>
                  <a:srgbClr val="FF0000"/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in</a:t>
            </a:r>
            <a:endParaRPr lang="zh-CN" altLang="en-US" sz="4000" b="1" dirty="0">
              <a:solidFill>
                <a:srgbClr val="FF0000"/>
              </a:solidFill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sp>
        <p:nvSpPr>
          <p:cNvPr id="25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8876813" y="1904945"/>
            <a:ext cx="4283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000" b="1" i="1" dirty="0">
                <a:solidFill>
                  <a:srgbClr val="FF0000"/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s</a:t>
            </a:r>
            <a:endParaRPr lang="zh-CN" altLang="en-US" sz="4000" b="1" dirty="0">
              <a:solidFill>
                <a:srgbClr val="FF0000"/>
              </a:solidFill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sp>
        <p:nvSpPr>
          <p:cNvPr id="27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4188943" y="3990727"/>
            <a:ext cx="9701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000" b="1" i="1" dirty="0" err="1">
                <a:solidFill>
                  <a:srgbClr val="FF0000"/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inh</a:t>
            </a:r>
            <a:endParaRPr lang="zh-CN" altLang="en-US" sz="4000" b="1" dirty="0">
              <a:solidFill>
                <a:srgbClr val="FF0000"/>
              </a:solidFill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sp>
        <p:nvSpPr>
          <p:cNvPr id="28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7284306" y="4894931"/>
            <a:ext cx="9701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000" b="1" i="1" dirty="0" err="1">
                <a:solidFill>
                  <a:srgbClr val="FF0000"/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inh</a:t>
            </a:r>
            <a:endParaRPr lang="zh-CN" altLang="en-US" sz="4000" b="1" dirty="0">
              <a:solidFill>
                <a:srgbClr val="FF0000"/>
              </a:solidFill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sp>
        <p:nvSpPr>
          <p:cNvPr id="29" name="文本框 11">
            <a:extLst>
              <a:ext uri="{FF2B5EF4-FFF2-40B4-BE49-F238E27FC236}">
                <a16:creationId xmlns:a16="http://schemas.microsoft.com/office/drawing/2014/main" id="{93D2BAD9-1AC7-E74D-A512-A0C6C7EECCD6}"/>
              </a:ext>
            </a:extLst>
          </p:cNvPr>
          <p:cNvSpPr txBox="1"/>
          <p:nvPr/>
        </p:nvSpPr>
        <p:spPr>
          <a:xfrm>
            <a:off x="7306953" y="4838342"/>
            <a:ext cx="356188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l-GR" altLang="zh-CN" sz="4000" b="1" dirty="0">
                <a:solidFill>
                  <a:srgbClr val="002060"/>
                </a:solidFill>
                <a:latin typeface="Times New Roman" panose="02020603050405020304" pitchFamily="18" charset="0"/>
                <a:ea typeface="zihun7hao-wennuantongzhiti" pitchFamily="2" charset="-122"/>
                <a:cs typeface="Times New Roman" panose="02020603050405020304" pitchFamily="18" charset="0"/>
                <a:sym typeface="+mn-ea"/>
              </a:rPr>
              <a:t>`</a:t>
            </a:r>
            <a:endParaRPr lang="zh-CN" altLang="en-US" sz="4000" b="1" dirty="0"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37851940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5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1">
            <a:extLst>
              <a:ext uri="{FF2B5EF4-FFF2-40B4-BE49-F238E27FC236}">
                <a16:creationId xmlns:a16="http://schemas.microsoft.com/office/drawing/2014/main" id="{824580FE-5A13-9A4F-9F64-99328C4DCC8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2" cy="6858001"/>
          </a:xfrm>
          <a:prstGeom prst="rect">
            <a:avLst/>
          </a:prstGeom>
        </p:spPr>
      </p:pic>
      <p:sp>
        <p:nvSpPr>
          <p:cNvPr id="3" name="任意形状 2">
            <a:extLst>
              <a:ext uri="{FF2B5EF4-FFF2-40B4-BE49-F238E27FC236}">
                <a16:creationId xmlns:a16="http://schemas.microsoft.com/office/drawing/2014/main" id="{6D70109C-D7F6-A34C-B343-4BBD618CB090}"/>
              </a:ext>
            </a:extLst>
          </p:cNvPr>
          <p:cNvSpPr/>
          <p:nvPr/>
        </p:nvSpPr>
        <p:spPr>
          <a:xfrm>
            <a:off x="10059219" y="4741024"/>
            <a:ext cx="3074912" cy="3074912"/>
          </a:xfrm>
          <a:custGeom>
            <a:avLst/>
            <a:gdLst>
              <a:gd name="connsiteX0" fmla="*/ 1537456 w 3074912"/>
              <a:gd name="connsiteY0" fmla="*/ 0 h 3074912"/>
              <a:gd name="connsiteX1" fmla="*/ 3074912 w 3074912"/>
              <a:gd name="connsiteY1" fmla="*/ 1537456 h 3074912"/>
              <a:gd name="connsiteX2" fmla="*/ 1537456 w 3074912"/>
              <a:gd name="connsiteY2" fmla="*/ 3074912 h 3074912"/>
              <a:gd name="connsiteX3" fmla="*/ 0 w 3074912"/>
              <a:gd name="connsiteY3" fmla="*/ 1537456 h 3074912"/>
              <a:gd name="connsiteX4" fmla="*/ 1537456 w 3074912"/>
              <a:gd name="connsiteY4" fmla="*/ 0 h 3074912"/>
              <a:gd name="connsiteX5" fmla="*/ 1540876 w 3074912"/>
              <a:gd name="connsiteY5" fmla="*/ 550444 h 3074912"/>
              <a:gd name="connsiteX6" fmla="*/ 553864 w 3074912"/>
              <a:gd name="connsiteY6" fmla="*/ 1537456 h 3074912"/>
              <a:gd name="connsiteX7" fmla="*/ 1540876 w 3074912"/>
              <a:gd name="connsiteY7" fmla="*/ 2524468 h 3074912"/>
              <a:gd name="connsiteX8" fmla="*/ 2527888 w 3074912"/>
              <a:gd name="connsiteY8" fmla="*/ 1537456 h 3074912"/>
              <a:gd name="connsiteX9" fmla="*/ 1540876 w 3074912"/>
              <a:gd name="connsiteY9" fmla="*/ 550444 h 3074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74912" h="3074912">
                <a:moveTo>
                  <a:pt x="1537456" y="0"/>
                </a:moveTo>
                <a:cubicBezTo>
                  <a:pt x="2386570" y="0"/>
                  <a:pt x="3074912" y="688342"/>
                  <a:pt x="3074912" y="1537456"/>
                </a:cubicBezTo>
                <a:cubicBezTo>
                  <a:pt x="3074912" y="2386570"/>
                  <a:pt x="2386570" y="3074912"/>
                  <a:pt x="1537456" y="3074912"/>
                </a:cubicBezTo>
                <a:cubicBezTo>
                  <a:pt x="688342" y="3074912"/>
                  <a:pt x="0" y="2386570"/>
                  <a:pt x="0" y="1537456"/>
                </a:cubicBezTo>
                <a:cubicBezTo>
                  <a:pt x="0" y="688342"/>
                  <a:pt x="688342" y="0"/>
                  <a:pt x="1537456" y="0"/>
                </a:cubicBezTo>
                <a:close/>
                <a:moveTo>
                  <a:pt x="1540876" y="550444"/>
                </a:moveTo>
                <a:cubicBezTo>
                  <a:pt x="995764" y="550444"/>
                  <a:pt x="553864" y="992344"/>
                  <a:pt x="553864" y="1537456"/>
                </a:cubicBezTo>
                <a:cubicBezTo>
                  <a:pt x="553864" y="2082568"/>
                  <a:pt x="995764" y="2524468"/>
                  <a:pt x="1540876" y="2524468"/>
                </a:cubicBezTo>
                <a:cubicBezTo>
                  <a:pt x="2085988" y="2524468"/>
                  <a:pt x="2527888" y="2082568"/>
                  <a:pt x="2527888" y="1537456"/>
                </a:cubicBezTo>
                <a:cubicBezTo>
                  <a:pt x="2527888" y="992344"/>
                  <a:pt x="2085988" y="550444"/>
                  <a:pt x="1540876" y="550444"/>
                </a:cubicBezTo>
                <a:close/>
              </a:path>
            </a:pathLst>
          </a:custGeom>
          <a:solidFill>
            <a:srgbClr val="FCA1B7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98E6E93-F088-B24F-942C-D135B9E94360}"/>
              </a:ext>
            </a:extLst>
          </p:cNvPr>
          <p:cNvSpPr/>
          <p:nvPr/>
        </p:nvSpPr>
        <p:spPr>
          <a:xfrm>
            <a:off x="1538273" y="1186048"/>
            <a:ext cx="9398018" cy="4774400"/>
          </a:xfrm>
          <a:prstGeom prst="rect">
            <a:avLst/>
          </a:prstGeom>
          <a:solidFill>
            <a:srgbClr val="FDCE66"/>
          </a:solidFill>
          <a:ln w="63500">
            <a:solidFill>
              <a:schemeClr val="tx1">
                <a:lumMod val="85000"/>
                <a:lumOff val="1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A3E8E7B-1FFA-FC40-968C-3A9D05B26E91}"/>
              </a:ext>
            </a:extLst>
          </p:cNvPr>
          <p:cNvSpPr/>
          <p:nvPr/>
        </p:nvSpPr>
        <p:spPr>
          <a:xfrm>
            <a:off x="1255709" y="972924"/>
            <a:ext cx="9531354" cy="4987524"/>
          </a:xfrm>
          <a:prstGeom prst="rect">
            <a:avLst/>
          </a:prstGeom>
          <a:solidFill>
            <a:srgbClr val="039373"/>
          </a:solidFill>
          <a:ln w="63500">
            <a:solidFill>
              <a:schemeClr val="tx1">
                <a:lumMod val="85000"/>
                <a:lumOff val="1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AC499BB-2D51-5F44-8EAB-245CF4569097}"/>
              </a:ext>
            </a:extLst>
          </p:cNvPr>
          <p:cNvSpPr/>
          <p:nvPr/>
        </p:nvSpPr>
        <p:spPr>
          <a:xfrm>
            <a:off x="867966" y="5630648"/>
            <a:ext cx="10456068" cy="482200"/>
          </a:xfrm>
          <a:prstGeom prst="rect">
            <a:avLst/>
          </a:prstGeom>
          <a:solidFill>
            <a:srgbClr val="DAA16D"/>
          </a:solidFill>
          <a:ln w="63500">
            <a:solidFill>
              <a:schemeClr val="tx1">
                <a:lumMod val="85000"/>
                <a:lumOff val="1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FB81CAD4-3C10-8949-9B1B-66EE76073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100000">
            <a:off x="1457379" y="5086237"/>
            <a:ext cx="971344" cy="972754"/>
          </a:xfrm>
          <a:prstGeom prst="rect">
            <a:avLst/>
          </a:prstGeom>
        </p:spPr>
      </p:pic>
      <p:sp>
        <p:nvSpPr>
          <p:cNvPr id="9" name="椭圆 8">
            <a:extLst>
              <a:ext uri="{FF2B5EF4-FFF2-40B4-BE49-F238E27FC236}">
                <a16:creationId xmlns:a16="http://schemas.microsoft.com/office/drawing/2014/main" id="{0976B99F-DCC0-6744-9945-2973F9DA3D5A}"/>
              </a:ext>
            </a:extLst>
          </p:cNvPr>
          <p:cNvSpPr/>
          <p:nvPr/>
        </p:nvSpPr>
        <p:spPr>
          <a:xfrm>
            <a:off x="193568" y="344264"/>
            <a:ext cx="947231" cy="947231"/>
          </a:xfrm>
          <a:prstGeom prst="ellipse">
            <a:avLst/>
          </a:prstGeom>
          <a:solidFill>
            <a:srgbClr val="FCA1B7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5617055A-6B42-2346-8849-806889C654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700000">
            <a:off x="10352336" y="4602419"/>
            <a:ext cx="602779" cy="1767959"/>
          </a:xfrm>
          <a:prstGeom prst="rect">
            <a:avLst/>
          </a:prstGeom>
        </p:spPr>
      </p:pic>
      <p:pic>
        <p:nvPicPr>
          <p:cNvPr id="11" name="image 102">
            <a:extLst>
              <a:ext uri="{FF2B5EF4-FFF2-40B4-BE49-F238E27FC236}">
                <a16:creationId xmlns:a16="http://schemas.microsoft.com/office/drawing/2014/main" id="{471DF53A-6ACF-3141-930F-23B69475B1E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1213302" y="343752"/>
            <a:ext cx="933436" cy="698048"/>
          </a:xfrm>
          <a:prstGeom prst="rect">
            <a:avLst/>
          </a:prstGeom>
        </p:spPr>
      </p:pic>
      <p:sp>
        <p:nvSpPr>
          <p:cNvPr id="12" name="椭圆 11">
            <a:extLst>
              <a:ext uri="{FF2B5EF4-FFF2-40B4-BE49-F238E27FC236}">
                <a16:creationId xmlns:a16="http://schemas.microsoft.com/office/drawing/2014/main" id="{5F0B2794-D65A-0840-ABB9-1D2CBE1A0232}"/>
              </a:ext>
            </a:extLst>
          </p:cNvPr>
          <p:cNvSpPr/>
          <p:nvPr/>
        </p:nvSpPr>
        <p:spPr>
          <a:xfrm>
            <a:off x="11539852" y="750714"/>
            <a:ext cx="572351" cy="572351"/>
          </a:xfrm>
          <a:prstGeom prst="ellipse">
            <a:avLst/>
          </a:prstGeom>
          <a:solidFill>
            <a:srgbClr val="F99450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105A2781-07FC-9B4F-BD69-8A0D01F738C6}"/>
              </a:ext>
            </a:extLst>
          </p:cNvPr>
          <p:cNvSpPr/>
          <p:nvPr/>
        </p:nvSpPr>
        <p:spPr>
          <a:xfrm>
            <a:off x="254897" y="6059218"/>
            <a:ext cx="572351" cy="57235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A5F4D36D-5136-7249-A5D7-DCB9809EAA6D}"/>
              </a:ext>
            </a:extLst>
          </p:cNvPr>
          <p:cNvSpPr/>
          <p:nvPr/>
        </p:nvSpPr>
        <p:spPr>
          <a:xfrm>
            <a:off x="689352" y="4237643"/>
            <a:ext cx="359356" cy="35935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AC5A38D2-E531-664C-BD9E-D8122FF74F82}"/>
              </a:ext>
            </a:extLst>
          </p:cNvPr>
          <p:cNvGrpSpPr/>
          <p:nvPr/>
        </p:nvGrpSpPr>
        <p:grpSpPr>
          <a:xfrm>
            <a:off x="2843213" y="5216309"/>
            <a:ext cx="1014412" cy="414337"/>
            <a:chOff x="2843213" y="5216309"/>
            <a:chExt cx="1014412" cy="414337"/>
          </a:xfrm>
        </p:grpSpPr>
        <p:sp>
          <p:nvSpPr>
            <p:cNvPr id="16" name="圆角矩形 15">
              <a:extLst>
                <a:ext uri="{FF2B5EF4-FFF2-40B4-BE49-F238E27FC236}">
                  <a16:creationId xmlns:a16="http://schemas.microsoft.com/office/drawing/2014/main" id="{7A4BDF36-8E00-574A-813A-89908CFD886C}"/>
                </a:ext>
              </a:extLst>
            </p:cNvPr>
            <p:cNvSpPr/>
            <p:nvPr/>
          </p:nvSpPr>
          <p:spPr>
            <a:xfrm>
              <a:off x="2843213" y="5216311"/>
              <a:ext cx="1014412" cy="414335"/>
            </a:xfrm>
            <a:prstGeom prst="roundRect">
              <a:avLst/>
            </a:prstGeom>
            <a:solidFill>
              <a:schemeClr val="bg1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圆角矩形 16">
              <a:extLst>
                <a:ext uri="{FF2B5EF4-FFF2-40B4-BE49-F238E27FC236}">
                  <a16:creationId xmlns:a16="http://schemas.microsoft.com/office/drawing/2014/main" id="{F0453EA6-A6C9-E140-9306-0F2CA13DA144}"/>
                </a:ext>
              </a:extLst>
            </p:cNvPr>
            <p:cNvSpPr/>
            <p:nvPr/>
          </p:nvSpPr>
          <p:spPr>
            <a:xfrm>
              <a:off x="2843213" y="5216309"/>
              <a:ext cx="1014412" cy="144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8" name="圆角矩形 17">
            <a:extLst>
              <a:ext uri="{FF2B5EF4-FFF2-40B4-BE49-F238E27FC236}">
                <a16:creationId xmlns:a16="http://schemas.microsoft.com/office/drawing/2014/main" id="{B5FA461B-1C8E-A646-B762-93D7ABD51CA3}"/>
              </a:ext>
            </a:extLst>
          </p:cNvPr>
          <p:cNvSpPr/>
          <p:nvPr/>
        </p:nvSpPr>
        <p:spPr>
          <a:xfrm>
            <a:off x="4064370" y="5437766"/>
            <a:ext cx="528638" cy="180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9" name="圆角矩形 18">
            <a:extLst>
              <a:ext uri="{FF2B5EF4-FFF2-40B4-BE49-F238E27FC236}">
                <a16:creationId xmlns:a16="http://schemas.microsoft.com/office/drawing/2014/main" id="{ACDF9EA4-8170-914E-AAA8-AC465868A01E}"/>
              </a:ext>
            </a:extLst>
          </p:cNvPr>
          <p:cNvSpPr/>
          <p:nvPr/>
        </p:nvSpPr>
        <p:spPr>
          <a:xfrm>
            <a:off x="4764458" y="5437766"/>
            <a:ext cx="528638" cy="180000"/>
          </a:xfrm>
          <a:prstGeom prst="roundRect">
            <a:avLst/>
          </a:prstGeom>
          <a:solidFill>
            <a:schemeClr val="bg1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圆角矩形 19">
            <a:extLst>
              <a:ext uri="{FF2B5EF4-FFF2-40B4-BE49-F238E27FC236}">
                <a16:creationId xmlns:a16="http://schemas.microsoft.com/office/drawing/2014/main" id="{828C04B4-41D1-FC4B-B6D0-2E5CF3A84726}"/>
              </a:ext>
            </a:extLst>
          </p:cNvPr>
          <p:cNvSpPr/>
          <p:nvPr/>
        </p:nvSpPr>
        <p:spPr>
          <a:xfrm>
            <a:off x="8536358" y="5437766"/>
            <a:ext cx="528638" cy="180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DC958BDB-B3FB-AB49-81C4-4A63E62494B3}"/>
              </a:ext>
            </a:extLst>
          </p:cNvPr>
          <p:cNvSpPr/>
          <p:nvPr/>
        </p:nvSpPr>
        <p:spPr>
          <a:xfrm>
            <a:off x="1864528" y="304122"/>
            <a:ext cx="359136" cy="359136"/>
          </a:xfrm>
          <a:prstGeom prst="ellipse">
            <a:avLst/>
          </a:prstGeom>
          <a:solidFill>
            <a:srgbClr val="BD9EE2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537DE04E-F7EA-F345-9DF3-EA7A2B24B995}"/>
              </a:ext>
            </a:extLst>
          </p:cNvPr>
          <p:cNvSpPr/>
          <p:nvPr/>
        </p:nvSpPr>
        <p:spPr>
          <a:xfrm>
            <a:off x="10059219" y="483690"/>
            <a:ext cx="359136" cy="359136"/>
          </a:xfrm>
          <a:prstGeom prst="ellipse">
            <a:avLst/>
          </a:prstGeom>
          <a:solidFill>
            <a:srgbClr val="F99450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491C8D2-3281-5D48-A26C-50FBB875AC8A}"/>
              </a:ext>
            </a:extLst>
          </p:cNvPr>
          <p:cNvSpPr txBox="1"/>
          <p:nvPr/>
        </p:nvSpPr>
        <p:spPr>
          <a:xfrm>
            <a:off x="3159064" y="2268795"/>
            <a:ext cx="57246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9600" dirty="0">
                <a:solidFill>
                  <a:schemeClr val="bg1"/>
                </a:solidFill>
                <a:latin typeface="zihun7hao-wennuantongzhiti" pitchFamily="2" charset="-122"/>
                <a:ea typeface="zihun7hao-wennuantongzhiti" pitchFamily="2" charset="-122"/>
              </a:rPr>
              <a:t>THANK</a:t>
            </a:r>
            <a:r>
              <a:rPr kumimoji="1" lang="zh-CN" altLang="en-US" sz="9600" dirty="0">
                <a:solidFill>
                  <a:schemeClr val="bg1"/>
                </a:solidFill>
                <a:latin typeface="zihun7hao-wennuantongzhiti" pitchFamily="2" charset="-122"/>
                <a:ea typeface="zihun7hao-wennuantongzhiti" pitchFamily="2" charset="-122"/>
              </a:rPr>
              <a:t> </a:t>
            </a:r>
            <a:r>
              <a:rPr kumimoji="1" lang="en-US" altLang="zh-CN" sz="9600" dirty="0">
                <a:solidFill>
                  <a:schemeClr val="bg1"/>
                </a:solidFill>
                <a:latin typeface="zihun7hao-wennuantongzhiti" pitchFamily="2" charset="-122"/>
                <a:ea typeface="zihun7hao-wennuantongzhiti" pitchFamily="2" charset="-122"/>
              </a:rPr>
              <a:t>YOU</a:t>
            </a:r>
            <a:endParaRPr kumimoji="1" lang="zh-CN" altLang="en-US" sz="9600" dirty="0">
              <a:solidFill>
                <a:schemeClr val="bg1"/>
              </a:solidFill>
              <a:latin typeface="zihun7hao-wennuantongzhiti" pitchFamily="2" charset="-122"/>
              <a:ea typeface="zihun7hao-wennuantongzhit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7283884"/>
      </p:ext>
    </p:extLst>
  </p:cSld>
  <p:clrMapOvr>
    <a:masterClrMapping/>
  </p:clrMapOvr>
  <p:transition spd="slow" advClick="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Buổi học thể dục (trang 89) - Tiếng Việt 3 tập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243" y="0"/>
            <a:ext cx="9135665" cy="682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7130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3886200" y="480060"/>
            <a:ext cx="4864894" cy="685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/>
                <a:cs typeface="Arial" panose="020B0604020202020204" pitchFamily="34" charset="0"/>
              </a:rPr>
              <a:t>Buổi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/>
                <a:cs typeface="Arial" panose="020B0604020202020204" pitchFamily="34" charset="0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/>
                <a:cs typeface="Arial" panose="020B0604020202020204" pitchFamily="34" charset="0"/>
              </a:rPr>
              <a:t>học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/>
                <a:cs typeface="Arial" panose="020B0604020202020204" pitchFamily="34" charset="0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/>
                <a:cs typeface="Arial" panose="020B0604020202020204" pitchFamily="34" charset="0"/>
              </a:rPr>
              <a:t>thể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/>
                <a:cs typeface="Arial" panose="020B0604020202020204" pitchFamily="34" charset="0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/>
                <a:cs typeface="Arial" panose="020B0604020202020204" pitchFamily="34" charset="0"/>
              </a:rPr>
              <a:t>dục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621790" y="1371600"/>
            <a:ext cx="9086850" cy="48013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Thầy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giáo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nói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: “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Giỏi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lắm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!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Thôi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 con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xuống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!”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Nhưng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Nen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- li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còn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muốn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đứng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lên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cái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xà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như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những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khác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.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	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Sau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vài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lần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cố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gắng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cậu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đặt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khỷu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tay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rồi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đầu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gối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cuối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cùng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hai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bàn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chân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lên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xà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Thế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cậu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đứng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thẳng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người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lên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thở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dốc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nhưng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nét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mặt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rạng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rỡ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vẻ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chiến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thắng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nhìn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xuống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chúng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tôi</a:t>
            </a:r>
            <a:r>
              <a:rPr lang="en-US" altLang="en-US" sz="3600" b="1" dirty="0">
                <a:solidFill>
                  <a:prstClr val="black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2389946"/>
      </p:ext>
    </p:extLst>
  </p:cSld>
  <p:clrMapOvr>
    <a:masterClrMapping/>
  </p:clrMapOvr>
  <p:transition spd="med">
    <p:strips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1">
            <a:extLst>
              <a:ext uri="{FF2B5EF4-FFF2-40B4-BE49-F238E27FC236}">
                <a16:creationId xmlns:a16="http://schemas.microsoft.com/office/drawing/2014/main" id="{824580FE-5A13-9A4F-9F64-99328C4DCC8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7793" y="-1"/>
            <a:ext cx="12192002" cy="685800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55FBC96B-2977-664A-86D1-E246791466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65"/>
          <a:stretch/>
        </p:blipFill>
        <p:spPr>
          <a:xfrm>
            <a:off x="0" y="962627"/>
            <a:ext cx="5251036" cy="5194300"/>
          </a:xfrm>
          <a:prstGeom prst="rect">
            <a:avLst/>
          </a:prstGeom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id="{977FEC2C-C20F-E640-ACB4-2344054A232D}"/>
              </a:ext>
            </a:extLst>
          </p:cNvPr>
          <p:cNvGrpSpPr/>
          <p:nvPr/>
        </p:nvGrpSpPr>
        <p:grpSpPr>
          <a:xfrm>
            <a:off x="525055" y="5216309"/>
            <a:ext cx="1014412" cy="414337"/>
            <a:chOff x="2843213" y="5216309"/>
            <a:chExt cx="1014412" cy="414337"/>
          </a:xfrm>
        </p:grpSpPr>
        <p:sp>
          <p:nvSpPr>
            <p:cNvPr id="15" name="圆角矩形 14">
              <a:extLst>
                <a:ext uri="{FF2B5EF4-FFF2-40B4-BE49-F238E27FC236}">
                  <a16:creationId xmlns:a16="http://schemas.microsoft.com/office/drawing/2014/main" id="{A4DEE64C-5895-D04A-9579-0027BD39451E}"/>
                </a:ext>
              </a:extLst>
            </p:cNvPr>
            <p:cNvSpPr/>
            <p:nvPr/>
          </p:nvSpPr>
          <p:spPr>
            <a:xfrm>
              <a:off x="2843213" y="5216311"/>
              <a:ext cx="1014412" cy="414335"/>
            </a:xfrm>
            <a:prstGeom prst="roundRect">
              <a:avLst/>
            </a:prstGeom>
            <a:solidFill>
              <a:schemeClr val="bg1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6" name="圆角矩形 15">
              <a:extLst>
                <a:ext uri="{FF2B5EF4-FFF2-40B4-BE49-F238E27FC236}">
                  <a16:creationId xmlns:a16="http://schemas.microsoft.com/office/drawing/2014/main" id="{9D06714F-502E-2941-9A31-6C2E0D1801C7}"/>
                </a:ext>
              </a:extLst>
            </p:cNvPr>
            <p:cNvSpPr/>
            <p:nvPr/>
          </p:nvSpPr>
          <p:spPr>
            <a:xfrm>
              <a:off x="2843213" y="5216309"/>
              <a:ext cx="1014412" cy="144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7" name="圆角矩形 16">
            <a:extLst>
              <a:ext uri="{FF2B5EF4-FFF2-40B4-BE49-F238E27FC236}">
                <a16:creationId xmlns:a16="http://schemas.microsoft.com/office/drawing/2014/main" id="{B51BF521-0065-5842-9BB9-239FDDF44DE0}"/>
              </a:ext>
            </a:extLst>
          </p:cNvPr>
          <p:cNvSpPr/>
          <p:nvPr/>
        </p:nvSpPr>
        <p:spPr>
          <a:xfrm>
            <a:off x="1746212" y="5437766"/>
            <a:ext cx="528638" cy="180000"/>
          </a:xfrm>
          <a:prstGeom prst="roundRect">
            <a:avLst/>
          </a:prstGeom>
          <a:solidFill>
            <a:srgbClr val="FFE799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8" name="image 102">
            <a:extLst>
              <a:ext uri="{FF2B5EF4-FFF2-40B4-BE49-F238E27FC236}">
                <a16:creationId xmlns:a16="http://schemas.microsoft.com/office/drawing/2014/main" id="{D9BD2F3C-9B1B-5C4D-9BFF-FACEE028AAC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5400000">
            <a:off x="4936952" y="1296784"/>
            <a:ext cx="933436" cy="698048"/>
          </a:xfrm>
          <a:prstGeom prst="rect">
            <a:avLst/>
          </a:prstGeom>
        </p:spPr>
      </p:pic>
      <p:sp>
        <p:nvSpPr>
          <p:cNvPr id="22" name="矩形 21">
            <a:extLst>
              <a:ext uri="{FF2B5EF4-FFF2-40B4-BE49-F238E27FC236}">
                <a16:creationId xmlns:a16="http://schemas.microsoft.com/office/drawing/2014/main" id="{B0902444-F8EA-3B43-AD06-C3A1A41E8B9F}"/>
              </a:ext>
            </a:extLst>
          </p:cNvPr>
          <p:cNvSpPr/>
          <p:nvPr/>
        </p:nvSpPr>
        <p:spPr>
          <a:xfrm>
            <a:off x="11970283" y="2456208"/>
            <a:ext cx="443433" cy="2486108"/>
          </a:xfrm>
          <a:prstGeom prst="rect">
            <a:avLst/>
          </a:prstGeom>
          <a:solidFill>
            <a:srgbClr val="FCA1B7"/>
          </a:solidFill>
          <a:ln w="63500">
            <a:solidFill>
              <a:schemeClr val="tx1">
                <a:lumMod val="85000"/>
                <a:lumOff val="1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08D34C46-354D-D142-8C7F-8AB8DC9B03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700000">
            <a:off x="3915074" y="4715271"/>
            <a:ext cx="602779" cy="1767959"/>
          </a:xfrm>
          <a:prstGeom prst="rect">
            <a:avLst/>
          </a:prstGeom>
        </p:spPr>
      </p:pic>
      <p:sp>
        <p:nvSpPr>
          <p:cNvPr id="24" name="椭圆 23">
            <a:extLst>
              <a:ext uri="{FF2B5EF4-FFF2-40B4-BE49-F238E27FC236}">
                <a16:creationId xmlns:a16="http://schemas.microsoft.com/office/drawing/2014/main" id="{23485263-5793-914D-B9A4-4D9F31651E99}"/>
              </a:ext>
            </a:extLst>
          </p:cNvPr>
          <p:cNvSpPr/>
          <p:nvPr/>
        </p:nvSpPr>
        <p:spPr>
          <a:xfrm>
            <a:off x="10614867" y="1073459"/>
            <a:ext cx="572351" cy="572351"/>
          </a:xfrm>
          <a:prstGeom prst="ellipse">
            <a:avLst/>
          </a:prstGeom>
          <a:solidFill>
            <a:srgbClr val="FFE799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32ACA08A-36FD-D54F-8725-56CB6121FD3A}"/>
              </a:ext>
            </a:extLst>
          </p:cNvPr>
          <p:cNvSpPr/>
          <p:nvPr/>
        </p:nvSpPr>
        <p:spPr>
          <a:xfrm>
            <a:off x="5289713" y="566769"/>
            <a:ext cx="417175" cy="417175"/>
          </a:xfrm>
          <a:prstGeom prst="ellipse">
            <a:avLst/>
          </a:prstGeom>
          <a:solidFill>
            <a:srgbClr val="FCA1B7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5E07AAA2-24ED-6D4A-9F07-BBDE17B2F526}"/>
              </a:ext>
            </a:extLst>
          </p:cNvPr>
          <p:cNvSpPr/>
          <p:nvPr/>
        </p:nvSpPr>
        <p:spPr>
          <a:xfrm>
            <a:off x="11036129" y="6286344"/>
            <a:ext cx="302177" cy="30217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28" name="Group 27"/>
          <p:cNvGrpSpPr/>
          <p:nvPr/>
        </p:nvGrpSpPr>
        <p:grpSpPr>
          <a:xfrm>
            <a:off x="345094" y="1317835"/>
            <a:ext cx="689709" cy="655950"/>
            <a:chOff x="5681457" y="1684558"/>
            <a:chExt cx="689709" cy="655950"/>
          </a:xfrm>
        </p:grpSpPr>
        <p:grpSp>
          <p:nvGrpSpPr>
            <p:cNvPr id="29" name="组合 36">
              <a:extLst>
                <a:ext uri="{FF2B5EF4-FFF2-40B4-BE49-F238E27FC236}">
                  <a16:creationId xmlns:a16="http://schemas.microsoft.com/office/drawing/2014/main" id="{DDDFFA12-4B1F-794D-8A5B-C9594545AF5E}"/>
                </a:ext>
              </a:extLst>
            </p:cNvPr>
            <p:cNvGrpSpPr/>
            <p:nvPr/>
          </p:nvGrpSpPr>
          <p:grpSpPr>
            <a:xfrm>
              <a:off x="5681457" y="1684558"/>
              <a:ext cx="655949" cy="655950"/>
              <a:chOff x="4641071" y="1929348"/>
              <a:chExt cx="691376" cy="691377"/>
            </a:xfrm>
          </p:grpSpPr>
          <p:sp>
            <p:nvSpPr>
              <p:cNvPr id="31" name="椭圆 16">
                <a:extLst>
                  <a:ext uri="{FF2B5EF4-FFF2-40B4-BE49-F238E27FC236}">
                    <a16:creationId xmlns:a16="http://schemas.microsoft.com/office/drawing/2014/main" id="{51FA3812-595B-F942-8C7F-5FE1BC98F3A2}"/>
                  </a:ext>
                </a:extLst>
              </p:cNvPr>
              <p:cNvSpPr/>
              <p:nvPr/>
            </p:nvSpPr>
            <p:spPr>
              <a:xfrm>
                <a:off x="4641071" y="1929348"/>
                <a:ext cx="691376" cy="691376"/>
              </a:xfrm>
              <a:prstGeom prst="ellipse">
                <a:avLst/>
              </a:prstGeom>
              <a:noFill/>
              <a:ln w="57150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cxnSp>
            <p:nvCxnSpPr>
              <p:cNvPr id="32" name="直线连接符 20">
                <a:extLst>
                  <a:ext uri="{FF2B5EF4-FFF2-40B4-BE49-F238E27FC236}">
                    <a16:creationId xmlns:a16="http://schemas.microsoft.com/office/drawing/2014/main" id="{7B65BD86-5CC8-C54E-B758-33626C9CD738}"/>
                  </a:ext>
                </a:extLst>
              </p:cNvPr>
              <p:cNvCxnSpPr>
                <a:cxnSpLocks/>
                <a:stCxn id="31" idx="0"/>
              </p:cNvCxnSpPr>
              <p:nvPr/>
            </p:nvCxnSpPr>
            <p:spPr>
              <a:xfrm flipH="1">
                <a:off x="4641071" y="1929348"/>
                <a:ext cx="345688" cy="488877"/>
              </a:xfrm>
              <a:prstGeom prst="line">
                <a:avLst/>
              </a:prstGeom>
              <a:ln w="28575"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线连接符 22">
                <a:extLst>
                  <a:ext uri="{FF2B5EF4-FFF2-40B4-BE49-F238E27FC236}">
                    <a16:creationId xmlns:a16="http://schemas.microsoft.com/office/drawing/2014/main" id="{762304F5-08FD-7E4E-A69E-3880C6B320C4}"/>
                  </a:ext>
                </a:extLst>
              </p:cNvPr>
              <p:cNvCxnSpPr>
                <a:cxnSpLocks/>
                <a:stCxn id="31" idx="3"/>
              </p:cNvCxnSpPr>
              <p:nvPr/>
            </p:nvCxnSpPr>
            <p:spPr>
              <a:xfrm flipV="1">
                <a:off x="4742321" y="1929348"/>
                <a:ext cx="387626" cy="590126"/>
              </a:xfrm>
              <a:prstGeom prst="line">
                <a:avLst/>
              </a:prstGeom>
              <a:ln w="28575"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线连接符 24">
                <a:extLst>
                  <a:ext uri="{FF2B5EF4-FFF2-40B4-BE49-F238E27FC236}">
                    <a16:creationId xmlns:a16="http://schemas.microsoft.com/office/drawing/2014/main" id="{030A4683-5A36-7A40-B56B-7E299BEE9FBF}"/>
                  </a:ext>
                </a:extLst>
              </p:cNvPr>
              <p:cNvCxnSpPr>
                <a:cxnSpLocks/>
                <a:stCxn id="31" idx="7"/>
              </p:cNvCxnSpPr>
              <p:nvPr/>
            </p:nvCxnSpPr>
            <p:spPr>
              <a:xfrm flipH="1">
                <a:off x="4837532" y="2030598"/>
                <a:ext cx="393666" cy="590126"/>
              </a:xfrm>
              <a:prstGeom prst="line">
                <a:avLst/>
              </a:prstGeom>
              <a:ln w="28575"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线连接符 26">
                <a:extLst>
                  <a:ext uri="{FF2B5EF4-FFF2-40B4-BE49-F238E27FC236}">
                    <a16:creationId xmlns:a16="http://schemas.microsoft.com/office/drawing/2014/main" id="{34C47B14-8F5B-D84F-BC6B-56B4134BC6DA}"/>
                  </a:ext>
                </a:extLst>
              </p:cNvPr>
              <p:cNvCxnSpPr>
                <a:cxnSpLocks/>
                <a:stCxn id="31" idx="4"/>
              </p:cNvCxnSpPr>
              <p:nvPr/>
            </p:nvCxnSpPr>
            <p:spPr>
              <a:xfrm flipV="1">
                <a:off x="4986759" y="2138525"/>
                <a:ext cx="339648" cy="482200"/>
              </a:xfrm>
              <a:prstGeom prst="line">
                <a:avLst/>
              </a:prstGeom>
              <a:ln w="28575"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文本框 37">
              <a:extLst>
                <a:ext uri="{FF2B5EF4-FFF2-40B4-BE49-F238E27FC236}">
                  <a16:creationId xmlns:a16="http://schemas.microsoft.com/office/drawing/2014/main" id="{94CD50EE-3A4D-7947-901D-F773E3FFA603}"/>
                </a:ext>
              </a:extLst>
            </p:cNvPr>
            <p:cNvSpPr txBox="1"/>
            <p:nvPr/>
          </p:nvSpPr>
          <p:spPr>
            <a:xfrm>
              <a:off x="5715217" y="1720144"/>
              <a:ext cx="65594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3200" dirty="0">
                  <a:solidFill>
                    <a:srgbClr val="FFE799"/>
                  </a:solidFill>
                  <a:latin typeface="zihun7hao-wennuantongzhiti" pitchFamily="2" charset="-122"/>
                  <a:ea typeface="zihun7hao-wennuantongzhiti" pitchFamily="2" charset="-122"/>
                </a:rPr>
                <a:t>01</a:t>
              </a:r>
              <a:endParaRPr kumimoji="1" lang="zh-CN" altLang="en-US" sz="3200" dirty="0">
                <a:solidFill>
                  <a:srgbClr val="FFE799"/>
                </a:solidFill>
                <a:latin typeface="zihun7hao-wennuantongzhiti" pitchFamily="2" charset="-122"/>
                <a:ea typeface="zihun7hao-wennuantongzhiti" pitchFamily="2" charset="-122"/>
              </a:endParaRPr>
            </a:p>
          </p:txBody>
        </p:sp>
      </p:grpSp>
      <p:sp>
        <p:nvSpPr>
          <p:cNvPr id="36" name="文本框 38">
            <a:extLst>
              <a:ext uri="{FF2B5EF4-FFF2-40B4-BE49-F238E27FC236}">
                <a16:creationId xmlns:a16="http://schemas.microsoft.com/office/drawing/2014/main" id="{BFBD7FDA-C0C1-A64C-88FC-F432A76624F4}"/>
              </a:ext>
            </a:extLst>
          </p:cNvPr>
          <p:cNvSpPr txBox="1"/>
          <p:nvPr/>
        </p:nvSpPr>
        <p:spPr>
          <a:xfrm>
            <a:off x="1093544" y="1122883"/>
            <a:ext cx="363857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Clr>
                <a:srgbClr val="00CC99"/>
              </a:buClr>
            </a:pP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Câu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nói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của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thầy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đặt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trong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dấu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gì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? </a:t>
            </a:r>
          </a:p>
        </p:txBody>
      </p:sp>
      <p:sp>
        <p:nvSpPr>
          <p:cNvPr id="2" name="Rectangle 1"/>
          <p:cNvSpPr/>
          <p:nvPr/>
        </p:nvSpPr>
        <p:spPr>
          <a:xfrm>
            <a:off x="5018230" y="2177753"/>
            <a:ext cx="684846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buFontTx/>
              <a:buChar char="-"/>
            </a:pP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dấu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chấm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trong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dấu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ngoặc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kép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8501930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1">
            <a:extLst>
              <a:ext uri="{FF2B5EF4-FFF2-40B4-BE49-F238E27FC236}">
                <a16:creationId xmlns:a16="http://schemas.microsoft.com/office/drawing/2014/main" id="{824580FE-5A13-9A4F-9F64-99328C4DCC8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2" cy="685800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55FBC96B-2977-664A-86D1-E246791466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65"/>
          <a:stretch/>
        </p:blipFill>
        <p:spPr>
          <a:xfrm>
            <a:off x="0" y="962627"/>
            <a:ext cx="5251036" cy="5194300"/>
          </a:xfrm>
          <a:prstGeom prst="rect">
            <a:avLst/>
          </a:prstGeom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id="{977FEC2C-C20F-E640-ACB4-2344054A232D}"/>
              </a:ext>
            </a:extLst>
          </p:cNvPr>
          <p:cNvGrpSpPr/>
          <p:nvPr/>
        </p:nvGrpSpPr>
        <p:grpSpPr>
          <a:xfrm>
            <a:off x="525055" y="5216309"/>
            <a:ext cx="1014412" cy="414337"/>
            <a:chOff x="2843213" y="5216309"/>
            <a:chExt cx="1014412" cy="414337"/>
          </a:xfrm>
        </p:grpSpPr>
        <p:sp>
          <p:nvSpPr>
            <p:cNvPr id="15" name="圆角矩形 14">
              <a:extLst>
                <a:ext uri="{FF2B5EF4-FFF2-40B4-BE49-F238E27FC236}">
                  <a16:creationId xmlns:a16="http://schemas.microsoft.com/office/drawing/2014/main" id="{A4DEE64C-5895-D04A-9579-0027BD39451E}"/>
                </a:ext>
              </a:extLst>
            </p:cNvPr>
            <p:cNvSpPr/>
            <p:nvPr/>
          </p:nvSpPr>
          <p:spPr>
            <a:xfrm>
              <a:off x="2843213" y="5216311"/>
              <a:ext cx="1014412" cy="414335"/>
            </a:xfrm>
            <a:prstGeom prst="roundRect">
              <a:avLst/>
            </a:prstGeom>
            <a:solidFill>
              <a:schemeClr val="bg1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6" name="圆角矩形 15">
              <a:extLst>
                <a:ext uri="{FF2B5EF4-FFF2-40B4-BE49-F238E27FC236}">
                  <a16:creationId xmlns:a16="http://schemas.microsoft.com/office/drawing/2014/main" id="{9D06714F-502E-2941-9A31-6C2E0D1801C7}"/>
                </a:ext>
              </a:extLst>
            </p:cNvPr>
            <p:cNvSpPr/>
            <p:nvPr/>
          </p:nvSpPr>
          <p:spPr>
            <a:xfrm>
              <a:off x="2843213" y="5216309"/>
              <a:ext cx="1014412" cy="14400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7" name="圆角矩形 16">
            <a:extLst>
              <a:ext uri="{FF2B5EF4-FFF2-40B4-BE49-F238E27FC236}">
                <a16:creationId xmlns:a16="http://schemas.microsoft.com/office/drawing/2014/main" id="{B51BF521-0065-5842-9BB9-239FDDF44DE0}"/>
              </a:ext>
            </a:extLst>
          </p:cNvPr>
          <p:cNvSpPr/>
          <p:nvPr/>
        </p:nvSpPr>
        <p:spPr>
          <a:xfrm>
            <a:off x="1746212" y="5437766"/>
            <a:ext cx="528638" cy="180000"/>
          </a:xfrm>
          <a:prstGeom prst="roundRect">
            <a:avLst/>
          </a:prstGeom>
          <a:solidFill>
            <a:srgbClr val="FFE799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8" name="image 102">
            <a:extLst>
              <a:ext uri="{FF2B5EF4-FFF2-40B4-BE49-F238E27FC236}">
                <a16:creationId xmlns:a16="http://schemas.microsoft.com/office/drawing/2014/main" id="{D9BD2F3C-9B1B-5C4D-9BFF-FACEE028AAC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 rot="5400000">
            <a:off x="5510336" y="1592403"/>
            <a:ext cx="933436" cy="698048"/>
          </a:xfrm>
          <a:prstGeom prst="rect">
            <a:avLst/>
          </a:prstGeom>
        </p:spPr>
      </p:pic>
      <p:sp>
        <p:nvSpPr>
          <p:cNvPr id="22" name="矩形 21">
            <a:extLst>
              <a:ext uri="{FF2B5EF4-FFF2-40B4-BE49-F238E27FC236}">
                <a16:creationId xmlns:a16="http://schemas.microsoft.com/office/drawing/2014/main" id="{B0902444-F8EA-3B43-AD06-C3A1A41E8B9F}"/>
              </a:ext>
            </a:extLst>
          </p:cNvPr>
          <p:cNvSpPr/>
          <p:nvPr/>
        </p:nvSpPr>
        <p:spPr>
          <a:xfrm>
            <a:off x="11856362" y="2316723"/>
            <a:ext cx="443433" cy="2486108"/>
          </a:xfrm>
          <a:prstGeom prst="rect">
            <a:avLst/>
          </a:prstGeom>
          <a:solidFill>
            <a:srgbClr val="FCA1B7"/>
          </a:solidFill>
          <a:ln w="63500">
            <a:solidFill>
              <a:schemeClr val="tx1">
                <a:lumMod val="85000"/>
                <a:lumOff val="1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08D34C46-354D-D142-8C7F-8AB8DC9B03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700000">
            <a:off x="4605993" y="4815074"/>
            <a:ext cx="602779" cy="1767959"/>
          </a:xfrm>
          <a:prstGeom prst="rect">
            <a:avLst/>
          </a:prstGeom>
        </p:spPr>
      </p:pic>
      <p:sp>
        <p:nvSpPr>
          <p:cNvPr id="24" name="椭圆 23">
            <a:extLst>
              <a:ext uri="{FF2B5EF4-FFF2-40B4-BE49-F238E27FC236}">
                <a16:creationId xmlns:a16="http://schemas.microsoft.com/office/drawing/2014/main" id="{23485263-5793-914D-B9A4-4D9F31651E99}"/>
              </a:ext>
            </a:extLst>
          </p:cNvPr>
          <p:cNvSpPr/>
          <p:nvPr/>
        </p:nvSpPr>
        <p:spPr>
          <a:xfrm>
            <a:off x="10614867" y="1073459"/>
            <a:ext cx="572351" cy="572351"/>
          </a:xfrm>
          <a:prstGeom prst="ellipse">
            <a:avLst/>
          </a:prstGeom>
          <a:solidFill>
            <a:srgbClr val="FFE799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椭圆 24">
            <a:extLst>
              <a:ext uri="{FF2B5EF4-FFF2-40B4-BE49-F238E27FC236}">
                <a16:creationId xmlns:a16="http://schemas.microsoft.com/office/drawing/2014/main" id="{32ACA08A-36FD-D54F-8725-56CB6121FD3A}"/>
              </a:ext>
            </a:extLst>
          </p:cNvPr>
          <p:cNvSpPr/>
          <p:nvPr/>
        </p:nvSpPr>
        <p:spPr>
          <a:xfrm>
            <a:off x="5289713" y="566769"/>
            <a:ext cx="417175" cy="417175"/>
          </a:xfrm>
          <a:prstGeom prst="ellipse">
            <a:avLst/>
          </a:prstGeom>
          <a:solidFill>
            <a:srgbClr val="FCA1B7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6" name="椭圆 25">
            <a:extLst>
              <a:ext uri="{FF2B5EF4-FFF2-40B4-BE49-F238E27FC236}">
                <a16:creationId xmlns:a16="http://schemas.microsoft.com/office/drawing/2014/main" id="{5E07AAA2-24ED-6D4A-9F07-BBDE17B2F526}"/>
              </a:ext>
            </a:extLst>
          </p:cNvPr>
          <p:cNvSpPr/>
          <p:nvPr/>
        </p:nvSpPr>
        <p:spPr>
          <a:xfrm>
            <a:off x="9663676" y="5328469"/>
            <a:ext cx="302177" cy="30217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28" name="Group 27"/>
          <p:cNvGrpSpPr/>
          <p:nvPr/>
        </p:nvGrpSpPr>
        <p:grpSpPr>
          <a:xfrm>
            <a:off x="197080" y="1317834"/>
            <a:ext cx="655949" cy="655950"/>
            <a:chOff x="5681457" y="1684558"/>
            <a:chExt cx="655949" cy="655950"/>
          </a:xfrm>
        </p:grpSpPr>
        <p:grpSp>
          <p:nvGrpSpPr>
            <p:cNvPr id="29" name="组合 36">
              <a:extLst>
                <a:ext uri="{FF2B5EF4-FFF2-40B4-BE49-F238E27FC236}">
                  <a16:creationId xmlns:a16="http://schemas.microsoft.com/office/drawing/2014/main" id="{DDDFFA12-4B1F-794D-8A5B-C9594545AF5E}"/>
                </a:ext>
              </a:extLst>
            </p:cNvPr>
            <p:cNvGrpSpPr/>
            <p:nvPr/>
          </p:nvGrpSpPr>
          <p:grpSpPr>
            <a:xfrm>
              <a:off x="5681457" y="1684558"/>
              <a:ext cx="655949" cy="655950"/>
              <a:chOff x="4641071" y="1929348"/>
              <a:chExt cx="691376" cy="691377"/>
            </a:xfrm>
          </p:grpSpPr>
          <p:sp>
            <p:nvSpPr>
              <p:cNvPr id="31" name="椭圆 16">
                <a:extLst>
                  <a:ext uri="{FF2B5EF4-FFF2-40B4-BE49-F238E27FC236}">
                    <a16:creationId xmlns:a16="http://schemas.microsoft.com/office/drawing/2014/main" id="{51FA3812-595B-F942-8C7F-5FE1BC98F3A2}"/>
                  </a:ext>
                </a:extLst>
              </p:cNvPr>
              <p:cNvSpPr/>
              <p:nvPr/>
            </p:nvSpPr>
            <p:spPr>
              <a:xfrm>
                <a:off x="4641071" y="1929348"/>
                <a:ext cx="691376" cy="691376"/>
              </a:xfrm>
              <a:prstGeom prst="ellipse">
                <a:avLst/>
              </a:prstGeom>
              <a:noFill/>
              <a:ln w="57150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  <p:cxnSp>
            <p:nvCxnSpPr>
              <p:cNvPr id="32" name="直线连接符 20">
                <a:extLst>
                  <a:ext uri="{FF2B5EF4-FFF2-40B4-BE49-F238E27FC236}">
                    <a16:creationId xmlns:a16="http://schemas.microsoft.com/office/drawing/2014/main" id="{7B65BD86-5CC8-C54E-B758-33626C9CD738}"/>
                  </a:ext>
                </a:extLst>
              </p:cNvPr>
              <p:cNvCxnSpPr>
                <a:cxnSpLocks/>
                <a:stCxn id="31" idx="0"/>
              </p:cNvCxnSpPr>
              <p:nvPr/>
            </p:nvCxnSpPr>
            <p:spPr>
              <a:xfrm flipH="1">
                <a:off x="4641071" y="1929348"/>
                <a:ext cx="345688" cy="488877"/>
              </a:xfrm>
              <a:prstGeom prst="line">
                <a:avLst/>
              </a:prstGeom>
              <a:ln w="28575"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线连接符 22">
                <a:extLst>
                  <a:ext uri="{FF2B5EF4-FFF2-40B4-BE49-F238E27FC236}">
                    <a16:creationId xmlns:a16="http://schemas.microsoft.com/office/drawing/2014/main" id="{762304F5-08FD-7E4E-A69E-3880C6B320C4}"/>
                  </a:ext>
                </a:extLst>
              </p:cNvPr>
              <p:cNvCxnSpPr>
                <a:cxnSpLocks/>
                <a:stCxn id="31" idx="3"/>
              </p:cNvCxnSpPr>
              <p:nvPr/>
            </p:nvCxnSpPr>
            <p:spPr>
              <a:xfrm flipV="1">
                <a:off x="4742321" y="1929348"/>
                <a:ext cx="387626" cy="590126"/>
              </a:xfrm>
              <a:prstGeom prst="line">
                <a:avLst/>
              </a:prstGeom>
              <a:ln w="28575"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线连接符 24">
                <a:extLst>
                  <a:ext uri="{FF2B5EF4-FFF2-40B4-BE49-F238E27FC236}">
                    <a16:creationId xmlns:a16="http://schemas.microsoft.com/office/drawing/2014/main" id="{030A4683-5A36-7A40-B56B-7E299BEE9FBF}"/>
                  </a:ext>
                </a:extLst>
              </p:cNvPr>
              <p:cNvCxnSpPr>
                <a:cxnSpLocks/>
                <a:stCxn id="31" idx="7"/>
              </p:cNvCxnSpPr>
              <p:nvPr/>
            </p:nvCxnSpPr>
            <p:spPr>
              <a:xfrm flipH="1">
                <a:off x="4837532" y="2030598"/>
                <a:ext cx="393666" cy="590126"/>
              </a:xfrm>
              <a:prstGeom prst="line">
                <a:avLst/>
              </a:prstGeom>
              <a:ln w="28575"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线连接符 26">
                <a:extLst>
                  <a:ext uri="{FF2B5EF4-FFF2-40B4-BE49-F238E27FC236}">
                    <a16:creationId xmlns:a16="http://schemas.microsoft.com/office/drawing/2014/main" id="{34C47B14-8F5B-D84F-BC6B-56B4134BC6DA}"/>
                  </a:ext>
                </a:extLst>
              </p:cNvPr>
              <p:cNvCxnSpPr>
                <a:cxnSpLocks/>
                <a:stCxn id="31" idx="4"/>
              </p:cNvCxnSpPr>
              <p:nvPr/>
            </p:nvCxnSpPr>
            <p:spPr>
              <a:xfrm flipV="1">
                <a:off x="4986759" y="2138525"/>
                <a:ext cx="339648" cy="482200"/>
              </a:xfrm>
              <a:prstGeom prst="line">
                <a:avLst/>
              </a:prstGeom>
              <a:ln w="28575">
                <a:solidFill>
                  <a:schemeClr val="bg1"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文本框 37">
              <a:extLst>
                <a:ext uri="{FF2B5EF4-FFF2-40B4-BE49-F238E27FC236}">
                  <a16:creationId xmlns:a16="http://schemas.microsoft.com/office/drawing/2014/main" id="{94CD50EE-3A4D-7947-901D-F773E3FFA603}"/>
                </a:ext>
              </a:extLst>
            </p:cNvPr>
            <p:cNvSpPr txBox="1"/>
            <p:nvPr/>
          </p:nvSpPr>
          <p:spPr>
            <a:xfrm>
              <a:off x="5704108" y="1692434"/>
              <a:ext cx="59503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3200" dirty="0">
                  <a:solidFill>
                    <a:srgbClr val="FFE799"/>
                  </a:solidFill>
                  <a:latin typeface="zihun7hao-wennuantongzhiti" pitchFamily="2" charset="-122"/>
                  <a:ea typeface="zihun7hao-wennuantongzhiti" pitchFamily="2" charset="-122"/>
                </a:rPr>
                <a:t>02</a:t>
              </a:r>
              <a:endParaRPr kumimoji="1" lang="zh-CN" altLang="en-US" sz="3200" dirty="0">
                <a:solidFill>
                  <a:srgbClr val="FFE799"/>
                </a:solidFill>
                <a:latin typeface="zihun7hao-wennuantongzhiti" pitchFamily="2" charset="-122"/>
                <a:ea typeface="zihun7hao-wennuantongzhiti" pitchFamily="2" charset="-122"/>
              </a:endParaRPr>
            </a:p>
          </p:txBody>
        </p:sp>
      </p:grpSp>
      <p:sp>
        <p:nvSpPr>
          <p:cNvPr id="36" name="文本框 38">
            <a:extLst>
              <a:ext uri="{FF2B5EF4-FFF2-40B4-BE49-F238E27FC236}">
                <a16:creationId xmlns:a16="http://schemas.microsoft.com/office/drawing/2014/main" id="{BFBD7FDA-C0C1-A64C-88FC-F432A76624F4}"/>
              </a:ext>
            </a:extLst>
          </p:cNvPr>
          <p:cNvSpPr txBox="1"/>
          <p:nvPr/>
        </p:nvSpPr>
        <p:spPr>
          <a:xfrm>
            <a:off x="905099" y="1243935"/>
            <a:ext cx="383672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Clr>
                <a:srgbClr val="00CC99"/>
              </a:buClr>
            </a:pP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Những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chữ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nào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trong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bài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phải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viết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hoa</a:t>
            </a:r>
            <a:r>
              <a:rPr lang="en-US" sz="4000" b="1" dirty="0">
                <a:solidFill>
                  <a:schemeClr val="bg1"/>
                </a:solidFill>
                <a:latin typeface="HP001 4 hàng" panose="020B0603050302020204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5397826" y="2608510"/>
            <a:ext cx="6311745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Tx/>
              <a:buChar char="-"/>
            </a:pP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Thầy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Nhưng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Thế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-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chữ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đầu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câu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đầu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đoạn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.</a:t>
            </a:r>
          </a:p>
          <a:p>
            <a:pPr>
              <a:lnSpc>
                <a:spcPct val="130000"/>
              </a:lnSpc>
              <a:buFontTx/>
              <a:buChar char="-"/>
            </a:pP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Nen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– li –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tên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riêng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0800702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1">
            <a:extLst>
              <a:ext uri="{FF2B5EF4-FFF2-40B4-BE49-F238E27FC236}">
                <a16:creationId xmlns:a16="http://schemas.microsoft.com/office/drawing/2014/main" id="{824580FE-5A13-9A4F-9F64-99328C4DCC8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2" cy="6858001"/>
          </a:xfrm>
          <a:prstGeom prst="rect">
            <a:avLst/>
          </a:prstGeom>
        </p:spPr>
      </p:pic>
      <p:sp>
        <p:nvSpPr>
          <p:cNvPr id="6" name="椭圆 5">
            <a:extLst>
              <a:ext uri="{FF2B5EF4-FFF2-40B4-BE49-F238E27FC236}">
                <a16:creationId xmlns:a16="http://schemas.microsoft.com/office/drawing/2014/main" id="{B09401AB-2691-6F40-9916-FA63555195BE}"/>
              </a:ext>
            </a:extLst>
          </p:cNvPr>
          <p:cNvSpPr/>
          <p:nvPr/>
        </p:nvSpPr>
        <p:spPr>
          <a:xfrm>
            <a:off x="221098" y="1579423"/>
            <a:ext cx="2080779" cy="2080779"/>
          </a:xfrm>
          <a:prstGeom prst="ellipse">
            <a:avLst/>
          </a:prstGeom>
          <a:solidFill>
            <a:srgbClr val="FFE799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94B5365-D756-604A-ACC6-D709C114F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118" y="1640333"/>
            <a:ext cx="1810857" cy="1563443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0BF6C14A-94CC-6C4B-86FF-CFB35534C2C8}"/>
              </a:ext>
            </a:extLst>
          </p:cNvPr>
          <p:cNvSpPr/>
          <p:nvPr/>
        </p:nvSpPr>
        <p:spPr>
          <a:xfrm>
            <a:off x="392037" y="469294"/>
            <a:ext cx="11384323" cy="5919412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3F5A9A6-A8FA-8941-A7A8-B309656AE55F}"/>
              </a:ext>
            </a:extLst>
          </p:cNvPr>
          <p:cNvSpPr txBox="1"/>
          <p:nvPr/>
        </p:nvSpPr>
        <p:spPr>
          <a:xfrm>
            <a:off x="2439133" y="2338489"/>
            <a:ext cx="9309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400" b="1" dirty="0">
                <a:solidFill>
                  <a:srgbClr val="039373"/>
                </a:solidFill>
                <a:latin typeface="Source Han Sans CN Heavy" panose="020B0500000000000000" pitchFamily="34" charset="-128"/>
                <a:ea typeface="Source Han Sans CN Heavy" panose="020B0500000000000000" pitchFamily="34" charset="-128"/>
              </a:rPr>
              <a:t>01</a:t>
            </a:r>
            <a:r>
              <a:rPr kumimoji="1" lang="zh-CN" altLang="en-US" sz="4400" b="1" dirty="0">
                <a:solidFill>
                  <a:srgbClr val="039373"/>
                </a:solidFill>
                <a:latin typeface="Source Han Sans CN Heavy" panose="020B0500000000000000" pitchFamily="34" charset="-128"/>
                <a:ea typeface="Source Han Sans CN Heavy" panose="020B0500000000000000" pitchFamily="34" charset="-128"/>
              </a:rPr>
              <a:t>｜</a:t>
            </a:r>
            <a:r>
              <a:rPr kumimoji="1" lang="vi-VN" altLang="zh-CN" sz="2800" b="1" dirty="0">
                <a:solidFill>
                  <a:srgbClr val="039373"/>
                </a:solidFill>
                <a:latin typeface="UVF Cupid de Locke" panose="02070306020206020304" pitchFamily="18" charset="0"/>
                <a:ea typeface="Source Han Sans CN Heavy" panose="020B0500000000000000" pitchFamily="34" charset="-128"/>
              </a:rPr>
              <a:t>Gạch chân dưới tiếng/từ khó đọc, dễ viết sai.</a:t>
            </a:r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C7D959CB-0E0D-3C4C-AF6B-7ACF45CD36F7}"/>
              </a:ext>
            </a:extLst>
          </p:cNvPr>
          <p:cNvSpPr/>
          <p:nvPr/>
        </p:nvSpPr>
        <p:spPr>
          <a:xfrm>
            <a:off x="-224147" y="-171430"/>
            <a:ext cx="703249" cy="703249"/>
          </a:xfrm>
          <a:prstGeom prst="ellipse">
            <a:avLst/>
          </a:prstGeom>
          <a:solidFill>
            <a:srgbClr val="FFE799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18" name="image 102">
            <a:extLst>
              <a:ext uri="{FF2B5EF4-FFF2-40B4-BE49-F238E27FC236}">
                <a16:creationId xmlns:a16="http://schemas.microsoft.com/office/drawing/2014/main" id="{BA78E1AB-68F9-9149-BDD9-36CABE1E355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1077121" y="-349025"/>
            <a:ext cx="933436" cy="698048"/>
          </a:xfrm>
          <a:prstGeom prst="rect">
            <a:avLst/>
          </a:prstGeom>
        </p:spPr>
      </p:pic>
      <p:sp>
        <p:nvSpPr>
          <p:cNvPr id="19" name="任意形状 18">
            <a:extLst>
              <a:ext uri="{FF2B5EF4-FFF2-40B4-BE49-F238E27FC236}">
                <a16:creationId xmlns:a16="http://schemas.microsoft.com/office/drawing/2014/main" id="{BC3DE53B-F6CD-5146-8E6B-F573A7E56819}"/>
              </a:ext>
            </a:extLst>
          </p:cNvPr>
          <p:cNvSpPr/>
          <p:nvPr/>
        </p:nvSpPr>
        <p:spPr>
          <a:xfrm>
            <a:off x="-403246" y="5468729"/>
            <a:ext cx="1839953" cy="1839953"/>
          </a:xfrm>
          <a:custGeom>
            <a:avLst/>
            <a:gdLst>
              <a:gd name="connsiteX0" fmla="*/ 1537456 w 3074912"/>
              <a:gd name="connsiteY0" fmla="*/ 0 h 3074912"/>
              <a:gd name="connsiteX1" fmla="*/ 3074912 w 3074912"/>
              <a:gd name="connsiteY1" fmla="*/ 1537456 h 3074912"/>
              <a:gd name="connsiteX2" fmla="*/ 1537456 w 3074912"/>
              <a:gd name="connsiteY2" fmla="*/ 3074912 h 3074912"/>
              <a:gd name="connsiteX3" fmla="*/ 0 w 3074912"/>
              <a:gd name="connsiteY3" fmla="*/ 1537456 h 3074912"/>
              <a:gd name="connsiteX4" fmla="*/ 1537456 w 3074912"/>
              <a:gd name="connsiteY4" fmla="*/ 0 h 3074912"/>
              <a:gd name="connsiteX5" fmla="*/ 1540876 w 3074912"/>
              <a:gd name="connsiteY5" fmla="*/ 550444 h 3074912"/>
              <a:gd name="connsiteX6" fmla="*/ 553864 w 3074912"/>
              <a:gd name="connsiteY6" fmla="*/ 1537456 h 3074912"/>
              <a:gd name="connsiteX7" fmla="*/ 1540876 w 3074912"/>
              <a:gd name="connsiteY7" fmla="*/ 2524468 h 3074912"/>
              <a:gd name="connsiteX8" fmla="*/ 2527888 w 3074912"/>
              <a:gd name="connsiteY8" fmla="*/ 1537456 h 3074912"/>
              <a:gd name="connsiteX9" fmla="*/ 1540876 w 3074912"/>
              <a:gd name="connsiteY9" fmla="*/ 550444 h 3074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74912" h="3074912">
                <a:moveTo>
                  <a:pt x="1537456" y="0"/>
                </a:moveTo>
                <a:cubicBezTo>
                  <a:pt x="2386570" y="0"/>
                  <a:pt x="3074912" y="688342"/>
                  <a:pt x="3074912" y="1537456"/>
                </a:cubicBezTo>
                <a:cubicBezTo>
                  <a:pt x="3074912" y="2386570"/>
                  <a:pt x="2386570" y="3074912"/>
                  <a:pt x="1537456" y="3074912"/>
                </a:cubicBezTo>
                <a:cubicBezTo>
                  <a:pt x="688342" y="3074912"/>
                  <a:pt x="0" y="2386570"/>
                  <a:pt x="0" y="1537456"/>
                </a:cubicBezTo>
                <a:cubicBezTo>
                  <a:pt x="0" y="688342"/>
                  <a:pt x="688342" y="0"/>
                  <a:pt x="1537456" y="0"/>
                </a:cubicBezTo>
                <a:close/>
                <a:moveTo>
                  <a:pt x="1540876" y="550444"/>
                </a:moveTo>
                <a:cubicBezTo>
                  <a:pt x="995764" y="550444"/>
                  <a:pt x="553864" y="992344"/>
                  <a:pt x="553864" y="1537456"/>
                </a:cubicBezTo>
                <a:cubicBezTo>
                  <a:pt x="553864" y="2082568"/>
                  <a:pt x="995764" y="2524468"/>
                  <a:pt x="1540876" y="2524468"/>
                </a:cubicBezTo>
                <a:cubicBezTo>
                  <a:pt x="2085988" y="2524468"/>
                  <a:pt x="2527888" y="2082568"/>
                  <a:pt x="2527888" y="1537456"/>
                </a:cubicBezTo>
                <a:cubicBezTo>
                  <a:pt x="2527888" y="992344"/>
                  <a:pt x="2085988" y="550444"/>
                  <a:pt x="1540876" y="550444"/>
                </a:cubicBezTo>
                <a:close/>
              </a:path>
            </a:pathLst>
          </a:custGeom>
          <a:solidFill>
            <a:srgbClr val="FCC4D2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9288950C-A6E5-2746-A877-9D64C3434EBC}"/>
              </a:ext>
            </a:extLst>
          </p:cNvPr>
          <p:cNvSpPr/>
          <p:nvPr/>
        </p:nvSpPr>
        <p:spPr>
          <a:xfrm>
            <a:off x="11764215" y="6442391"/>
            <a:ext cx="302177" cy="30217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ED7BF157-53C4-A547-A7D5-B1B2AB68E8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700000">
            <a:off x="10957684" y="5135837"/>
            <a:ext cx="602779" cy="1767959"/>
          </a:xfrm>
          <a:prstGeom prst="rect">
            <a:avLst/>
          </a:prstGeom>
        </p:spPr>
      </p:pic>
      <p:sp>
        <p:nvSpPr>
          <p:cNvPr id="22" name="椭圆 21">
            <a:extLst>
              <a:ext uri="{FF2B5EF4-FFF2-40B4-BE49-F238E27FC236}">
                <a16:creationId xmlns:a16="http://schemas.microsoft.com/office/drawing/2014/main" id="{4868ECE4-90B7-C343-A11E-995D402DDA4E}"/>
              </a:ext>
            </a:extLst>
          </p:cNvPr>
          <p:cNvSpPr/>
          <p:nvPr/>
        </p:nvSpPr>
        <p:spPr>
          <a:xfrm>
            <a:off x="10478501" y="-122394"/>
            <a:ext cx="417175" cy="417175"/>
          </a:xfrm>
          <a:prstGeom prst="ellipse">
            <a:avLst/>
          </a:prstGeom>
          <a:solidFill>
            <a:srgbClr val="FCA1B7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5" name="Google Shape;5317;p41"/>
          <p:cNvSpPr txBox="1">
            <a:spLocks/>
          </p:cNvSpPr>
          <p:nvPr/>
        </p:nvSpPr>
        <p:spPr>
          <a:xfrm>
            <a:off x="443896" y="778732"/>
            <a:ext cx="11280603" cy="861601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Đọc</a:t>
            </a: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thầm</a:t>
            </a: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đoạn</a:t>
            </a: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văn</a:t>
            </a: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và</a:t>
            </a: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thực</a:t>
            </a: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hiện</a:t>
            </a: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các</a:t>
            </a: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yêu</a:t>
            </a: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cầu</a:t>
            </a: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sau</a:t>
            </a:r>
            <a:r>
              <a:rPr lang="en-US" sz="40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26" name="文本框 8">
            <a:extLst>
              <a:ext uri="{FF2B5EF4-FFF2-40B4-BE49-F238E27FC236}">
                <a16:creationId xmlns:a16="http://schemas.microsoft.com/office/drawing/2014/main" id="{93F5A9A6-A8FA-8941-A7A8-B309656AE55F}"/>
              </a:ext>
            </a:extLst>
          </p:cNvPr>
          <p:cNvSpPr txBox="1"/>
          <p:nvPr/>
        </p:nvSpPr>
        <p:spPr>
          <a:xfrm>
            <a:off x="1949793" y="3744775"/>
            <a:ext cx="9309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4400" b="1" dirty="0">
                <a:solidFill>
                  <a:srgbClr val="039373"/>
                </a:solidFill>
                <a:latin typeface="Source Han Sans CN Heavy" panose="020B0500000000000000" pitchFamily="34" charset="-128"/>
                <a:ea typeface="Source Han Sans CN Heavy" panose="020B0500000000000000" pitchFamily="34" charset="-128"/>
              </a:rPr>
              <a:t>02</a:t>
            </a:r>
            <a:r>
              <a:rPr kumimoji="1" lang="zh-CN" altLang="en-US" sz="4400" b="1" dirty="0">
                <a:solidFill>
                  <a:srgbClr val="039373"/>
                </a:solidFill>
                <a:latin typeface="Source Han Sans CN Heavy" panose="020B0500000000000000" pitchFamily="34" charset="-128"/>
                <a:ea typeface="Source Han Sans CN Heavy" panose="020B0500000000000000" pitchFamily="34" charset="-128"/>
              </a:rPr>
              <a:t>｜</a:t>
            </a:r>
            <a:r>
              <a:rPr kumimoji="1" lang="vi-VN" altLang="zh-CN" sz="2800" b="1" dirty="0">
                <a:solidFill>
                  <a:srgbClr val="039373"/>
                </a:solidFill>
                <a:latin typeface="UVF Cupid de Locke" panose="02070306020206020304" pitchFamily="18" charset="0"/>
                <a:ea typeface="Source Han Sans CN Heavy" panose="020B0500000000000000" pitchFamily="34" charset="-128"/>
              </a:rPr>
              <a:t>Em cần lưu ý điều gì khi trình bày bài viết.</a:t>
            </a:r>
          </a:p>
        </p:txBody>
      </p:sp>
    </p:spTree>
    <p:extLst>
      <p:ext uri="{BB962C8B-B14F-4D97-AF65-F5344CB8AC3E}">
        <p14:creationId xmlns:p14="http://schemas.microsoft.com/office/powerpoint/2010/main" val="1459440712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1">
            <a:extLst>
              <a:ext uri="{FF2B5EF4-FFF2-40B4-BE49-F238E27FC236}">
                <a16:creationId xmlns:a16="http://schemas.microsoft.com/office/drawing/2014/main" id="{824580FE-5A13-9A4F-9F64-99328C4DCC8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02" y="0"/>
            <a:ext cx="12192002" cy="6858001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74E66163-77AA-1040-974A-9A710A6F9934}"/>
              </a:ext>
            </a:extLst>
          </p:cNvPr>
          <p:cNvSpPr/>
          <p:nvPr/>
        </p:nvSpPr>
        <p:spPr>
          <a:xfrm>
            <a:off x="447457" y="531818"/>
            <a:ext cx="11280603" cy="5856887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926990B4-7171-2644-B9F3-D8DCE0E5D03E}"/>
              </a:ext>
            </a:extLst>
          </p:cNvPr>
          <p:cNvSpPr/>
          <p:nvPr/>
        </p:nvSpPr>
        <p:spPr>
          <a:xfrm>
            <a:off x="-224147" y="-171430"/>
            <a:ext cx="703249" cy="703249"/>
          </a:xfrm>
          <a:prstGeom prst="ellipse">
            <a:avLst/>
          </a:prstGeom>
          <a:solidFill>
            <a:srgbClr val="FFE799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6" name="image 102">
            <a:extLst>
              <a:ext uri="{FF2B5EF4-FFF2-40B4-BE49-F238E27FC236}">
                <a16:creationId xmlns:a16="http://schemas.microsoft.com/office/drawing/2014/main" id="{6378D6D9-5213-684E-8EEC-EF86981BE8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077121" y="-349025"/>
            <a:ext cx="933436" cy="698048"/>
          </a:xfrm>
          <a:prstGeom prst="rect">
            <a:avLst/>
          </a:prstGeom>
        </p:spPr>
      </p:pic>
      <p:sp>
        <p:nvSpPr>
          <p:cNvPr id="7" name="任意形状 6">
            <a:extLst>
              <a:ext uri="{FF2B5EF4-FFF2-40B4-BE49-F238E27FC236}">
                <a16:creationId xmlns:a16="http://schemas.microsoft.com/office/drawing/2014/main" id="{0B7183DE-CD6F-8F4B-B705-C67C1974A2CA}"/>
              </a:ext>
            </a:extLst>
          </p:cNvPr>
          <p:cNvSpPr/>
          <p:nvPr/>
        </p:nvSpPr>
        <p:spPr>
          <a:xfrm>
            <a:off x="-403246" y="5468729"/>
            <a:ext cx="1839953" cy="1839953"/>
          </a:xfrm>
          <a:custGeom>
            <a:avLst/>
            <a:gdLst>
              <a:gd name="connsiteX0" fmla="*/ 1537456 w 3074912"/>
              <a:gd name="connsiteY0" fmla="*/ 0 h 3074912"/>
              <a:gd name="connsiteX1" fmla="*/ 3074912 w 3074912"/>
              <a:gd name="connsiteY1" fmla="*/ 1537456 h 3074912"/>
              <a:gd name="connsiteX2" fmla="*/ 1537456 w 3074912"/>
              <a:gd name="connsiteY2" fmla="*/ 3074912 h 3074912"/>
              <a:gd name="connsiteX3" fmla="*/ 0 w 3074912"/>
              <a:gd name="connsiteY3" fmla="*/ 1537456 h 3074912"/>
              <a:gd name="connsiteX4" fmla="*/ 1537456 w 3074912"/>
              <a:gd name="connsiteY4" fmla="*/ 0 h 3074912"/>
              <a:gd name="connsiteX5" fmla="*/ 1540876 w 3074912"/>
              <a:gd name="connsiteY5" fmla="*/ 550444 h 3074912"/>
              <a:gd name="connsiteX6" fmla="*/ 553864 w 3074912"/>
              <a:gd name="connsiteY6" fmla="*/ 1537456 h 3074912"/>
              <a:gd name="connsiteX7" fmla="*/ 1540876 w 3074912"/>
              <a:gd name="connsiteY7" fmla="*/ 2524468 h 3074912"/>
              <a:gd name="connsiteX8" fmla="*/ 2527888 w 3074912"/>
              <a:gd name="connsiteY8" fmla="*/ 1537456 h 3074912"/>
              <a:gd name="connsiteX9" fmla="*/ 1540876 w 3074912"/>
              <a:gd name="connsiteY9" fmla="*/ 550444 h 3074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74912" h="3074912">
                <a:moveTo>
                  <a:pt x="1537456" y="0"/>
                </a:moveTo>
                <a:cubicBezTo>
                  <a:pt x="2386570" y="0"/>
                  <a:pt x="3074912" y="688342"/>
                  <a:pt x="3074912" y="1537456"/>
                </a:cubicBezTo>
                <a:cubicBezTo>
                  <a:pt x="3074912" y="2386570"/>
                  <a:pt x="2386570" y="3074912"/>
                  <a:pt x="1537456" y="3074912"/>
                </a:cubicBezTo>
                <a:cubicBezTo>
                  <a:pt x="688342" y="3074912"/>
                  <a:pt x="0" y="2386570"/>
                  <a:pt x="0" y="1537456"/>
                </a:cubicBezTo>
                <a:cubicBezTo>
                  <a:pt x="0" y="688342"/>
                  <a:pt x="688342" y="0"/>
                  <a:pt x="1537456" y="0"/>
                </a:cubicBezTo>
                <a:close/>
                <a:moveTo>
                  <a:pt x="1540876" y="550444"/>
                </a:moveTo>
                <a:cubicBezTo>
                  <a:pt x="995764" y="550444"/>
                  <a:pt x="553864" y="992344"/>
                  <a:pt x="553864" y="1537456"/>
                </a:cubicBezTo>
                <a:cubicBezTo>
                  <a:pt x="553864" y="2082568"/>
                  <a:pt x="995764" y="2524468"/>
                  <a:pt x="1540876" y="2524468"/>
                </a:cubicBezTo>
                <a:cubicBezTo>
                  <a:pt x="2085988" y="2524468"/>
                  <a:pt x="2527888" y="2082568"/>
                  <a:pt x="2527888" y="1537456"/>
                </a:cubicBezTo>
                <a:cubicBezTo>
                  <a:pt x="2527888" y="992344"/>
                  <a:pt x="2085988" y="550444"/>
                  <a:pt x="1540876" y="550444"/>
                </a:cubicBezTo>
                <a:close/>
              </a:path>
            </a:pathLst>
          </a:custGeom>
          <a:solidFill>
            <a:srgbClr val="FCC4D2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/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7030F588-E377-9C45-A230-49F482183897}"/>
              </a:ext>
            </a:extLst>
          </p:cNvPr>
          <p:cNvSpPr/>
          <p:nvPr/>
        </p:nvSpPr>
        <p:spPr>
          <a:xfrm>
            <a:off x="11764215" y="6442391"/>
            <a:ext cx="302177" cy="30217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9711C5C5-3915-9142-A699-E446C1EC96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700000">
            <a:off x="10957684" y="5135837"/>
            <a:ext cx="602779" cy="1767959"/>
          </a:xfrm>
          <a:prstGeom prst="rect">
            <a:avLst/>
          </a:prstGeom>
        </p:spPr>
      </p:pic>
      <p:sp>
        <p:nvSpPr>
          <p:cNvPr id="10" name="椭圆 9">
            <a:extLst>
              <a:ext uri="{FF2B5EF4-FFF2-40B4-BE49-F238E27FC236}">
                <a16:creationId xmlns:a16="http://schemas.microsoft.com/office/drawing/2014/main" id="{0BD46786-8FB9-184C-BF1C-AFAC123A2BA2}"/>
              </a:ext>
            </a:extLst>
          </p:cNvPr>
          <p:cNvSpPr/>
          <p:nvPr/>
        </p:nvSpPr>
        <p:spPr>
          <a:xfrm>
            <a:off x="10478501" y="-122394"/>
            <a:ext cx="417175" cy="417175"/>
          </a:xfrm>
          <a:prstGeom prst="ellipse">
            <a:avLst/>
          </a:prstGeom>
          <a:solidFill>
            <a:srgbClr val="FCA1B7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CC3FD85B-A564-9040-9D9F-844194951613}"/>
              </a:ext>
            </a:extLst>
          </p:cNvPr>
          <p:cNvGrpSpPr/>
          <p:nvPr/>
        </p:nvGrpSpPr>
        <p:grpSpPr>
          <a:xfrm>
            <a:off x="657192" y="2414188"/>
            <a:ext cx="2651760" cy="769441"/>
            <a:chOff x="1497860" y="1975693"/>
            <a:chExt cx="3175674" cy="769441"/>
          </a:xfrm>
        </p:grpSpPr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C309BC15-A74F-0C47-9D30-2564AC001973}"/>
                </a:ext>
              </a:extLst>
            </p:cNvPr>
            <p:cNvSpPr txBox="1"/>
            <p:nvPr/>
          </p:nvSpPr>
          <p:spPr>
            <a:xfrm>
              <a:off x="2656378" y="1975693"/>
              <a:ext cx="809837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4400" dirty="0">
                  <a:solidFill>
                    <a:srgbClr val="039373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rPr>
                <a:t>01</a:t>
              </a:r>
              <a:endParaRPr kumimoji="1" lang="zh-CN" altLang="en-US" sz="4400" dirty="0">
                <a:solidFill>
                  <a:srgbClr val="039373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endParaRPr>
            </a:p>
          </p:txBody>
        </p:sp>
        <p:cxnSp>
          <p:nvCxnSpPr>
            <p:cNvPr id="13" name="直线连接符 12">
              <a:extLst>
                <a:ext uri="{FF2B5EF4-FFF2-40B4-BE49-F238E27FC236}">
                  <a16:creationId xmlns:a16="http://schemas.microsoft.com/office/drawing/2014/main" id="{CCD680F7-F96E-3F4B-BD89-059673634253}"/>
                </a:ext>
              </a:extLst>
            </p:cNvPr>
            <p:cNvCxnSpPr>
              <a:cxnSpLocks/>
            </p:cNvCxnSpPr>
            <p:nvPr/>
          </p:nvCxnSpPr>
          <p:spPr>
            <a:xfrm>
              <a:off x="1497860" y="2613183"/>
              <a:ext cx="3175674" cy="0"/>
            </a:xfrm>
            <a:prstGeom prst="line">
              <a:avLst/>
            </a:prstGeom>
            <a:ln w="57150">
              <a:solidFill>
                <a:srgbClr val="0393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325A49AA-CC6E-6642-90F5-DBF2C96C2CBB}"/>
              </a:ext>
            </a:extLst>
          </p:cNvPr>
          <p:cNvSpPr txBox="1"/>
          <p:nvPr/>
        </p:nvSpPr>
        <p:spPr>
          <a:xfrm>
            <a:off x="777065" y="3119043"/>
            <a:ext cx="2417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Nen</a:t>
            </a:r>
            <a:r>
              <a:rPr lang="en-US" altLang="zh-CN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 – li</a:t>
            </a:r>
            <a:endParaRPr lang="zh-CN" alt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cxnSp>
        <p:nvCxnSpPr>
          <p:cNvPr id="17" name="直线连接符 16">
            <a:extLst>
              <a:ext uri="{FF2B5EF4-FFF2-40B4-BE49-F238E27FC236}">
                <a16:creationId xmlns:a16="http://schemas.microsoft.com/office/drawing/2014/main" id="{E0DF0112-5D1E-F648-AA10-0F850D7399F2}"/>
              </a:ext>
            </a:extLst>
          </p:cNvPr>
          <p:cNvCxnSpPr>
            <a:cxnSpLocks/>
          </p:cNvCxnSpPr>
          <p:nvPr/>
        </p:nvCxnSpPr>
        <p:spPr>
          <a:xfrm>
            <a:off x="657192" y="4103570"/>
            <a:ext cx="2651760" cy="0"/>
          </a:xfrm>
          <a:prstGeom prst="line">
            <a:avLst/>
          </a:prstGeom>
          <a:ln w="57150">
            <a:solidFill>
              <a:srgbClr val="0393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Google Shape;5317;p41"/>
          <p:cNvSpPr txBox="1">
            <a:spLocks/>
          </p:cNvSpPr>
          <p:nvPr/>
        </p:nvSpPr>
        <p:spPr>
          <a:xfrm>
            <a:off x="3332018" y="1134481"/>
            <a:ext cx="5016643" cy="861601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Luyện</a:t>
            </a:r>
            <a:r>
              <a:rPr lang="en-US" sz="48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viết</a:t>
            </a:r>
            <a:r>
              <a:rPr lang="en-US" sz="48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từ</a:t>
            </a:r>
            <a:r>
              <a:rPr lang="en-US" sz="48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khó</a:t>
            </a:r>
            <a:endParaRPr lang="en-US" sz="4800" b="1" dirty="0">
              <a:solidFill>
                <a:srgbClr val="002060"/>
              </a:solidFill>
              <a:latin typeface="HP001 4 hàng" pitchFamily="34" charset="0"/>
              <a:cs typeface="Calibri" panose="020F0502020204030204" pitchFamily="34" charset="0"/>
            </a:endParaRPr>
          </a:p>
        </p:txBody>
      </p:sp>
      <p:grpSp>
        <p:nvGrpSpPr>
          <p:cNvPr id="28" name="组合 11">
            <a:extLst>
              <a:ext uri="{FF2B5EF4-FFF2-40B4-BE49-F238E27FC236}">
                <a16:creationId xmlns:a16="http://schemas.microsoft.com/office/drawing/2014/main" id="{CC3FD85B-A564-9040-9D9F-844194951613}"/>
              </a:ext>
            </a:extLst>
          </p:cNvPr>
          <p:cNvGrpSpPr/>
          <p:nvPr/>
        </p:nvGrpSpPr>
        <p:grpSpPr>
          <a:xfrm>
            <a:off x="4639256" y="2414188"/>
            <a:ext cx="2496061" cy="769441"/>
            <a:chOff x="1497860" y="1975693"/>
            <a:chExt cx="2989213" cy="769441"/>
          </a:xfrm>
        </p:grpSpPr>
        <p:sp>
          <p:nvSpPr>
            <p:cNvPr id="29" name="文本框 1">
              <a:extLst>
                <a:ext uri="{FF2B5EF4-FFF2-40B4-BE49-F238E27FC236}">
                  <a16:creationId xmlns:a16="http://schemas.microsoft.com/office/drawing/2014/main" id="{C309BC15-A74F-0C47-9D30-2564AC001973}"/>
                </a:ext>
              </a:extLst>
            </p:cNvPr>
            <p:cNvSpPr txBox="1"/>
            <p:nvPr/>
          </p:nvSpPr>
          <p:spPr>
            <a:xfrm>
              <a:off x="2610736" y="1975693"/>
              <a:ext cx="9372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4400" dirty="0">
                  <a:solidFill>
                    <a:srgbClr val="039373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rPr>
                <a:t>02</a:t>
              </a:r>
              <a:endParaRPr kumimoji="1" lang="zh-CN" altLang="en-US" sz="4400" dirty="0">
                <a:solidFill>
                  <a:srgbClr val="039373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endParaRPr>
            </a:p>
          </p:txBody>
        </p:sp>
        <p:cxnSp>
          <p:nvCxnSpPr>
            <p:cNvPr id="30" name="直线连接符 12">
              <a:extLst>
                <a:ext uri="{FF2B5EF4-FFF2-40B4-BE49-F238E27FC236}">
                  <a16:creationId xmlns:a16="http://schemas.microsoft.com/office/drawing/2014/main" id="{CCD680F7-F96E-3F4B-BD89-059673634253}"/>
                </a:ext>
              </a:extLst>
            </p:cNvPr>
            <p:cNvCxnSpPr>
              <a:cxnSpLocks/>
            </p:cNvCxnSpPr>
            <p:nvPr/>
          </p:nvCxnSpPr>
          <p:spPr>
            <a:xfrm>
              <a:off x="1497860" y="2613183"/>
              <a:ext cx="2989213" cy="0"/>
            </a:xfrm>
            <a:prstGeom prst="line">
              <a:avLst/>
            </a:prstGeom>
            <a:ln w="57150">
              <a:solidFill>
                <a:srgbClr val="0393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文本框 15">
            <a:extLst>
              <a:ext uri="{FF2B5EF4-FFF2-40B4-BE49-F238E27FC236}">
                <a16:creationId xmlns:a16="http://schemas.microsoft.com/office/drawing/2014/main" id="{325A49AA-CC6E-6642-90F5-DBF2C96C2CBB}"/>
              </a:ext>
            </a:extLst>
          </p:cNvPr>
          <p:cNvSpPr txBox="1"/>
          <p:nvPr/>
        </p:nvSpPr>
        <p:spPr>
          <a:xfrm>
            <a:off x="4759129" y="3119043"/>
            <a:ext cx="2376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khuỷu</a:t>
            </a:r>
            <a:r>
              <a:rPr lang="en-US" altLang="zh-CN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 </a:t>
            </a:r>
            <a:r>
              <a:rPr lang="en-US" altLang="zh-CN" sz="36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P001 4 hàng" panose="020B0603050302020204" pitchFamily="34" charset="0"/>
                <a:ea typeface="Source Han Sans CN Light" panose="020B0500000000000000" pitchFamily="34" charset="-128"/>
                <a:sym typeface="+mn-ea"/>
              </a:rPr>
              <a:t>tay</a:t>
            </a:r>
            <a:endParaRPr lang="zh-CN" alt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HP001 4 hàng" panose="020B0603050302020204" pitchFamily="34" charset="0"/>
              <a:ea typeface="Source Han Sans CN Light" panose="020B0500000000000000" pitchFamily="34" charset="-128"/>
              <a:sym typeface="+mn-ea"/>
            </a:endParaRPr>
          </a:p>
        </p:txBody>
      </p:sp>
      <p:cxnSp>
        <p:nvCxnSpPr>
          <p:cNvPr id="32" name="直线连接符 16">
            <a:extLst>
              <a:ext uri="{FF2B5EF4-FFF2-40B4-BE49-F238E27FC236}">
                <a16:creationId xmlns:a16="http://schemas.microsoft.com/office/drawing/2014/main" id="{E0DF0112-5D1E-F648-AA10-0F850D7399F2}"/>
              </a:ext>
            </a:extLst>
          </p:cNvPr>
          <p:cNvCxnSpPr>
            <a:cxnSpLocks/>
          </p:cNvCxnSpPr>
          <p:nvPr/>
        </p:nvCxnSpPr>
        <p:spPr>
          <a:xfrm>
            <a:off x="4639256" y="4103570"/>
            <a:ext cx="2496061" cy="0"/>
          </a:xfrm>
          <a:prstGeom prst="line">
            <a:avLst/>
          </a:prstGeom>
          <a:ln w="57150">
            <a:solidFill>
              <a:srgbClr val="0393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11">
            <a:extLst>
              <a:ext uri="{FF2B5EF4-FFF2-40B4-BE49-F238E27FC236}">
                <a16:creationId xmlns:a16="http://schemas.microsoft.com/office/drawing/2014/main" id="{CC3FD85B-A564-9040-9D9F-844194951613}"/>
              </a:ext>
            </a:extLst>
          </p:cNvPr>
          <p:cNvGrpSpPr/>
          <p:nvPr/>
        </p:nvGrpSpPr>
        <p:grpSpPr>
          <a:xfrm>
            <a:off x="8999303" y="2414188"/>
            <a:ext cx="2011680" cy="769441"/>
            <a:chOff x="1497860" y="1975693"/>
            <a:chExt cx="2409132" cy="769441"/>
          </a:xfrm>
        </p:grpSpPr>
        <p:sp>
          <p:nvSpPr>
            <p:cNvPr id="34" name="文本框 1">
              <a:extLst>
                <a:ext uri="{FF2B5EF4-FFF2-40B4-BE49-F238E27FC236}">
                  <a16:creationId xmlns:a16="http://schemas.microsoft.com/office/drawing/2014/main" id="{C309BC15-A74F-0C47-9D30-2564AC001973}"/>
                </a:ext>
              </a:extLst>
            </p:cNvPr>
            <p:cNvSpPr txBox="1"/>
            <p:nvPr/>
          </p:nvSpPr>
          <p:spPr>
            <a:xfrm>
              <a:off x="2359413" y="1975693"/>
              <a:ext cx="89497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4400" dirty="0">
                  <a:solidFill>
                    <a:srgbClr val="039373"/>
                  </a:solidFill>
                  <a:latin typeface="Source Han Sans CN Regular" panose="020B0500000000000000" pitchFamily="34" charset="-128"/>
                  <a:ea typeface="Source Han Sans CN Regular" panose="020B0500000000000000" pitchFamily="34" charset="-128"/>
                </a:rPr>
                <a:t>03</a:t>
              </a:r>
              <a:endParaRPr kumimoji="1" lang="zh-CN" altLang="en-US" sz="4400" dirty="0">
                <a:solidFill>
                  <a:srgbClr val="039373"/>
                </a:solidFill>
                <a:latin typeface="Source Han Sans CN Regular" panose="020B0500000000000000" pitchFamily="34" charset="-128"/>
                <a:ea typeface="Source Han Sans CN Regular" panose="020B0500000000000000" pitchFamily="34" charset="-128"/>
              </a:endParaRPr>
            </a:p>
          </p:txBody>
        </p:sp>
        <p:cxnSp>
          <p:nvCxnSpPr>
            <p:cNvPr id="46" name="直线连接符 12">
              <a:extLst>
                <a:ext uri="{FF2B5EF4-FFF2-40B4-BE49-F238E27FC236}">
                  <a16:creationId xmlns:a16="http://schemas.microsoft.com/office/drawing/2014/main" id="{CCD680F7-F96E-3F4B-BD89-059673634253}"/>
                </a:ext>
              </a:extLst>
            </p:cNvPr>
            <p:cNvCxnSpPr>
              <a:cxnSpLocks/>
            </p:cNvCxnSpPr>
            <p:nvPr/>
          </p:nvCxnSpPr>
          <p:spPr>
            <a:xfrm>
              <a:off x="1497860" y="2613183"/>
              <a:ext cx="2409132" cy="0"/>
            </a:xfrm>
            <a:prstGeom prst="line">
              <a:avLst/>
            </a:prstGeom>
            <a:ln w="57150">
              <a:solidFill>
                <a:srgbClr val="03937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文本框 15">
            <a:extLst>
              <a:ext uri="{FF2B5EF4-FFF2-40B4-BE49-F238E27FC236}">
                <a16:creationId xmlns:a16="http://schemas.microsoft.com/office/drawing/2014/main" id="{325A49AA-CC6E-6642-90F5-DBF2C96C2CBB}"/>
              </a:ext>
            </a:extLst>
          </p:cNvPr>
          <p:cNvSpPr txBox="1"/>
          <p:nvPr/>
        </p:nvSpPr>
        <p:spPr>
          <a:xfrm>
            <a:off x="9176328" y="3119043"/>
            <a:ext cx="1760294" cy="823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3600" b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Source Han Sans CN Light" panose="020B0500000000000000" pitchFamily="34" charset="-128"/>
                <a:cs typeface="Times New Roman" panose="02020603050405020304" pitchFamily="18" charset="0"/>
                <a:sym typeface="+mn-ea"/>
              </a:rPr>
              <a:t>rạng rỡ</a:t>
            </a:r>
            <a:endParaRPr lang="zh-CN" altLang="en-US" sz="36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Source Han Sans CN Light" panose="020B0500000000000000" pitchFamily="34" charset="-128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48" name="直线连接符 16">
            <a:extLst>
              <a:ext uri="{FF2B5EF4-FFF2-40B4-BE49-F238E27FC236}">
                <a16:creationId xmlns:a16="http://schemas.microsoft.com/office/drawing/2014/main" id="{E0DF0112-5D1E-F648-AA10-0F850D7399F2}"/>
              </a:ext>
            </a:extLst>
          </p:cNvPr>
          <p:cNvCxnSpPr>
            <a:cxnSpLocks/>
          </p:cNvCxnSpPr>
          <p:nvPr/>
        </p:nvCxnSpPr>
        <p:spPr>
          <a:xfrm>
            <a:off x="8999303" y="4103570"/>
            <a:ext cx="2011680" cy="0"/>
          </a:xfrm>
          <a:prstGeom prst="line">
            <a:avLst/>
          </a:prstGeom>
          <a:ln w="57150">
            <a:solidFill>
              <a:srgbClr val="0393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5475431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4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/>
      <p:bldP spid="35" grpId="0"/>
      <p:bldP spid="31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1">
            <a:extLst>
              <a:ext uri="{FF2B5EF4-FFF2-40B4-BE49-F238E27FC236}">
                <a16:creationId xmlns:a16="http://schemas.microsoft.com/office/drawing/2014/main" id="{824580FE-5A13-9A4F-9F64-99328C4DCC8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192002" cy="6858001"/>
          </a:xfrm>
          <a:prstGeom prst="rect">
            <a:avLst/>
          </a:prstGeom>
        </p:spPr>
      </p:pic>
      <p:grpSp>
        <p:nvGrpSpPr>
          <p:cNvPr id="31" name="组合 30">
            <a:extLst>
              <a:ext uri="{FF2B5EF4-FFF2-40B4-BE49-F238E27FC236}">
                <a16:creationId xmlns:a16="http://schemas.microsoft.com/office/drawing/2014/main" id="{FBCFDCDD-8E05-6F42-A665-5488C54C511E}"/>
              </a:ext>
            </a:extLst>
          </p:cNvPr>
          <p:cNvGrpSpPr/>
          <p:nvPr/>
        </p:nvGrpSpPr>
        <p:grpSpPr>
          <a:xfrm>
            <a:off x="-403246" y="-349025"/>
            <a:ext cx="12546299" cy="7657707"/>
            <a:chOff x="-403246" y="-349025"/>
            <a:chExt cx="12546299" cy="7657707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81B9C213-0979-0F40-BDF6-EBC4D35828E7}"/>
                </a:ext>
              </a:extLst>
            </p:cNvPr>
            <p:cNvSpPr/>
            <p:nvPr/>
          </p:nvSpPr>
          <p:spPr>
            <a:xfrm>
              <a:off x="516732" y="469294"/>
              <a:ext cx="11158537" cy="5919412"/>
            </a:xfrm>
            <a:prstGeom prst="rect">
              <a:avLst/>
            </a:prstGeom>
            <a:noFill/>
            <a:ln w="63500"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38F04F82-44F3-9849-BC1C-FB18E708F13F}"/>
                </a:ext>
              </a:extLst>
            </p:cNvPr>
            <p:cNvSpPr/>
            <p:nvPr/>
          </p:nvSpPr>
          <p:spPr>
            <a:xfrm>
              <a:off x="-224147" y="-171430"/>
              <a:ext cx="703249" cy="703249"/>
            </a:xfrm>
            <a:prstGeom prst="ellipse">
              <a:avLst/>
            </a:prstGeom>
            <a:solidFill>
              <a:srgbClr val="FFE799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7" name="image 102">
              <a:extLst>
                <a:ext uri="{FF2B5EF4-FFF2-40B4-BE49-F238E27FC236}">
                  <a16:creationId xmlns:a16="http://schemas.microsoft.com/office/drawing/2014/main" id="{7509C6EF-DBE7-E443-B903-06B54E527C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11077121" y="-349025"/>
              <a:ext cx="933436" cy="698048"/>
            </a:xfrm>
            <a:prstGeom prst="rect">
              <a:avLst/>
            </a:prstGeom>
          </p:spPr>
        </p:pic>
        <p:sp>
          <p:nvSpPr>
            <p:cNvPr id="8" name="任意形状 7">
              <a:extLst>
                <a:ext uri="{FF2B5EF4-FFF2-40B4-BE49-F238E27FC236}">
                  <a16:creationId xmlns:a16="http://schemas.microsoft.com/office/drawing/2014/main" id="{6CD91B48-ADBE-F34F-931B-16FA7232F580}"/>
                </a:ext>
              </a:extLst>
            </p:cNvPr>
            <p:cNvSpPr/>
            <p:nvPr/>
          </p:nvSpPr>
          <p:spPr>
            <a:xfrm>
              <a:off x="-403246" y="5468729"/>
              <a:ext cx="1839953" cy="1839953"/>
            </a:xfrm>
            <a:custGeom>
              <a:avLst/>
              <a:gdLst>
                <a:gd name="connsiteX0" fmla="*/ 1537456 w 3074912"/>
                <a:gd name="connsiteY0" fmla="*/ 0 h 3074912"/>
                <a:gd name="connsiteX1" fmla="*/ 3074912 w 3074912"/>
                <a:gd name="connsiteY1" fmla="*/ 1537456 h 3074912"/>
                <a:gd name="connsiteX2" fmla="*/ 1537456 w 3074912"/>
                <a:gd name="connsiteY2" fmla="*/ 3074912 h 3074912"/>
                <a:gd name="connsiteX3" fmla="*/ 0 w 3074912"/>
                <a:gd name="connsiteY3" fmla="*/ 1537456 h 3074912"/>
                <a:gd name="connsiteX4" fmla="*/ 1537456 w 3074912"/>
                <a:gd name="connsiteY4" fmla="*/ 0 h 3074912"/>
                <a:gd name="connsiteX5" fmla="*/ 1540876 w 3074912"/>
                <a:gd name="connsiteY5" fmla="*/ 550444 h 3074912"/>
                <a:gd name="connsiteX6" fmla="*/ 553864 w 3074912"/>
                <a:gd name="connsiteY6" fmla="*/ 1537456 h 3074912"/>
                <a:gd name="connsiteX7" fmla="*/ 1540876 w 3074912"/>
                <a:gd name="connsiteY7" fmla="*/ 2524468 h 3074912"/>
                <a:gd name="connsiteX8" fmla="*/ 2527888 w 3074912"/>
                <a:gd name="connsiteY8" fmla="*/ 1537456 h 3074912"/>
                <a:gd name="connsiteX9" fmla="*/ 1540876 w 3074912"/>
                <a:gd name="connsiteY9" fmla="*/ 550444 h 3074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74912" h="3074912">
                  <a:moveTo>
                    <a:pt x="1537456" y="0"/>
                  </a:moveTo>
                  <a:cubicBezTo>
                    <a:pt x="2386570" y="0"/>
                    <a:pt x="3074912" y="688342"/>
                    <a:pt x="3074912" y="1537456"/>
                  </a:cubicBezTo>
                  <a:cubicBezTo>
                    <a:pt x="3074912" y="2386570"/>
                    <a:pt x="2386570" y="3074912"/>
                    <a:pt x="1537456" y="3074912"/>
                  </a:cubicBezTo>
                  <a:cubicBezTo>
                    <a:pt x="688342" y="3074912"/>
                    <a:pt x="0" y="2386570"/>
                    <a:pt x="0" y="1537456"/>
                  </a:cubicBezTo>
                  <a:cubicBezTo>
                    <a:pt x="0" y="688342"/>
                    <a:pt x="688342" y="0"/>
                    <a:pt x="1537456" y="0"/>
                  </a:cubicBezTo>
                  <a:close/>
                  <a:moveTo>
                    <a:pt x="1540876" y="550444"/>
                  </a:moveTo>
                  <a:cubicBezTo>
                    <a:pt x="995764" y="550444"/>
                    <a:pt x="553864" y="992344"/>
                    <a:pt x="553864" y="1537456"/>
                  </a:cubicBezTo>
                  <a:cubicBezTo>
                    <a:pt x="553864" y="2082568"/>
                    <a:pt x="995764" y="2524468"/>
                    <a:pt x="1540876" y="2524468"/>
                  </a:cubicBezTo>
                  <a:cubicBezTo>
                    <a:pt x="2085988" y="2524468"/>
                    <a:pt x="2527888" y="2082568"/>
                    <a:pt x="2527888" y="1537456"/>
                  </a:cubicBezTo>
                  <a:cubicBezTo>
                    <a:pt x="2527888" y="992344"/>
                    <a:pt x="2085988" y="550444"/>
                    <a:pt x="1540876" y="550444"/>
                  </a:cubicBezTo>
                  <a:close/>
                </a:path>
              </a:pathLst>
            </a:custGeom>
            <a:solidFill>
              <a:srgbClr val="FCC4D2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zh-CN" altLang="en-US"/>
            </a:p>
          </p:txBody>
        </p:sp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15FE8CC5-212F-EA46-8D2F-79C637663888}"/>
                </a:ext>
              </a:extLst>
            </p:cNvPr>
            <p:cNvSpPr/>
            <p:nvPr/>
          </p:nvSpPr>
          <p:spPr>
            <a:xfrm>
              <a:off x="11764215" y="6442391"/>
              <a:ext cx="302177" cy="302177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B0BB4DC4-F61E-4347-AFC4-64696AFE14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2700000">
              <a:off x="10957684" y="5135837"/>
              <a:ext cx="602779" cy="1767959"/>
            </a:xfrm>
            <a:prstGeom prst="rect">
              <a:avLst/>
            </a:prstGeom>
          </p:spPr>
        </p:pic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6DAA9FFC-DF12-5E46-8290-C7476CC51CAC}"/>
                </a:ext>
              </a:extLst>
            </p:cNvPr>
            <p:cNvSpPr/>
            <p:nvPr/>
          </p:nvSpPr>
          <p:spPr>
            <a:xfrm>
              <a:off x="10478501" y="-122394"/>
              <a:ext cx="417175" cy="417175"/>
            </a:xfrm>
            <a:prstGeom prst="ellipse">
              <a:avLst/>
            </a:prstGeom>
            <a:solidFill>
              <a:srgbClr val="FCA1B7"/>
            </a:solidFill>
            <a:ln w="635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6AF0A725-72A5-A842-A5EF-F4CDD5A4A29C}"/>
              </a:ext>
            </a:extLst>
          </p:cNvPr>
          <p:cNvGrpSpPr/>
          <p:nvPr/>
        </p:nvGrpSpPr>
        <p:grpSpPr>
          <a:xfrm>
            <a:off x="4321760" y="2018324"/>
            <a:ext cx="6673411" cy="1077218"/>
            <a:chOff x="5042181" y="1752498"/>
            <a:chExt cx="6673411" cy="1077218"/>
          </a:xfrm>
        </p:grpSpPr>
        <p:sp>
          <p:nvSpPr>
            <p:cNvPr id="13" name="五边形 12">
              <a:extLst>
                <a:ext uri="{FF2B5EF4-FFF2-40B4-BE49-F238E27FC236}">
                  <a16:creationId xmlns:a16="http://schemas.microsoft.com/office/drawing/2014/main" id="{2459A7AE-24DC-2E41-B885-105760366788}"/>
                </a:ext>
              </a:extLst>
            </p:cNvPr>
            <p:cNvSpPr/>
            <p:nvPr/>
          </p:nvSpPr>
          <p:spPr>
            <a:xfrm>
              <a:off x="5042181" y="1897669"/>
              <a:ext cx="914400" cy="457811"/>
            </a:xfrm>
            <a:prstGeom prst="homePlate">
              <a:avLst/>
            </a:prstGeom>
            <a:solidFill>
              <a:srgbClr val="FDCE66"/>
            </a:solidFill>
            <a:ln w="571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0D93C24C-329A-A94C-A215-27A0911CE4B5}"/>
                </a:ext>
              </a:extLst>
            </p:cNvPr>
            <p:cNvSpPr txBox="1"/>
            <p:nvPr/>
          </p:nvSpPr>
          <p:spPr>
            <a:xfrm>
              <a:off x="6062836" y="1752498"/>
              <a:ext cx="565275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err="1">
                  <a:latin typeface="HP001 4 hàng" pitchFamily="34" charset="0"/>
                  <a:cs typeface="Calibri" panose="020F0502020204030204" pitchFamily="34" charset="0"/>
                </a:rPr>
                <a:t>Lùi</a:t>
              </a:r>
              <a:r>
                <a:rPr lang="en-US" sz="3200" b="1" dirty="0"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latin typeface="HP001 4 hàng" pitchFamily="34" charset="0"/>
                  <a:cs typeface="Calibri" panose="020F0502020204030204" pitchFamily="34" charset="0"/>
                </a:rPr>
                <a:t>vào</a:t>
              </a:r>
              <a:r>
                <a:rPr lang="en-US" sz="3200" b="1" dirty="0"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latin typeface="HP001 4 hàng" pitchFamily="34" charset="0"/>
                  <a:cs typeface="Calibri" panose="020F0502020204030204" pitchFamily="34" charset="0"/>
                </a:rPr>
                <a:t>một</a:t>
              </a:r>
              <a:r>
                <a:rPr lang="en-US" sz="3200" b="1" dirty="0">
                  <a:latin typeface="HP001 4 hàng" pitchFamily="34" charset="0"/>
                  <a:cs typeface="Calibri" panose="020F0502020204030204" pitchFamily="34" charset="0"/>
                </a:rPr>
                <a:t> ô </a:t>
              </a:r>
              <a:r>
                <a:rPr lang="en-US" sz="3200" b="1" dirty="0" err="1">
                  <a:latin typeface="HP001 4 hàng" pitchFamily="34" charset="0"/>
                  <a:cs typeface="Calibri" panose="020F0502020204030204" pitchFamily="34" charset="0"/>
                </a:rPr>
                <a:t>khi</a:t>
              </a:r>
              <a:r>
                <a:rPr lang="en-US" sz="3200" b="1" dirty="0"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latin typeface="HP001 4 hàng" pitchFamily="34" charset="0"/>
                  <a:cs typeface="Calibri" panose="020F0502020204030204" pitchFamily="34" charset="0"/>
                </a:rPr>
                <a:t>bắt</a:t>
              </a:r>
              <a:r>
                <a:rPr lang="en-US" sz="3200" b="1" dirty="0"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latin typeface="HP001 4 hàng" pitchFamily="34" charset="0"/>
                  <a:cs typeface="Calibri" panose="020F0502020204030204" pitchFamily="34" charset="0"/>
                </a:rPr>
                <a:t>đầu</a:t>
              </a:r>
              <a:r>
                <a:rPr lang="en-US" sz="3200" b="1" dirty="0"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latin typeface="HP001 4 hàng" pitchFamily="34" charset="0"/>
                  <a:cs typeface="Calibri" panose="020F0502020204030204" pitchFamily="34" charset="0"/>
                </a:rPr>
                <a:t>viết</a:t>
              </a:r>
              <a:r>
                <a:rPr lang="en-US" sz="3200" b="1" dirty="0"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latin typeface="HP001 4 hàng" pitchFamily="34" charset="0"/>
                  <a:cs typeface="Calibri" panose="020F0502020204030204" pitchFamily="34" charset="0"/>
                </a:rPr>
                <a:t>đoạn</a:t>
              </a:r>
              <a:r>
                <a:rPr lang="en-US" sz="3200" b="1" dirty="0"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latin typeface="HP001 4 hàng" pitchFamily="34" charset="0"/>
                  <a:cs typeface="Calibri" panose="020F0502020204030204" pitchFamily="34" charset="0"/>
                </a:rPr>
                <a:t>văn</a:t>
              </a:r>
              <a:r>
                <a:rPr lang="en-US" sz="3200" b="1" dirty="0">
                  <a:latin typeface="HP001 4 hàng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602A1BCC-AEFF-B649-A8F3-6806F02B1A11}"/>
                </a:ext>
              </a:extLst>
            </p:cNvPr>
            <p:cNvSpPr txBox="1"/>
            <p:nvPr/>
          </p:nvSpPr>
          <p:spPr>
            <a:xfrm>
              <a:off x="5148436" y="1904217"/>
              <a:ext cx="4796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2000" dirty="0">
                  <a:latin typeface="zihun7hao-wennuantongzhiti" pitchFamily="2" charset="-122"/>
                  <a:ea typeface="zihun7hao-wennuantongzhiti" pitchFamily="2" charset="-122"/>
                </a:rPr>
                <a:t>01</a:t>
              </a:r>
              <a:endParaRPr kumimoji="1" lang="zh-CN" altLang="en-US" sz="2000" dirty="0">
                <a:latin typeface="zihun7hao-wennuantongzhiti" pitchFamily="2" charset="-122"/>
                <a:ea typeface="zihun7hao-wennuantongzhiti" pitchFamily="2" charset="-122"/>
              </a:endParaRP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0A16E2EB-EBD8-B44C-863F-7AE0E237D6AA}"/>
              </a:ext>
            </a:extLst>
          </p:cNvPr>
          <p:cNvGrpSpPr/>
          <p:nvPr/>
        </p:nvGrpSpPr>
        <p:grpSpPr>
          <a:xfrm>
            <a:off x="4321760" y="3574124"/>
            <a:ext cx="6343152" cy="620645"/>
            <a:chOff x="5042181" y="3224664"/>
            <a:chExt cx="6343152" cy="620645"/>
          </a:xfrm>
        </p:grpSpPr>
        <p:sp>
          <p:nvSpPr>
            <p:cNvPr id="18" name="五边形 17">
              <a:extLst>
                <a:ext uri="{FF2B5EF4-FFF2-40B4-BE49-F238E27FC236}">
                  <a16:creationId xmlns:a16="http://schemas.microsoft.com/office/drawing/2014/main" id="{6D0A311B-598F-7B4D-8A8C-1E758C2E1EBE}"/>
                </a:ext>
              </a:extLst>
            </p:cNvPr>
            <p:cNvSpPr/>
            <p:nvPr/>
          </p:nvSpPr>
          <p:spPr>
            <a:xfrm>
              <a:off x="5042181" y="3224664"/>
              <a:ext cx="914400" cy="457811"/>
            </a:xfrm>
            <a:prstGeom prst="homePlate">
              <a:avLst/>
            </a:prstGeom>
            <a:solidFill>
              <a:srgbClr val="FCC4D2"/>
            </a:solidFill>
            <a:ln w="571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72A8E1AA-F901-8B4A-AE1E-8B5480C088C5}"/>
                </a:ext>
              </a:extLst>
            </p:cNvPr>
            <p:cNvSpPr txBox="1"/>
            <p:nvPr/>
          </p:nvSpPr>
          <p:spPr>
            <a:xfrm>
              <a:off x="6068068" y="3260534"/>
              <a:ext cx="53172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err="1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Viết</a:t>
              </a:r>
              <a:r>
                <a:rPr lang="en-US" sz="3200" b="1" dirty="0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dấu</a:t>
              </a:r>
              <a:r>
                <a:rPr lang="en-US" sz="3200" b="1" dirty="0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chấm</a:t>
              </a:r>
              <a:r>
                <a:rPr lang="en-US" sz="3200" b="1" dirty="0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cuối</a:t>
              </a:r>
              <a:r>
                <a:rPr lang="en-US" sz="3200" b="1" dirty="0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câu</a:t>
              </a:r>
              <a:r>
                <a:rPr lang="en-US" sz="3200" b="1" dirty="0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D132CFE9-EBCC-694F-8309-07E8433EDF02}"/>
                </a:ext>
              </a:extLst>
            </p:cNvPr>
            <p:cNvSpPr txBox="1"/>
            <p:nvPr/>
          </p:nvSpPr>
          <p:spPr>
            <a:xfrm>
              <a:off x="5148436" y="3231212"/>
              <a:ext cx="4860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2000" dirty="0">
                  <a:latin typeface="zihun7hao-wennuantongzhiti" pitchFamily="2" charset="-122"/>
                  <a:ea typeface="zihun7hao-wennuantongzhiti" pitchFamily="2" charset="-122"/>
                </a:rPr>
                <a:t>02</a:t>
              </a:r>
              <a:endParaRPr kumimoji="1" lang="zh-CN" altLang="en-US" sz="2000" dirty="0">
                <a:latin typeface="zihun7hao-wennuantongzhiti" pitchFamily="2" charset="-122"/>
                <a:ea typeface="zihun7hao-wennuantongzhiti" pitchFamily="2" charset="-122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0CFFEC6F-68ED-804B-A9FA-BB0E260B8B8C}"/>
              </a:ext>
            </a:extLst>
          </p:cNvPr>
          <p:cNvGrpSpPr/>
          <p:nvPr/>
        </p:nvGrpSpPr>
        <p:grpSpPr>
          <a:xfrm>
            <a:off x="4321760" y="4848318"/>
            <a:ext cx="6496237" cy="1077218"/>
            <a:chOff x="5042181" y="3088229"/>
            <a:chExt cx="6496237" cy="1077218"/>
          </a:xfrm>
        </p:grpSpPr>
        <p:sp>
          <p:nvSpPr>
            <p:cNvPr id="26" name="五边形 25">
              <a:extLst>
                <a:ext uri="{FF2B5EF4-FFF2-40B4-BE49-F238E27FC236}">
                  <a16:creationId xmlns:a16="http://schemas.microsoft.com/office/drawing/2014/main" id="{CB819F06-9BA2-B845-A735-DC60B18D27E7}"/>
                </a:ext>
              </a:extLst>
            </p:cNvPr>
            <p:cNvSpPr/>
            <p:nvPr/>
          </p:nvSpPr>
          <p:spPr>
            <a:xfrm>
              <a:off x="5042181" y="3224664"/>
              <a:ext cx="914400" cy="457811"/>
            </a:xfrm>
            <a:prstGeom prst="homePlat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5715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/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0EC3BE67-4508-5B4B-ACD7-238FB6E7D4B9}"/>
                </a:ext>
              </a:extLst>
            </p:cNvPr>
            <p:cNvSpPr txBox="1"/>
            <p:nvPr/>
          </p:nvSpPr>
          <p:spPr>
            <a:xfrm>
              <a:off x="6039708" y="3088229"/>
              <a:ext cx="549871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i="1" dirty="0" err="1">
                  <a:solidFill>
                    <a:srgbClr val="00B050"/>
                  </a:solidFill>
                  <a:latin typeface="HP001 4 hàng" pitchFamily="34" charset="0"/>
                  <a:cs typeface="Calibri" panose="020F0502020204030204" pitchFamily="34" charset="0"/>
                </a:rPr>
                <a:t>Thử</a:t>
              </a:r>
              <a:r>
                <a:rPr lang="en-US" sz="3200" b="1" i="1" dirty="0">
                  <a:solidFill>
                    <a:srgbClr val="00B050"/>
                  </a:solidFill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i="1" dirty="0" err="1">
                  <a:solidFill>
                    <a:srgbClr val="00B050"/>
                  </a:solidFill>
                  <a:latin typeface="HP001 4 hàng" pitchFamily="34" charset="0"/>
                  <a:cs typeface="Calibri" panose="020F0502020204030204" pitchFamily="34" charset="0"/>
                </a:rPr>
                <a:t>thách</a:t>
              </a:r>
              <a:r>
                <a:rPr lang="en-US" sz="3200" b="1" dirty="0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: </a:t>
              </a:r>
              <a:r>
                <a:rPr lang="en-US" sz="3200" b="1" dirty="0" err="1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Viết</a:t>
              </a:r>
              <a:r>
                <a:rPr lang="en-US" sz="3200" b="1" dirty="0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hoa</a:t>
              </a:r>
              <a:r>
                <a:rPr lang="en-US" sz="3200" b="1" dirty="0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chữ</a:t>
              </a:r>
              <a:r>
                <a:rPr lang="en-US" sz="3200" b="1" dirty="0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cái</a:t>
              </a:r>
              <a:r>
                <a:rPr lang="en-US" sz="3200" b="1" dirty="0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đầu</a:t>
              </a:r>
              <a:r>
                <a:rPr lang="en-US" sz="3200" b="1" dirty="0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các</a:t>
              </a:r>
              <a:r>
                <a:rPr lang="en-US" sz="3200" b="1" dirty="0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dirty="0" err="1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câu</a:t>
              </a:r>
              <a:r>
                <a:rPr lang="en-US" sz="3200" b="1" dirty="0">
                  <a:solidFill>
                    <a:schemeClr val="tx1">
                      <a:lumMod val="50000"/>
                    </a:schemeClr>
                  </a:solidFill>
                  <a:latin typeface="HP001 4 hàng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67D46BA7-CDDA-E34F-AE88-79805C4AE547}"/>
                </a:ext>
              </a:extLst>
            </p:cNvPr>
            <p:cNvSpPr txBox="1"/>
            <p:nvPr/>
          </p:nvSpPr>
          <p:spPr>
            <a:xfrm>
              <a:off x="5148436" y="3231212"/>
              <a:ext cx="4796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zh-CN" sz="2000" dirty="0">
                  <a:latin typeface="zihun7hao-wennuantongzhiti" pitchFamily="2" charset="-122"/>
                  <a:ea typeface="zihun7hao-wennuantongzhiti" pitchFamily="2" charset="-122"/>
                </a:rPr>
                <a:t>03</a:t>
              </a:r>
              <a:endParaRPr kumimoji="1" lang="zh-CN" altLang="en-US" sz="2000" dirty="0">
                <a:latin typeface="zihun7hao-wennuantongzhiti" pitchFamily="2" charset="-122"/>
                <a:ea typeface="zihun7hao-wennuantongzhiti" pitchFamily="2" charset="-122"/>
              </a:endParaRPr>
            </a:p>
          </p:txBody>
        </p:sp>
      </p:grpSp>
      <p:pic>
        <p:nvPicPr>
          <p:cNvPr id="32" name="图片 24">
            <a:extLst>
              <a:ext uri="{FF2B5EF4-FFF2-40B4-BE49-F238E27FC236}">
                <a16:creationId xmlns:a16="http://schemas.microsoft.com/office/drawing/2014/main" id="{8E8187CB-F299-6645-80F9-F8395C394B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7885" y="1730832"/>
            <a:ext cx="2939002" cy="3968248"/>
          </a:xfrm>
          <a:prstGeom prst="rect">
            <a:avLst/>
          </a:prstGeom>
        </p:spPr>
      </p:pic>
      <p:sp>
        <p:nvSpPr>
          <p:cNvPr id="33" name="Google Shape;5317;p41"/>
          <p:cNvSpPr txBox="1">
            <a:spLocks/>
          </p:cNvSpPr>
          <p:nvPr/>
        </p:nvSpPr>
        <p:spPr>
          <a:xfrm>
            <a:off x="1946564" y="718354"/>
            <a:ext cx="6698672" cy="861601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Lưu</a:t>
            </a:r>
            <a:r>
              <a:rPr lang="en-US" sz="48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ý </a:t>
            </a:r>
            <a:r>
              <a:rPr lang="en-US" sz="48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khi</a:t>
            </a:r>
            <a:r>
              <a:rPr lang="en-US" sz="48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trình</a:t>
            </a:r>
            <a:r>
              <a:rPr lang="en-US" sz="4800" b="1" dirty="0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itchFamily="34" charset="0"/>
                <a:cs typeface="Calibri" panose="020F0502020204030204" pitchFamily="34" charset="0"/>
              </a:rPr>
              <a:t>bày</a:t>
            </a:r>
            <a:endParaRPr lang="en-US" sz="4800" b="1" dirty="0">
              <a:solidFill>
                <a:srgbClr val="002060"/>
              </a:solidFill>
              <a:latin typeface="HP001 4 hàng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392132"/>
      </p:ext>
    </p:extLst>
  </p:cSld>
  <p:clrMapOvr>
    <a:masterClrMapping/>
  </p:clrMapOvr>
  <p:transition spd="slow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3886200" y="480060"/>
            <a:ext cx="4864894" cy="685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P001 4 hàng"/>
                <a:ea typeface="+mn-ea"/>
                <a:cs typeface="Arial" panose="020B0604020202020204" pitchFamily="34" charset="0"/>
              </a:rPr>
              <a:t>Buổi</a:t>
            </a:r>
            <a:r>
              <a:rPr kumimoji="0" lang="en-US" sz="36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P001 4 hàng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P001 4 hàng"/>
                <a:ea typeface="+mn-ea"/>
                <a:cs typeface="Arial" panose="020B0604020202020204" pitchFamily="34" charset="0"/>
              </a:rPr>
              <a:t>học</a:t>
            </a:r>
            <a:r>
              <a:rPr kumimoji="0" lang="en-US" sz="36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P001 4 hàng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P001 4 hàng"/>
                <a:ea typeface="+mn-ea"/>
                <a:cs typeface="Arial" panose="020B0604020202020204" pitchFamily="34" charset="0"/>
              </a:rPr>
              <a:t>thể</a:t>
            </a:r>
            <a:r>
              <a:rPr kumimoji="0" lang="en-US" sz="36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P001 4 hàng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3600" b="1" i="0" u="none" strike="noStrike" kern="1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P001 4 hàng"/>
                <a:ea typeface="+mn-ea"/>
                <a:cs typeface="Arial" panose="020B0604020202020204" pitchFamily="34" charset="0"/>
              </a:rPr>
              <a:t>dục</a:t>
            </a:r>
            <a:r>
              <a:rPr kumimoji="0" lang="en-US" sz="36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P001 4 hàng"/>
                <a:ea typeface="+mn-ea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621790" y="1371600"/>
            <a:ext cx="9086850" cy="48013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Thầy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giáo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nói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: “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Giỏi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lắm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!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Thôi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, con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xuống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!”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Nhưng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Nen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- li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còn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muốn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đứng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cái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xà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như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những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khác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	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Sau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vài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cố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gắng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cậu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đặt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khỷu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tay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rồi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đầu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gối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cuối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bàn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chân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xà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.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Thế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cậu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đứng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thẳng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thở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dốc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nhưng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nét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mặt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rạng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rỡ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vẻ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chiến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thắng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nhìn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xuống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chúng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tôi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+mn-ea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8976254"/>
      </p:ext>
    </p:extLst>
  </p:cSld>
  <p:clrMapOvr>
    <a:masterClrMapping/>
  </p:clrMapOvr>
  <p:transition spd="med">
    <p:strips dir="r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216434568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FDAAE9B0125D644B7F58EE6BF1D0FC2" ma:contentTypeVersion="7" ma:contentTypeDescription="Tạo tài liệu mới." ma:contentTypeScope="" ma:versionID="187c717d593334c8e710119d2301a49f">
  <xsd:schema xmlns:xsd="http://www.w3.org/2001/XMLSchema" xmlns:xs="http://www.w3.org/2001/XMLSchema" xmlns:p="http://schemas.microsoft.com/office/2006/metadata/properties" xmlns:ns2="117084a5-40ce-44a9-aa97-9561c111c68a" xmlns:ns3="9f958c3a-144a-4219-afab-0ea9b7b8b61f" targetNamespace="http://schemas.microsoft.com/office/2006/metadata/properties" ma:root="true" ma:fieldsID="1ea5e4fc3a2616dc12c714c5ca916216" ns2:_="" ns3:_="">
    <xsd:import namespace="117084a5-40ce-44a9-aa97-9561c111c68a"/>
    <xsd:import namespace="9f958c3a-144a-4219-afab-0ea9b7b8b6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084a5-40ce-44a9-aa97-9561c111c6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58c3a-144a-4219-afab-0ea9b7b8b6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005331-CFA5-4EFB-B9D5-7BBA450EE3E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7BC3DC-2CB1-4CC5-A37C-FBE903CB8F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7084a5-40ce-44a9-aa97-9561c111c68a"/>
    <ds:schemaRef ds:uri="9f958c3a-144a-4219-afab-0ea9b7b8b6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4DD825-190E-473E-9CB7-10F1AB07C61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1759</TotalTime>
  <Words>405</Words>
  <Application>Microsoft Office PowerPoint</Application>
  <PresentationFormat>Widescreen</PresentationFormat>
  <Paragraphs>54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等线</vt:lpstr>
      <vt:lpstr>等线 Light</vt:lpstr>
      <vt:lpstr>Arial</vt:lpstr>
      <vt:lpstr>Calibri</vt:lpstr>
      <vt:lpstr>HP001 4 hàng</vt:lpstr>
      <vt:lpstr>Source Han Sans CN Heavy</vt:lpstr>
      <vt:lpstr>Source Han Sans CN Regular</vt:lpstr>
      <vt:lpstr>Times New Roman</vt:lpstr>
      <vt:lpstr>UVF Cupid de Locke</vt:lpstr>
      <vt:lpstr>zihun7hao-wennuantongzhiti</vt:lpstr>
      <vt:lpstr>Office 主题​​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杜 小璇</dc:creator>
  <cp:lastModifiedBy>Nguyen Thang</cp:lastModifiedBy>
  <cp:revision>73</cp:revision>
  <dcterms:created xsi:type="dcterms:W3CDTF">2021-06-24T13:49:04Z</dcterms:created>
  <dcterms:modified xsi:type="dcterms:W3CDTF">2022-04-02T16:07:08Z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0x010100DFDAAE9B0125D644B7F58EE6BF1D0FC2</vt:lpwstr>
  </property>
</Properties>
</file>