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4" r:id="rId2"/>
    <p:sldId id="264" r:id="rId3"/>
    <p:sldId id="256" r:id="rId4"/>
    <p:sldId id="274" r:id="rId5"/>
    <p:sldId id="257" r:id="rId6"/>
    <p:sldId id="277" r:id="rId7"/>
    <p:sldId id="276" r:id="rId8"/>
    <p:sldId id="279" r:id="rId9"/>
    <p:sldId id="281" r:id="rId10"/>
    <p:sldId id="263" r:id="rId11"/>
    <p:sldId id="283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Kiểu Có chủ đề 1 - Nhấn mạnh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Kiểu Sáng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57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708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053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1636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3681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4394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1224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0642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231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809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7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35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03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36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15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67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6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643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0011" y="1490663"/>
            <a:ext cx="79176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5" descr="0830js5b15daddi012pz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352800"/>
            <a:ext cx="34171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5" descr="0830js5b15daddi012pz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086101"/>
            <a:ext cx="34171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22" descr="daisy_button_pink_hb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1" y="4825604"/>
            <a:ext cx="771525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22" descr="daisy_button_pink_hb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042" y="4843463"/>
            <a:ext cx="771525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WordArt 8"/>
          <p:cNvSpPr>
            <a:spLocks noChangeArrowheads="1" noChangeShapeType="1" noTextEdit="1"/>
          </p:cNvSpPr>
          <p:nvPr/>
        </p:nvSpPr>
        <p:spPr bwMode="auto">
          <a:xfrm>
            <a:off x="594053" y="3745831"/>
            <a:ext cx="857885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chung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( 168 )</a:t>
            </a:r>
          </a:p>
        </p:txBody>
      </p:sp>
    </p:spTree>
    <p:extLst>
      <p:ext uri="{BB962C8B-B14F-4D97-AF65-F5344CB8AC3E}">
        <p14:creationId xmlns:p14="http://schemas.microsoft.com/office/powerpoint/2010/main" val="335419927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s://lh5.googleusercontent.com/-BaVEEJXfF6g/UE7LmaxFz-I/AAAAAAAABhg/DFLM1a0I5RI/s400/chen%2520khung%2520anh%2520onlin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62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WordArt 10"/>
          <p:cNvSpPr>
            <a:spLocks noChangeArrowheads="1" noChangeShapeType="1" noTextEdit="1"/>
          </p:cNvSpPr>
          <p:nvPr/>
        </p:nvSpPr>
        <p:spPr bwMode="auto">
          <a:xfrm>
            <a:off x="3657600" y="1066800"/>
            <a:ext cx="2743200" cy="2286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11516"/>
              </a:avLst>
            </a:prstTxWarp>
          </a:bodyPr>
          <a:lstStyle/>
          <a:p>
            <a:pPr algn="ctr"/>
            <a:endParaRPr lang="en-US" sz="2400" kern="10">
              <a:ln w="9525">
                <a:solidFill>
                  <a:srgbClr val="000066"/>
                </a:solidFill>
                <a:round/>
                <a:headEnd/>
                <a:tailEnd/>
              </a:ln>
              <a:solidFill>
                <a:srgbClr val="030026"/>
              </a:solidFill>
              <a:latin typeface="Times New Roman"/>
              <a:cs typeface="Times New Roman"/>
            </a:endParaRPr>
          </a:p>
        </p:txBody>
      </p:sp>
      <p:pic>
        <p:nvPicPr>
          <p:cNvPr id="26628" name="Picture 11" descr="EARTH-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1193800"/>
            <a:ext cx="2438400" cy="223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990600" y="3429000"/>
            <a:ext cx="84518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 </a:t>
            </a:r>
            <a:r>
              <a:rPr lang="en-US" sz="4400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C¶m</a:t>
            </a:r>
            <a:r>
              <a:rPr lang="en-US" sz="4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 ¬n </a:t>
            </a:r>
            <a:r>
              <a:rPr lang="en-US" sz="4400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c¸c</a:t>
            </a:r>
            <a:r>
              <a:rPr lang="en-US" sz="4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 </a:t>
            </a:r>
            <a:r>
              <a:rPr lang="en-US" sz="4400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em</a:t>
            </a:r>
            <a:r>
              <a:rPr lang="en-US" sz="44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 </a:t>
            </a:r>
          </a:p>
          <a:p>
            <a:pPr algn="ctr">
              <a:defRPr/>
            </a:pPr>
            <a:r>
              <a:rPr lang="en-US" sz="44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học</a:t>
            </a:r>
            <a:r>
              <a:rPr lang="en-US" sz="4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 </a:t>
            </a:r>
            <a:r>
              <a:rPr lang="en-US" sz="4400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vant" pitchFamily="34" charset="0"/>
              </a:rPr>
              <a:t>sinh</a:t>
            </a:r>
            <a:endParaRPr lang="en-US" sz="4400" b="1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vant" pitchFamily="34" charset="0"/>
            </a:endParaRPr>
          </a:p>
        </p:txBody>
      </p:sp>
    </p:spTree>
  </p:cSld>
  <p:clrMapOvr>
    <a:masterClrMapping/>
  </p:clrMapOvr>
  <p:transition advTm="1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ownloads\LINH TINH\Sinh nhật\10169334_1531319403778691_1005486040079989686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0"/>
            <a:ext cx="85344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13"/>
          <p:cNvSpPr>
            <a:spLocks noChangeArrowheads="1"/>
          </p:cNvSpPr>
          <p:nvPr/>
        </p:nvSpPr>
        <p:spPr bwMode="auto">
          <a:xfrm>
            <a:off x="381000" y="1219200"/>
            <a:ext cx="8001000" cy="5029200"/>
          </a:xfrm>
          <a:prstGeom prst="star32">
            <a:avLst>
              <a:gd name="adj" fmla="val 37500"/>
            </a:avLst>
          </a:prstGeom>
          <a:gradFill rotWithShape="0">
            <a:gsLst>
              <a:gs pos="0">
                <a:srgbClr val="0000FF"/>
              </a:gs>
              <a:gs pos="50000">
                <a:srgbClr val="FFFF00"/>
              </a:gs>
              <a:gs pos="100000">
                <a:srgbClr val="00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800" b="1" dirty="0" err="1">
                <a:solidFill>
                  <a:srgbClr val="FF0000"/>
                </a:solidFill>
                <a:cs typeface="Arial" charset="0"/>
              </a:rPr>
              <a:t>Kiểm</a:t>
            </a:r>
            <a:r>
              <a:rPr lang="en-US" sz="4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cs typeface="Arial" charset="0"/>
              </a:rPr>
              <a:t>tra</a:t>
            </a:r>
            <a:r>
              <a:rPr lang="en-US" sz="4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cs typeface="Arial" charset="0"/>
              </a:rPr>
              <a:t>bài</a:t>
            </a:r>
            <a:r>
              <a:rPr lang="en-US" sz="48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cs typeface="Arial" charset="0"/>
              </a:rPr>
              <a:t>cũ</a:t>
            </a:r>
            <a:endParaRPr lang="en-US" sz="4800" b="1" dirty="0">
              <a:solidFill>
                <a:srgbClr val="FF0000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304800"/>
            <a:ext cx="8763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(tr. 168)</a:t>
            </a:r>
          </a:p>
          <a:p>
            <a:pPr marL="742950" indent="-742950">
              <a:buAutoNum type="alphaLcParenR"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(13 829 + 20 718)  x  2 </a:t>
            </a:r>
          </a:p>
          <a:p>
            <a:pPr marL="742950" indent="-742950"/>
            <a:endParaRPr lang="en-US" sz="4000" b="1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742950" indent="-742950"/>
            <a:r>
              <a:rPr lang="en-US" sz="40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b)    ( 20 354 – 9638)  x  4   </a:t>
            </a:r>
          </a:p>
          <a:p>
            <a:pPr marL="742950" indent="-742950"/>
            <a:r>
              <a:rPr lang="en-US" sz="40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              </a:t>
            </a:r>
          </a:p>
          <a:p>
            <a:pPr marL="742950" indent="-742950"/>
            <a:r>
              <a:rPr lang="en-US" sz="40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c)    14 523 – 24 964  :  4 </a:t>
            </a:r>
          </a:p>
          <a:p>
            <a:pPr marL="742950" indent="-742950"/>
            <a:r>
              <a:rPr lang="en-US" sz="40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        </a:t>
            </a:r>
          </a:p>
          <a:p>
            <a:pPr marL="742950" indent="-742950"/>
            <a:r>
              <a:rPr lang="en-US" sz="40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d)     97 012 – 21 506  x  4 </a:t>
            </a:r>
          </a:p>
          <a:p>
            <a:pPr marL="742950" indent="-742950"/>
            <a:r>
              <a:rPr lang="en-US" sz="40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         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304800"/>
            <a:ext cx="8763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(tr. 168)</a:t>
            </a:r>
          </a:p>
          <a:p>
            <a:pPr marL="742950" indent="-742950">
              <a:buAutoNum type="alphaLcParenR"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(13 829 + 20 718) x 2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= 34 547 x 2</a:t>
            </a:r>
          </a:p>
          <a:p>
            <a:pPr marL="742950" indent="-742950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                = 69 094</a:t>
            </a:r>
          </a:p>
          <a:p>
            <a:pPr marL="742950" indent="-742950"/>
            <a:r>
              <a:rPr lang="en-US" sz="40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b) ( 20 354 – 9638) x 4   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= 10 716 x 4</a:t>
            </a:r>
          </a:p>
          <a:p>
            <a:pPr marL="742950" indent="-742950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               = 42 864</a:t>
            </a:r>
          </a:p>
          <a:p>
            <a:pPr marL="742950" indent="-742950"/>
            <a:r>
              <a:rPr lang="en-US" sz="40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c) 14 523 – 24 964 : 4 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= 14 523 – 6 241</a:t>
            </a:r>
          </a:p>
          <a:p>
            <a:pPr marL="742950" indent="-742950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           = 8 282</a:t>
            </a:r>
          </a:p>
          <a:p>
            <a:pPr marL="742950" indent="-742950"/>
            <a:r>
              <a:rPr lang="en-US" sz="40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d) 97 012 – 21 506 x 4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= 97 012 – 86024</a:t>
            </a:r>
          </a:p>
          <a:p>
            <a:pPr marL="742950" indent="-742950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            = 10 988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04800"/>
            <a:ext cx="6934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     3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: 75 000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     2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:  …      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2895600"/>
            <a:ext cx="8305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ctr"/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75 000 : 3  =  25 000 (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marL="514350" indent="-514350" algn="ctr"/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ctr"/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25 000 x 2 = 50 000 (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marL="514350" indent="-514350"/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50 000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/>
        </p:nvSpPr>
        <p:spPr>
          <a:xfrm>
            <a:off x="381000" y="1143000"/>
            <a:ext cx="838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ctr"/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75 000 : 3  =  25 000 (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marL="514350" indent="-514350" algn="ctr"/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ctr"/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75 000 – 25 000  =  50 000 (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marL="514350" indent="-514350"/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50 000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1828800"/>
            <a:ext cx="8305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/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ctr"/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(75 000 : 3) x 2  = 50 000 (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marL="514350" indent="-514350"/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50 000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990600"/>
            <a:ext cx="86868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vi  2dm 4cm.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xăng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      Chu vi     : 2 dm 4cm</a:t>
            </a:r>
          </a:p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:  …</a:t>
            </a:r>
            <a:r>
              <a:rPr lang="en-US" sz="4000" dirty="0"/>
              <a:t> </a:t>
            </a:r>
            <a:r>
              <a:rPr lang="en-US" sz="4000" b="1" dirty="0">
                <a:latin typeface=".VnArial Narrow" pitchFamily="34" charset="0"/>
              </a:rPr>
              <a:t>cm</a:t>
            </a:r>
            <a:r>
              <a:rPr lang="en-US" sz="4000" b="1" baseline="30000" dirty="0">
                <a:latin typeface=".VnArial Narrow" pitchFamily="34" charset="0"/>
              </a:rPr>
              <a:t>2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762000"/>
            <a:ext cx="8305800" cy="5427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2dm 4cm = 24 cm</a:t>
            </a:r>
          </a:p>
          <a:p>
            <a:pPr algn="ctr"/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742950" indent="-742950" algn="ctr">
              <a:buAutoNum type="arabicPlain" startAt="24"/>
            </a:pP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4 = 6 ( cm)</a:t>
            </a:r>
          </a:p>
          <a:p>
            <a:pPr marL="742950" indent="-742950" algn="ctr"/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742950" indent="-742950" algn="ctr">
              <a:buAutoNum type="arabicPlain" startAt="6"/>
            </a:pP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  6  = 36 </a:t>
            </a:r>
            <a:r>
              <a:rPr lang="en-US" sz="4000" b="1" dirty="0">
                <a:solidFill>
                  <a:srgbClr val="FF0000"/>
                </a:solidFill>
              </a:rPr>
              <a:t>(cm</a:t>
            </a:r>
            <a:r>
              <a:rPr lang="en-US" sz="4000" b="1" baseline="30000" dirty="0">
                <a:solidFill>
                  <a:srgbClr val="FF0000"/>
                </a:solidFill>
              </a:rPr>
              <a:t>2 </a:t>
            </a:r>
            <a:r>
              <a:rPr lang="en-US" sz="4000" b="1" dirty="0">
                <a:solidFill>
                  <a:srgbClr val="FF0000"/>
                </a:solidFill>
              </a:rPr>
              <a:t>)</a:t>
            </a:r>
            <a:r>
              <a:rPr lang="en-US" sz="4000" b="1" baseline="30000" dirty="0">
                <a:solidFill>
                  <a:srgbClr val="FF0000"/>
                </a:solidFill>
                <a:latin typeface=".VnArial Narrow" pitchFamily="34" charset="0"/>
              </a:rPr>
              <a:t> </a:t>
            </a:r>
          </a:p>
          <a:p>
            <a:pPr marL="742950" indent="-742950" algn="ctr"/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36 </a:t>
            </a:r>
            <a:r>
              <a:rPr lang="en-US" sz="4000" dirty="0">
                <a:solidFill>
                  <a:srgbClr val="FF0000"/>
                </a:solidFill>
              </a:rPr>
              <a:t>(</a:t>
            </a:r>
            <a:r>
              <a:rPr lang="en-US" sz="4000" b="1" dirty="0">
                <a:solidFill>
                  <a:srgbClr val="FF0000"/>
                </a:solidFill>
              </a:rPr>
              <a:t>cm</a:t>
            </a:r>
            <a:r>
              <a:rPr lang="en-US" sz="4000" b="1" baseline="30000" dirty="0">
                <a:solidFill>
                  <a:srgbClr val="FF0000"/>
                </a:solidFill>
              </a:rPr>
              <a:t>2 </a:t>
            </a:r>
            <a:r>
              <a:rPr lang="en-US" sz="4000" b="1" dirty="0">
                <a:solidFill>
                  <a:srgbClr val="FF0000"/>
                </a:solidFill>
              </a:rPr>
              <a:t>)</a:t>
            </a:r>
            <a:r>
              <a:rPr lang="en-US" sz="4000" b="1" baseline="30000" dirty="0">
                <a:solidFill>
                  <a:srgbClr val="FF0000"/>
                </a:solidFill>
                <a:latin typeface=".VnArial Narrow" pitchFamily="34" charset="0"/>
              </a:rPr>
              <a:t> </a:t>
            </a:r>
            <a:endParaRPr lang="en-US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 algn="ctr">
              <a:buAutoNum type="arabicPlain" startAt="6"/>
            </a:pPr>
            <a:endParaRPr lang="en-US" sz="4000" b="1" baseline="30000" dirty="0">
              <a:solidFill>
                <a:srgbClr val="FF0000"/>
              </a:solidFill>
              <a:latin typeface=".VnArial Narrow" pitchFamily="34" charset="0"/>
            </a:endParaRPr>
          </a:p>
          <a:p>
            <a:pPr marL="742950" indent="-742950" algn="ctr"/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156</TotalTime>
  <Words>383</Words>
  <Application>Microsoft Office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.VnArial Narrow</vt:lpstr>
      <vt:lpstr>.VnAvant</vt:lpstr>
      <vt:lpstr>Arial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thuan</dc:creator>
  <cp:lastModifiedBy>Nguyen Thang</cp:lastModifiedBy>
  <cp:revision>45</cp:revision>
  <dcterms:created xsi:type="dcterms:W3CDTF">2006-08-16T00:00:00Z</dcterms:created>
  <dcterms:modified xsi:type="dcterms:W3CDTF">2022-05-30T06:59:49Z</dcterms:modified>
</cp:coreProperties>
</file>