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0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1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1" r:id="rId2"/>
    <p:sldMasterId id="2147483695" r:id="rId3"/>
    <p:sldMasterId id="2147483709" r:id="rId4"/>
    <p:sldMasterId id="2147483723" r:id="rId5"/>
    <p:sldMasterId id="2147483735" r:id="rId6"/>
    <p:sldMasterId id="2147483749" r:id="rId7"/>
    <p:sldMasterId id="2147483763" r:id="rId8"/>
    <p:sldMasterId id="2147483777" r:id="rId9"/>
    <p:sldMasterId id="2147483791" r:id="rId10"/>
    <p:sldMasterId id="2147483805" r:id="rId11"/>
    <p:sldMasterId id="2147483819" r:id="rId12"/>
  </p:sldMasterIdLst>
  <p:notesMasterIdLst>
    <p:notesMasterId r:id="rId33"/>
  </p:notesMasterIdLst>
  <p:sldIdLst>
    <p:sldId id="326" r:id="rId13"/>
    <p:sldId id="261" r:id="rId14"/>
    <p:sldId id="267" r:id="rId15"/>
    <p:sldId id="313" r:id="rId16"/>
    <p:sldId id="305" r:id="rId17"/>
    <p:sldId id="316" r:id="rId18"/>
    <p:sldId id="317" r:id="rId19"/>
    <p:sldId id="315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14" r:id="rId28"/>
    <p:sldId id="311" r:id="rId29"/>
    <p:sldId id="325" r:id="rId30"/>
    <p:sldId id="310" r:id="rId31"/>
    <p:sldId id="274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FF"/>
    <a:srgbClr val="000000"/>
    <a:srgbClr val="FF0066"/>
    <a:srgbClr val="66FFFF"/>
    <a:srgbClr val="0F0C5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9" autoAdjust="0"/>
    <p:restoredTop sz="90073" autoAdjust="0"/>
  </p:normalViewPr>
  <p:slideViewPr>
    <p:cSldViewPr>
      <p:cViewPr varScale="1">
        <p:scale>
          <a:sx n="82" d="100"/>
          <a:sy n="82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03940-485C-4211-8837-13014628995C}" type="datetimeFigureOut">
              <a:rPr lang="en-US" smtClean="0"/>
              <a:pPr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4397B-ED5B-4E9D-91E2-08E6719DD5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7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25B4E-4003-4F91-8262-2A5010E28F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850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25B4E-4003-4F91-8262-2A5010E28F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37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7ED5F-8DD8-4F82-933D-34BC37FA8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6855E-1227-4732-9A00-56E5DAC9B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11/01/2022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5341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87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5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9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760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94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77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23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43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4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49345-EEF0-41B1-A35D-C251F0497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65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9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5630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11/01/2022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21850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1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2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400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3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7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42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31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08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3508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11/01/2022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1510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20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23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8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510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5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48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36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22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5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4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98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72634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11/01/2022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595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29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8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7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872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19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89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24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10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1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82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913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97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54697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11/01/2022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643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58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95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4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50E96-D4EB-45D6-8AF8-C2ECB8603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4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52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58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281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11/01/2022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654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04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2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39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64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4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8D201-06FD-44C7-9098-7FEA4D972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14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1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86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58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01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93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4236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11/01/2022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1006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28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7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B6BE8-830F-40E4-9E61-82C81A38B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54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01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50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28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89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4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8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05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44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63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1FEA2-B648-43E8-B8E7-CE02E9F94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11/01/2022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8450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59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6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04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207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0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4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19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52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8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F92C4-09D1-4B95-BFCF-4601D9B15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58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7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5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84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488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0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90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24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CBAE2-4636-4634-9D11-176B7C82C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8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8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38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3117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11/01/2022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7638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90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9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31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0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6EC60-6D6F-4F16-8F00-2D44112DE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90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51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52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38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31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02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3815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9721-0D3D-42D7-86C9-E95D520B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CA2C7-E0C2-4A0D-814B-BB11A62FA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8D7E-CE29-492C-9482-B9D315A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0C811-B83F-46DC-A20F-647922A865CE}" type="datetimeFigureOut">
              <a:rPr kumimoji="0" lang="vi-VN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11/01/2022</a:t>
            </a:fld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E254-D602-4515-B6D0-F0F51405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59DCC-35F8-46FD-A5F3-A84AC22D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0E166-57EB-404A-A063-791587343DF4}" type="slidenum">
              <a:rPr kumimoji="0" 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2491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 descr="C:\Users\Kha\Documents\Hình nen Powerpoint de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5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9083F-3859-4660-85C9-9D94B4BD8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1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640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84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35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96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4" y="2209818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4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66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4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67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35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2" y="731537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04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92693"/>
            <a:ext cx="8518865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546318" y="12559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1288786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3989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1" y="13430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8739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1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6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2240534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1" y="22947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6" y="2255316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717213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825729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1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6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3192282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330075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1" y="3246496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6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377743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1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6" y="3682089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4111118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414398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1" y="4198244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6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4620665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4729181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1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6" y="463383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5061213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5095734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1" y="5149992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6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5570760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5680885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1" y="562501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6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6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27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97DE9B7-B3F0-45BC-BB51-5A965AD4E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55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30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47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65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79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68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30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73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1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3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18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51D25-939D-47B4-8041-743D60A901B8}" type="datetimeFigureOut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8" y="6172218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1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6AF9B-A5A9-4DE3-A8D3-F244A2F67D6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4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8167012273448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215571" y="69491"/>
            <a:ext cx="6794954" cy="6088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NGỌC LÂM</a:t>
            </a: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3562350" y="1706563"/>
            <a:ext cx="5048250" cy="9003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ĐỌC 5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3077" name="Group 18"/>
          <p:cNvGrpSpPr>
            <a:grpSpLocks/>
          </p:cNvGrpSpPr>
          <p:nvPr/>
        </p:nvGrpSpPr>
        <p:grpSpPr bwMode="auto">
          <a:xfrm>
            <a:off x="838200" y="1152832"/>
            <a:ext cx="2438400" cy="1752600"/>
            <a:chOff x="5225" y="9335"/>
            <a:chExt cx="2520" cy="1750"/>
          </a:xfrm>
        </p:grpSpPr>
        <p:sp>
          <p:nvSpPr>
            <p:cNvPr id="22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3082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6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800" b="1">
                  <a:solidFill>
                    <a:schemeClr val="tx1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sz="48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087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sz="4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088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3089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sz="480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pic>
        <p:nvPicPr>
          <p:cNvPr id="3078" name="Picture 6" descr="Gio ho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1863"/>
            <a:ext cx="213360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WordArt 3"/>
          <p:cNvSpPr>
            <a:spLocks noChangeArrowheads="1" noChangeShapeType="1" noTextEdit="1"/>
          </p:cNvSpPr>
          <p:nvPr/>
        </p:nvSpPr>
        <p:spPr bwMode="auto">
          <a:xfrm>
            <a:off x="533400" y="3347840"/>
            <a:ext cx="8458201" cy="21532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0"/>
              </a:avLst>
            </a:prstTxWarp>
          </a:bodyPr>
          <a:lstStyle/>
          <a:p>
            <a:r>
              <a:rPr lang="en-US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CHUỖI NGỌC LAM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237853-DB25-41CC-AB93-7E9FA00FF80C}"/>
              </a:ext>
            </a:extLst>
          </p:cNvPr>
          <p:cNvSpPr txBox="1"/>
          <p:nvPr/>
        </p:nvSpPr>
        <p:spPr>
          <a:xfrm>
            <a:off x="2241755" y="5840361"/>
            <a:ext cx="66736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GIÁO VIÊN : NGUYỄN THỊ THÚY HỒNG</a:t>
            </a:r>
          </a:p>
        </p:txBody>
      </p:sp>
    </p:spTree>
    <p:extLst>
      <p:ext uri="{BB962C8B-B14F-4D97-AF65-F5344CB8AC3E}">
        <p14:creationId xmlns:p14="http://schemas.microsoft.com/office/powerpoint/2010/main" val="163662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50916" y="-4483"/>
            <a:ext cx="8313222" cy="2438400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tặng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ai</a:t>
            </a: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6800" y="2743200"/>
            <a:ext cx="7682753" cy="3886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lam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tặng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ngày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lễ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-en.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người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thay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nuôi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mẹ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mất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.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167244" y="2133600"/>
            <a:ext cx="1051956" cy="358140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00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66800" y="2819400"/>
            <a:ext cx="8077200" cy="381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đủ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mở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khăn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tay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đổ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một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nắm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xu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nói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đập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con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lợn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đất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154382" y="2819406"/>
            <a:ext cx="683821" cy="3176649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4482" y="-304800"/>
            <a:ext cx="9139518" cy="35052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đủ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Chi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tiết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biết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điều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</a:t>
            </a:r>
            <a:endParaRPr kumimoji="0" lang="en-US" sz="4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3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0" y="-76200"/>
            <a:ext cx="8915400" cy="2438400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Thái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 – e </a:t>
            </a:r>
            <a:r>
              <a:rPr kumimoji="0" lang="en-US" sz="5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lúc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thế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72738" y="2438400"/>
            <a:ext cx="7995062" cy="4419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Chú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trầm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ngâm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nhìn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rồi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lúi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húi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gỡ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mảnh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giấy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ghi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lam.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228600" y="2209800"/>
            <a:ext cx="838200" cy="335181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1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74140" y="0"/>
            <a:ext cx="2321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2144" y="786825"/>
            <a:ext cx="52592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Chuỗi</a:t>
            </a:r>
            <a:r>
              <a:rPr kumimoji="0" lang="en-US" sz="5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ngọc</a:t>
            </a:r>
            <a:r>
              <a:rPr kumimoji="0" lang="en-US" sz="5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lam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3388" y="2514600"/>
            <a:ext cx="7848600" cy="1981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91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04800" y="-152400"/>
            <a:ext cx="8305800" cy="2263588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tìm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gặp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làm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2111188"/>
            <a:ext cx="8229600" cy="46706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tìm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chú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xem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lam ở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cửa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đây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phải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thật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Pi-e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thật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cô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ấy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với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bao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nhiêu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tiền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 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249382" y="2057400"/>
            <a:ext cx="817418" cy="335379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8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5167" y="-76200"/>
            <a:ext cx="9058835" cy="2743200"/>
          </a:xfrm>
          <a:prstGeom prst="cloudCallout">
            <a:avLst>
              <a:gd name="adj1" fmla="val -40268"/>
              <a:gd name="adj2" fmla="val 613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Vì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sao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Pi-e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nói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rằng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trả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giá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rất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cao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mua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chuỗi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ngọc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81203" y="3276600"/>
            <a:ext cx="6866965" cy="2895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Vì cô bé đi mua chuỗi ngọc bằng tất cả số tiền mà em có.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756819" y="2438400"/>
            <a:ext cx="670956" cy="2667000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73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533400" y="2123497"/>
            <a:ext cx="861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nghĩ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về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nhân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vật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chuyện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này</a:t>
            </a:r>
            <a:r>
              <a:rPr lang="en-US" sz="2400" b="1" i="1" dirty="0"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533400" y="2819400"/>
            <a:ext cx="8001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tấm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hậu.Họ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hạnh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phúc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Pi-e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Gioan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Gioan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mong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cưu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nấng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65">
            <a:extLst>
              <a:ext uri="{FF2B5EF4-FFF2-40B4-BE49-F238E27FC236}">
                <a16:creationId xmlns:a16="http://schemas.microsoft.com/office/drawing/2014/main" id="{C135A5C4-CE7E-4966-A561-95B4EA5F7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749733"/>
            <a:ext cx="52578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Chuỗi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lam </a:t>
            </a:r>
            <a:b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             </a:t>
            </a:r>
            <a:r>
              <a:rPr lang="en-US" sz="1800" dirty="0">
                <a:solidFill>
                  <a:srgbClr val="0F0C50"/>
                </a:solidFill>
                <a:latin typeface="Arial" charset="0"/>
              </a:rPr>
              <a:t>PHUN-TƠN 0-XLƠ</a:t>
            </a:r>
            <a:r>
              <a:rPr lang="en-US" sz="1800" dirty="0">
                <a:solidFill>
                  <a:schemeClr val="tx2"/>
                </a:solidFill>
                <a:latin typeface="Arial" charset="0"/>
              </a:rPr>
              <a:t> </a:t>
            </a:r>
            <a:br>
              <a:rPr lang="en-US" sz="1800" dirty="0">
                <a:latin typeface="Arial" charset="0"/>
              </a:rPr>
            </a:br>
            <a:endParaRPr lang="en-US" sz="1800" dirty="0">
              <a:latin typeface="Arial" charset="0"/>
            </a:endParaRPr>
          </a:p>
        </p:txBody>
      </p:sp>
      <p:sp>
        <p:nvSpPr>
          <p:cNvPr id="6" name="Text Box 63">
            <a:extLst>
              <a:ext uri="{FF2B5EF4-FFF2-40B4-BE49-F238E27FC236}">
                <a16:creationId xmlns:a16="http://schemas.microsoft.com/office/drawing/2014/main" id="{B1CBDCBE-FE7A-453C-B74A-35A9B0C9D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3062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cs typeface="Times New Roman" panose="02020603050405020304" pitchFamily="18" charset="0"/>
              </a:rPr>
              <a:t>Tập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đọc</a:t>
            </a:r>
            <a:endParaRPr lang="en-US" sz="28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/>
      <p:bldP spid="1198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3" name="Rectangle 9"/>
          <p:cNvSpPr>
            <a:spLocks noChangeArrowheads="1"/>
          </p:cNvSpPr>
          <p:nvPr/>
        </p:nvSpPr>
        <p:spPr bwMode="auto">
          <a:xfrm>
            <a:off x="419100" y="3432609"/>
            <a:ext cx="8724900" cy="1600200"/>
          </a:xfrm>
          <a:prstGeom prst="rect">
            <a:avLst/>
          </a:prstGeom>
          <a:solidFill>
            <a:srgbClr val="FFFF66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dung: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chuyên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ngợi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tấm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niềmvui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hạnh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phúc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 65">
            <a:extLst>
              <a:ext uri="{FF2B5EF4-FFF2-40B4-BE49-F238E27FC236}">
                <a16:creationId xmlns:a16="http://schemas.microsoft.com/office/drawing/2014/main" id="{ED92194F-8E90-4EE8-947E-9BA990EEF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749733"/>
            <a:ext cx="52578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Chuỗi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lam </a:t>
            </a:r>
            <a:b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             </a:t>
            </a:r>
            <a:r>
              <a:rPr lang="en-US" sz="1800" dirty="0">
                <a:solidFill>
                  <a:srgbClr val="0F0C50"/>
                </a:solidFill>
                <a:latin typeface="Arial" charset="0"/>
              </a:rPr>
              <a:t>PHUN-TƠN 0-XLƠ</a:t>
            </a:r>
            <a:r>
              <a:rPr lang="en-US" sz="1800" dirty="0">
                <a:solidFill>
                  <a:schemeClr val="tx2"/>
                </a:solidFill>
                <a:latin typeface="Arial" charset="0"/>
              </a:rPr>
              <a:t> </a:t>
            </a:r>
            <a:br>
              <a:rPr lang="en-US" sz="1800" dirty="0">
                <a:latin typeface="Arial" charset="0"/>
              </a:rPr>
            </a:br>
            <a:endParaRPr lang="en-US" sz="1800" dirty="0">
              <a:latin typeface="Arial" charset="0"/>
            </a:endParaRPr>
          </a:p>
        </p:txBody>
      </p:sp>
      <p:sp>
        <p:nvSpPr>
          <p:cNvPr id="7" name="Text Box 63">
            <a:extLst>
              <a:ext uri="{FF2B5EF4-FFF2-40B4-BE49-F238E27FC236}">
                <a16:creationId xmlns:a16="http://schemas.microsoft.com/office/drawing/2014/main" id="{5A23B894-2D30-40B6-9EAB-1BCA66F4C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3062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cs typeface="Times New Roman" panose="02020603050405020304" pitchFamily="18" charset="0"/>
              </a:rPr>
              <a:t>Tập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đọc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8" name="Text Box 29">
            <a:extLst>
              <a:ext uri="{FF2B5EF4-FFF2-40B4-BE49-F238E27FC236}">
                <a16:creationId xmlns:a16="http://schemas.microsoft.com/office/drawing/2014/main" id="{39714394-F02F-4CE4-A1C6-992B36225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529465"/>
            <a:ext cx="647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cs typeface="Times New Roman" panose="02020603050405020304" pitchFamily="18" charset="0"/>
              </a:rPr>
              <a:t>Câu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muốn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nói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với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các</a:t>
            </a:r>
            <a:r>
              <a:rPr lang="en-US" sz="2800" dirty="0"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cs typeface="Times New Roman" panose="02020603050405020304" pitchFamily="18" charset="0"/>
              </a:rPr>
              <a:t>điều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gì</a:t>
            </a:r>
            <a:r>
              <a:rPr lang="en-US" sz="2800" dirty="0"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3" grpId="0" animBg="1"/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41534" y="3886200"/>
            <a:ext cx="6888066" cy="1828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vật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Pi – e ,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Gioan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chị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Gioan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-48491"/>
            <a:ext cx="121920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164" y="-48491"/>
            <a:ext cx="1219200" cy="1219200"/>
          </a:xfrm>
          <a:prstGeom prst="rect">
            <a:avLst/>
          </a:prstGeom>
        </p:spPr>
      </p:pic>
      <p:pic>
        <p:nvPicPr>
          <p:cNvPr id="8" name="Picture 27" descr="ANd9GcSNVcddsA42XLU4v4JZhHGIhXp7nxbV4aDuc951SbsxaDdSNqM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04" y="290625"/>
            <a:ext cx="1267196" cy="69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2102224" y="585281"/>
            <a:ext cx="6477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diễn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5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623455" y="2895600"/>
            <a:ext cx="525978" cy="1429003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19122" y="1773165"/>
            <a:ext cx="7192867" cy="16082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truyện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mấy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nhân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vật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623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9" name="Text Box 29"/>
          <p:cNvSpPr txBox="1">
            <a:spLocks noChangeArrowheads="1"/>
          </p:cNvSpPr>
          <p:nvPr/>
        </p:nvSpPr>
        <p:spPr bwMode="auto">
          <a:xfrm>
            <a:off x="1066800" y="2672196"/>
            <a:ext cx="647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cs typeface="Times New Roman" panose="02020603050405020304" pitchFamily="18" charset="0"/>
              </a:rPr>
              <a:t>Đọc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theo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vai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đoạn</a:t>
            </a:r>
            <a:r>
              <a:rPr lang="en-US" sz="2800" dirty="0">
                <a:cs typeface="Times New Roman" panose="02020603050405020304" pitchFamily="18" charset="0"/>
              </a:rPr>
              <a:t> 2 </a:t>
            </a:r>
          </a:p>
        </p:txBody>
      </p:sp>
      <p:sp>
        <p:nvSpPr>
          <p:cNvPr id="5" name="Rectangle 65">
            <a:extLst>
              <a:ext uri="{FF2B5EF4-FFF2-40B4-BE49-F238E27FC236}">
                <a16:creationId xmlns:a16="http://schemas.microsoft.com/office/drawing/2014/main" id="{5B7FA6B6-AE1E-44F5-9A23-A429FD2E6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749733"/>
            <a:ext cx="52578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Chuỗi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lam </a:t>
            </a:r>
            <a:b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             </a:t>
            </a:r>
            <a:r>
              <a:rPr lang="en-US" sz="1800" dirty="0">
                <a:solidFill>
                  <a:srgbClr val="0F0C50"/>
                </a:solidFill>
                <a:latin typeface="Arial" charset="0"/>
              </a:rPr>
              <a:t>PHUN-TƠN 0-XLƠ</a:t>
            </a:r>
            <a:r>
              <a:rPr lang="en-US" sz="1800" dirty="0">
                <a:solidFill>
                  <a:schemeClr val="tx2"/>
                </a:solidFill>
                <a:latin typeface="Arial" charset="0"/>
              </a:rPr>
              <a:t> </a:t>
            </a:r>
            <a:br>
              <a:rPr lang="en-US" sz="1800" dirty="0">
                <a:latin typeface="Arial" charset="0"/>
              </a:rPr>
            </a:br>
            <a:endParaRPr lang="en-US" sz="1800" dirty="0">
              <a:latin typeface="Arial" charset="0"/>
            </a:endParaRPr>
          </a:p>
        </p:txBody>
      </p:sp>
      <p:sp>
        <p:nvSpPr>
          <p:cNvPr id="6" name="Text Box 63">
            <a:extLst>
              <a:ext uri="{FF2B5EF4-FFF2-40B4-BE49-F238E27FC236}">
                <a16:creationId xmlns:a16="http://schemas.microsoft.com/office/drawing/2014/main" id="{E35BE08A-08E6-4553-A2ED-9521E80BF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3062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cs typeface="Times New Roman" panose="02020603050405020304" pitchFamily="18" charset="0"/>
              </a:rPr>
              <a:t>Tập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đọc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7" name="Oval 61">
            <a:extLst>
              <a:ext uri="{FF2B5EF4-FFF2-40B4-BE49-F238E27FC236}">
                <a16:creationId xmlns:a16="http://schemas.microsoft.com/office/drawing/2014/main" id="{279BD492-A80F-4A15-8C13-4C80CF082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70521"/>
            <a:ext cx="32004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>
                <a:cs typeface="Times New Roman" panose="02020603050405020304" pitchFamily="18" charset="0"/>
              </a:rPr>
              <a:t>Đọc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diễn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cảm</a:t>
            </a:r>
            <a:endParaRPr lang="en-US" sz="28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685800" y="835818"/>
            <a:ext cx="8305800" cy="181588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i="1" dirty="0">
                <a:solidFill>
                  <a:srgbClr val="0F0C50"/>
                </a:solidFill>
                <a:cs typeface="Times New Roman" panose="02020603050405020304" pitchFamily="18" charset="0"/>
              </a:rPr>
              <a:t>1/ </a:t>
            </a:r>
            <a:r>
              <a:rPr lang="en-US" sz="2800" i="1" dirty="0" err="1">
                <a:solidFill>
                  <a:srgbClr val="0F0C50"/>
                </a:solidFill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F0C50"/>
                </a:solidFill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F0C50"/>
                </a:solidFill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F0C50"/>
                </a:solidFill>
                <a:cs typeface="Times New Roman" panose="02020603050405020304" pitchFamily="18" charset="0"/>
              </a:rPr>
              <a:t>:  </a:t>
            </a:r>
            <a:r>
              <a:rPr lang="en-US" sz="2800" i="1" dirty="0" err="1">
                <a:solidFill>
                  <a:srgbClr val="0F0C50"/>
                </a:solidFill>
                <a:cs typeface="Times New Roman" panose="02020603050405020304" pitchFamily="18" charset="0"/>
              </a:rPr>
              <a:t>Tr</a:t>
            </a:r>
            <a:r>
              <a:rPr lang="en-US" sz="2800" i="1" dirty="0" err="1">
                <a:cs typeface="Times New Roman" panose="02020603050405020304" pitchFamily="18" charset="0"/>
              </a:rPr>
              <a:t>ồng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rừng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ngập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mặn</a:t>
            </a:r>
            <a:r>
              <a:rPr lang="en-US" sz="2800" i="1" dirty="0">
                <a:cs typeface="Times New Roman" panose="02020603050405020304" pitchFamily="18" charset="0"/>
              </a:rPr>
              <a:t> .</a:t>
            </a:r>
          </a:p>
          <a:p>
            <a:pPr eaLnBrk="0" hangingPunct="0">
              <a:defRPr/>
            </a:pPr>
            <a:r>
              <a:rPr lang="en-US" sz="2800" i="1" dirty="0" err="1"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nguyên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hậu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quả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việc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phá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rừng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ngập</a:t>
            </a:r>
            <a:r>
              <a:rPr lang="en-US" sz="2800" i="1" dirty="0"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cs typeface="Times New Roman" panose="02020603050405020304" pitchFamily="18" charset="0"/>
              </a:rPr>
              <a:t>mặn</a:t>
            </a:r>
            <a:r>
              <a:rPr lang="en-US" sz="2800" i="1" dirty="0">
                <a:cs typeface="Times New Roman" panose="02020603050405020304" pitchFamily="18" charset="0"/>
              </a:rPr>
              <a:t>?</a:t>
            </a:r>
          </a:p>
          <a:p>
            <a:pPr eaLnBrk="0" hangingPunct="0">
              <a:defRPr/>
            </a:pPr>
            <a:endParaRPr lang="en-US" sz="2800" i="1" dirty="0">
              <a:cs typeface="Times New Roman" panose="02020603050405020304" pitchFamily="18" charset="0"/>
            </a:endParaRP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394855" y="2170403"/>
            <a:ext cx="8596745" cy="1330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: do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, do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quai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đê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lấn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chiếm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đầm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tôm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….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rừng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ngập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Mặn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2DBCCEC-D696-47FA-95FD-5AC1D1F20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16326"/>
            <a:ext cx="7467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/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2/.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8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l" eaLnBrk="1" hangingPunct="1">
              <a:spcBef>
                <a:spcPct val="0"/>
              </a:spcBef>
            </a:pPr>
            <a:endParaRPr lang="en-US" sz="2800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58599-C4FA-4EE3-AA91-BDF147CA377E}"/>
              </a:ext>
            </a:extLst>
          </p:cNvPr>
          <p:cNvSpPr txBox="1"/>
          <p:nvPr/>
        </p:nvSpPr>
        <p:spPr>
          <a:xfrm>
            <a:off x="394855" y="4617543"/>
            <a:ext cx="8686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tỉnh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tin,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tuyên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rừng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ngập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mặn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đê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9" name="WordArt 19">
            <a:extLst>
              <a:ext uri="{FF2B5EF4-FFF2-40B4-BE49-F238E27FC236}">
                <a16:creationId xmlns:a16="http://schemas.microsoft.com/office/drawing/2014/main" id="{5AC7D9BA-0B8E-4420-827F-39ED1FBC61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52700" y="-13211"/>
            <a:ext cx="4038600" cy="1066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  <p:bldP spid="12301" grpId="0" animBg="1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WordArt 6"/>
          <p:cNvSpPr>
            <a:spLocks noChangeArrowheads="1" noChangeShapeType="1" noTextEdit="1"/>
          </p:cNvSpPr>
          <p:nvPr/>
        </p:nvSpPr>
        <p:spPr bwMode="auto">
          <a:xfrm>
            <a:off x="8458200" y="3139440"/>
            <a:ext cx="5791200" cy="25908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l"/>
            <a:endParaRPr lang="en-US" sz="2800" kern="10" dirty="0">
              <a:ln w="9525">
                <a:noFill/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971800"/>
            <a:ext cx="7065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KẾT THÚC</a:t>
            </a:r>
            <a:endParaRPr lang="vi-VN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2743200" y="83820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5123" name="Picture 14"/>
          <p:cNvPicPr>
            <a:picLocks noChangeAspect="1" noChangeArrowheads="1"/>
          </p:cNvPicPr>
          <p:nvPr/>
        </p:nvPicPr>
        <p:blipFill>
          <a:blip r:embed="rId2"/>
          <a:srcRect t="10170"/>
          <a:stretch>
            <a:fillRect/>
          </a:stretch>
        </p:blipFill>
        <p:spPr bwMode="auto">
          <a:xfrm>
            <a:off x="533400" y="228600"/>
            <a:ext cx="8077200" cy="6477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Rectangle 65">
            <a:extLst>
              <a:ext uri="{FF2B5EF4-FFF2-40B4-BE49-F238E27FC236}">
                <a16:creationId xmlns:a16="http://schemas.microsoft.com/office/drawing/2014/main" id="{C0762F9F-432D-4D16-8603-F397CAD7D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128" y="381000"/>
            <a:ext cx="52578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FF66"/>
                </a:solidFill>
                <a:cs typeface="Times New Roman" panose="02020603050405020304" pitchFamily="18" charset="0"/>
              </a:rPr>
              <a:t>VÌ HẠNH PHÚC CON NGƯỜI</a:t>
            </a:r>
            <a:br>
              <a:rPr lang="en-US" sz="1800" dirty="0">
                <a:latin typeface="Arial" charset="0"/>
              </a:rPr>
            </a:br>
            <a:endParaRPr lang="en-US" sz="1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5">
            <a:extLst>
              <a:ext uri="{FF2B5EF4-FFF2-40B4-BE49-F238E27FC236}">
                <a16:creationId xmlns:a16="http://schemas.microsoft.com/office/drawing/2014/main" id="{2A74F5C7-96FA-4760-8FEC-3E75B5AC8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128" y="381000"/>
            <a:ext cx="52578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Chuỗi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lam </a:t>
            </a:r>
            <a:b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             </a:t>
            </a:r>
            <a:r>
              <a:rPr lang="en-US" sz="1800" dirty="0">
                <a:solidFill>
                  <a:srgbClr val="0F0C50"/>
                </a:solidFill>
                <a:cs typeface="Times New Roman" panose="02020603050405020304" pitchFamily="18" charset="0"/>
              </a:rPr>
              <a:t>PHUN-TƠN 0-XLƠ</a:t>
            </a:r>
            <a:r>
              <a:rPr lang="en-US" sz="18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br>
              <a:rPr lang="en-US" sz="1800" dirty="0">
                <a:latin typeface="Arial" charset="0"/>
              </a:rPr>
            </a:br>
            <a:endParaRPr lang="en-US" sz="1800" dirty="0">
              <a:latin typeface="Arial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1E8561-14F0-45FA-AC5D-91F37D47174A}"/>
              </a:ext>
            </a:extLst>
          </p:cNvPr>
          <p:cNvGrpSpPr>
            <a:grpSpLocks/>
          </p:cNvGrpSpPr>
          <p:nvPr/>
        </p:nvGrpSpPr>
        <p:grpSpPr bwMode="auto">
          <a:xfrm>
            <a:off x="304799" y="1601788"/>
            <a:ext cx="8763001" cy="5219699"/>
            <a:chOff x="-16042" y="-16042"/>
            <a:chExt cx="9160041" cy="6874042"/>
          </a:xfrm>
        </p:grpSpPr>
        <p:pic>
          <p:nvPicPr>
            <p:cNvPr id="8" name="Picture 7" descr="Copy of td134">
              <a:extLst>
                <a:ext uri="{FF2B5EF4-FFF2-40B4-BE49-F238E27FC236}">
                  <a16:creationId xmlns:a16="http://schemas.microsoft.com/office/drawing/2014/main" id="{457B2331-F33F-4C5E-9D0E-4C0555DC44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362764"/>
              <a:ext cx="9143999" cy="44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td134">
              <a:extLst>
                <a:ext uri="{FF2B5EF4-FFF2-40B4-BE49-F238E27FC236}">
                  <a16:creationId xmlns:a16="http://schemas.microsoft.com/office/drawing/2014/main" id="{F2E9C9BF-D817-4ED2-AF55-4E9DA9F4E9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609" y="0"/>
              <a:ext cx="3187390" cy="3427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8FDDA1E5-6181-4E66-B1C8-8069293C04B8}"/>
                </a:ext>
              </a:extLst>
            </p:cNvPr>
            <p:cNvSpPr/>
            <p:nvPr/>
          </p:nvSpPr>
          <p:spPr>
            <a:xfrm>
              <a:off x="-16042" y="-16042"/>
              <a:ext cx="5967521" cy="3608992"/>
            </a:xfrm>
            <a:custGeom>
              <a:avLst/>
              <a:gdLst>
                <a:gd name="connsiteX0" fmla="*/ 5951621 w 5967663"/>
                <a:gd name="connsiteY0" fmla="*/ 16042 h 3609474"/>
                <a:gd name="connsiteX1" fmla="*/ 5951621 w 5967663"/>
                <a:gd name="connsiteY1" fmla="*/ 16042 h 3609474"/>
                <a:gd name="connsiteX2" fmla="*/ 5935579 w 5967663"/>
                <a:gd name="connsiteY2" fmla="*/ 2711116 h 3609474"/>
                <a:gd name="connsiteX3" fmla="*/ 5919537 w 5967663"/>
                <a:gd name="connsiteY3" fmla="*/ 2823410 h 3609474"/>
                <a:gd name="connsiteX4" fmla="*/ 5903495 w 5967663"/>
                <a:gd name="connsiteY4" fmla="*/ 2871537 h 3609474"/>
                <a:gd name="connsiteX5" fmla="*/ 5967663 w 5967663"/>
                <a:gd name="connsiteY5" fmla="*/ 2871537 h 3609474"/>
                <a:gd name="connsiteX6" fmla="*/ 0 w 5967663"/>
                <a:gd name="connsiteY6" fmla="*/ 3609474 h 3609474"/>
                <a:gd name="connsiteX7" fmla="*/ 0 w 5967663"/>
                <a:gd name="connsiteY7" fmla="*/ 0 h 3609474"/>
                <a:gd name="connsiteX8" fmla="*/ 5951621 w 5967663"/>
                <a:gd name="connsiteY8" fmla="*/ 16042 h 360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67663" h="3609474">
                  <a:moveTo>
                    <a:pt x="5951621" y="16042"/>
                  </a:moveTo>
                  <a:lnTo>
                    <a:pt x="5951621" y="16042"/>
                  </a:lnTo>
                  <a:cubicBezTo>
                    <a:pt x="5946274" y="914400"/>
                    <a:pt x="5945845" y="1812801"/>
                    <a:pt x="5935579" y="2711116"/>
                  </a:cubicBezTo>
                  <a:cubicBezTo>
                    <a:pt x="5935147" y="2748925"/>
                    <a:pt x="5926952" y="2786333"/>
                    <a:pt x="5919537" y="2823410"/>
                  </a:cubicBezTo>
                  <a:cubicBezTo>
                    <a:pt x="5916221" y="2839992"/>
                    <a:pt x="5891538" y="2859580"/>
                    <a:pt x="5903495" y="2871537"/>
                  </a:cubicBezTo>
                  <a:cubicBezTo>
                    <a:pt x="5918619" y="2886662"/>
                    <a:pt x="5946274" y="2871537"/>
                    <a:pt x="5967663" y="2871537"/>
                  </a:cubicBezTo>
                  <a:lnTo>
                    <a:pt x="0" y="3609474"/>
                  </a:lnTo>
                  <a:lnTo>
                    <a:pt x="0" y="0"/>
                  </a:lnTo>
                  <a:lnTo>
                    <a:pt x="5951621" y="16042"/>
                  </a:lnTo>
                  <a:close/>
                </a:path>
              </a:pathLst>
            </a:custGeom>
            <a:solidFill>
              <a:srgbClr val="F1F5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1" name="Text Box 63">
            <a:extLst>
              <a:ext uri="{FF2B5EF4-FFF2-40B4-BE49-F238E27FC236}">
                <a16:creationId xmlns:a16="http://schemas.microsoft.com/office/drawing/2014/main" id="{036D206B-46E8-48B4-A9E4-8B1FFBC7F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6513"/>
            <a:ext cx="1752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  </a:t>
            </a:r>
            <a:r>
              <a:rPr lang="en-US" sz="3000" dirty="0" err="1">
                <a:cs typeface="Times New Roman" panose="02020603050405020304" pitchFamily="18" charset="0"/>
              </a:rPr>
              <a:t>Tập</a:t>
            </a:r>
            <a:r>
              <a:rPr lang="en-US" sz="3000" dirty="0"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cs typeface="Times New Roman" panose="02020603050405020304" pitchFamily="18" charset="0"/>
              </a:rPr>
              <a:t>đọc</a:t>
            </a:r>
            <a:endParaRPr lang="en-US" sz="30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2905774" y="2727848"/>
            <a:ext cx="756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Pi-e,</a:t>
            </a:r>
            <a:endParaRPr lang="en-US" sz="1600" b="1" dirty="0">
              <a:cs typeface="Times New Roman" panose="02020603050405020304" pitchFamily="18" charset="0"/>
            </a:endParaRPr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6712981" y="2750703"/>
            <a:ext cx="312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latin typeface="Arial" charset="0"/>
              </a:rPr>
              <a:t>tr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ầm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ngâm</a:t>
            </a:r>
            <a:r>
              <a:rPr lang="en-US" sz="2400" dirty="0">
                <a:latin typeface="Arial" charset="0"/>
              </a:rPr>
              <a:t>,</a:t>
            </a:r>
            <a:r>
              <a:rPr lang="en-US" sz="1800" dirty="0">
                <a:latin typeface="Arial" charset="0"/>
              </a:rPr>
              <a:t> </a:t>
            </a:r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3221182" y="333577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 err="1">
                <a:latin typeface="Arial" charset="0"/>
              </a:rPr>
              <a:t>gi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áo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đường</a:t>
            </a:r>
            <a:r>
              <a:rPr lang="en-US" sz="2400" dirty="0">
                <a:latin typeface="Arial" charset="0"/>
              </a:rPr>
              <a:t>,….</a:t>
            </a:r>
            <a:r>
              <a:rPr lang="en-US" sz="1800" dirty="0">
                <a:latin typeface="Arial" charset="0"/>
              </a:rPr>
              <a:t> </a:t>
            </a:r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4689555" y="2750703"/>
            <a:ext cx="1262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err="1">
                <a:latin typeface="Arial" charset="0"/>
              </a:rPr>
              <a:t>l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úi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h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úi</a:t>
            </a:r>
            <a:r>
              <a:rPr lang="en-US" sz="2400" dirty="0">
                <a:latin typeface="Arial" charset="0"/>
              </a:rPr>
              <a:t>,  </a:t>
            </a:r>
          </a:p>
        </p:txBody>
      </p:sp>
      <p:sp>
        <p:nvSpPr>
          <p:cNvPr id="79892" name="Rectangle 20"/>
          <p:cNvSpPr>
            <a:spLocks noChangeArrowheads="1"/>
          </p:cNvSpPr>
          <p:nvPr/>
        </p:nvSpPr>
        <p:spPr bwMode="auto">
          <a:xfrm>
            <a:off x="3686260" y="2727847"/>
            <a:ext cx="1236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cs typeface="Times New Roman" panose="02020603050405020304" pitchFamily="18" charset="0"/>
              </a:rPr>
              <a:t>Nô-en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1600" b="1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9893" name="Rectangle 21"/>
          <p:cNvSpPr>
            <a:spLocks noChangeArrowheads="1"/>
          </p:cNvSpPr>
          <p:nvPr/>
        </p:nvSpPr>
        <p:spPr bwMode="auto">
          <a:xfrm>
            <a:off x="5676025" y="2751001"/>
            <a:ext cx="1262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charset="0"/>
              </a:rPr>
              <a:t>Gi</a:t>
            </a:r>
            <a:r>
              <a:rPr lang="en-US" sz="2400" dirty="0" err="1">
                <a:solidFill>
                  <a:srgbClr val="FF0000"/>
                </a:solidFill>
                <a:latin typeface="Arial" charset="0"/>
              </a:rPr>
              <a:t>oan</a:t>
            </a:r>
            <a:r>
              <a:rPr lang="en-US" sz="2400" dirty="0">
                <a:latin typeface="Arial" charset="0"/>
              </a:rPr>
              <a:t>, </a:t>
            </a:r>
            <a:r>
              <a:rPr lang="en-US" b="1" dirty="0">
                <a:latin typeface="Arial" charset="0"/>
              </a:rPr>
              <a:t>  </a:t>
            </a:r>
          </a:p>
        </p:txBody>
      </p:sp>
      <p:sp>
        <p:nvSpPr>
          <p:cNvPr id="11" name="Rectangle 65">
            <a:extLst>
              <a:ext uri="{FF2B5EF4-FFF2-40B4-BE49-F238E27FC236}">
                <a16:creationId xmlns:a16="http://schemas.microsoft.com/office/drawing/2014/main" id="{2370B5A3-4D96-4E1E-8E3A-5AB73A56B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749733"/>
            <a:ext cx="52578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Chuỗi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ngọc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lam </a:t>
            </a:r>
            <a:b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             </a:t>
            </a:r>
            <a:r>
              <a:rPr lang="en-US" sz="1800" b="1" dirty="0">
                <a:solidFill>
                  <a:srgbClr val="0F0C50"/>
                </a:solidFill>
                <a:cs typeface="Times New Roman" panose="02020603050405020304" pitchFamily="18" charset="0"/>
              </a:rPr>
              <a:t>PHUN-TƠN 0-XLƠ</a:t>
            </a:r>
            <a:r>
              <a:rPr lang="en-US" sz="1800" b="1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br>
              <a:rPr lang="en-US" sz="1800" dirty="0">
                <a:latin typeface="Arial" charset="0"/>
              </a:rPr>
            </a:br>
            <a:endParaRPr lang="en-US" sz="1800" dirty="0">
              <a:latin typeface="Arial" charset="0"/>
            </a:endParaRPr>
          </a:p>
        </p:txBody>
      </p:sp>
      <p:sp>
        <p:nvSpPr>
          <p:cNvPr id="14" name="Oval 61">
            <a:extLst>
              <a:ext uri="{FF2B5EF4-FFF2-40B4-BE49-F238E27FC236}">
                <a16:creationId xmlns:a16="http://schemas.microsoft.com/office/drawing/2014/main" id="{8D8F9CBA-8DE6-48B5-93BE-5ADBBC4CD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18" y="1319585"/>
            <a:ext cx="32004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>
                <a:cs typeface="Times New Roman" panose="02020603050405020304" pitchFamily="18" charset="0"/>
              </a:rPr>
              <a:t>Luyện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đọc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12" name="Text Box 63">
            <a:extLst>
              <a:ext uri="{FF2B5EF4-FFF2-40B4-BE49-F238E27FC236}">
                <a16:creationId xmlns:a16="http://schemas.microsoft.com/office/drawing/2014/main" id="{6FCEE266-F685-45F0-8742-468E87B83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3062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cs typeface="Times New Roman" panose="02020603050405020304" pitchFamily="18" charset="0"/>
              </a:rPr>
              <a:t>Tập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đọc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527117B8-A7F6-46B6-BC1C-2AACFC002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0707" y="4247718"/>
            <a:ext cx="18742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</a:rPr>
              <a:t>- </a:t>
            </a:r>
            <a:r>
              <a:rPr lang="en-US" sz="2400" dirty="0" err="1">
                <a:latin typeface="Arial" charset="0"/>
              </a:rPr>
              <a:t>Lễ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Nô-en</a:t>
            </a:r>
            <a:r>
              <a:rPr lang="en-US" sz="2400" dirty="0">
                <a:latin typeface="Arial" charset="0"/>
              </a:rPr>
              <a:t>: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 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F6A1E235-2CEB-4A5B-A66B-F53681DDE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382" y="4967936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-</a:t>
            </a:r>
            <a:r>
              <a:rPr lang="en-US" sz="2400" dirty="0" err="1">
                <a:latin typeface="Arial" charset="0"/>
              </a:rPr>
              <a:t>Giáo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đường</a:t>
            </a:r>
            <a:r>
              <a:rPr lang="en-US" sz="2400" dirty="0">
                <a:latin typeface="Arial" charset="0"/>
              </a:rPr>
              <a:t> :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B8F74875-86C4-491C-B8AB-66DB2F2BD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3274" y="5744435"/>
            <a:ext cx="31037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charset="0"/>
              </a:rPr>
              <a:t>- </a:t>
            </a:r>
            <a:r>
              <a:rPr lang="en-US" sz="2800" dirty="0" err="1">
                <a:latin typeface="Arial" charset="0"/>
              </a:rPr>
              <a:t>Chuỗi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ngọc</a:t>
            </a:r>
            <a:r>
              <a:rPr lang="en-US" sz="2800" dirty="0">
                <a:latin typeface="Arial" charset="0"/>
              </a:rPr>
              <a:t> lam  </a:t>
            </a:r>
          </a:p>
        </p:txBody>
      </p:sp>
      <p:pic>
        <p:nvPicPr>
          <p:cNvPr id="19" name="Picture 12" descr="ocean-blue-pearl-necklace-with-blue-crazy-horse-jasper">
            <a:extLst>
              <a:ext uri="{FF2B5EF4-FFF2-40B4-BE49-F238E27FC236}">
                <a16:creationId xmlns:a16="http://schemas.microsoft.com/office/drawing/2014/main" id="{5AD6B40D-F800-4BDE-834A-D80841F81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3294" y="3244842"/>
            <a:ext cx="2362200" cy="3324225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B873DC2-08D2-46BC-A0F7-733630C52A71}"/>
              </a:ext>
            </a:extLst>
          </p:cNvPr>
          <p:cNvSpPr txBox="1"/>
          <p:nvPr/>
        </p:nvSpPr>
        <p:spPr>
          <a:xfrm>
            <a:off x="630383" y="2644264"/>
            <a:ext cx="2285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58163B-E208-475E-A351-F1975775A26D}"/>
              </a:ext>
            </a:extLst>
          </p:cNvPr>
          <p:cNvSpPr txBox="1"/>
          <p:nvPr/>
        </p:nvSpPr>
        <p:spPr>
          <a:xfrm>
            <a:off x="628505" y="4072012"/>
            <a:ext cx="18742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16982EC0-7F7A-4D19-8857-945966AF3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096" y="1885123"/>
            <a:ext cx="20351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5FF681BC-C2CB-4569-AEB3-AB2C77117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63" y="1951769"/>
            <a:ext cx="6493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anh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yêu</a:t>
            </a:r>
            <a:r>
              <a:rPr lang="en-US" sz="2400" b="1" i="1" dirty="0"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cs typeface="Times New Roman" panose="02020603050405020304" pitchFamily="18" charset="0"/>
              </a:rPr>
              <a:t>quý</a:t>
            </a:r>
            <a:r>
              <a:rPr lang="en-US" sz="2400" b="1" i="1" dirty="0">
                <a:cs typeface="Times New Roman" panose="02020603050405020304" pitchFamily="18" charset="0"/>
              </a:rPr>
              <a:t>.</a:t>
            </a:r>
            <a:endParaRPr lang="en-US" sz="1600" b="1" i="1" dirty="0">
              <a:cs typeface="Times New Roman" panose="02020603050405020304" pitchFamily="18" charset="0"/>
            </a:endParaRPr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478E495A-5669-4ECB-B2EF-3DB574E4B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781" y="2367739"/>
            <a:ext cx="6493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cs typeface="Times New Roman" panose="02020603050405020304" pitchFamily="18" charset="0"/>
              </a:rPr>
              <a:t>Đoạn</a:t>
            </a:r>
            <a:r>
              <a:rPr lang="en-US" sz="2400" dirty="0"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cs typeface="Times New Roman" panose="02020603050405020304" pitchFamily="18" charset="0"/>
              </a:rPr>
              <a:t>phần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còn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Arial" charset="0"/>
              </a:rPr>
              <a:t>.</a:t>
            </a:r>
            <a:endParaRPr lang="en-US" sz="16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3" grpId="0"/>
      <p:bldP spid="79885" grpId="0"/>
      <p:bldP spid="79886" grpId="0"/>
      <p:bldP spid="79887" grpId="0"/>
      <p:bldP spid="79892" grpId="0"/>
      <p:bldP spid="79893" grpId="0"/>
      <p:bldP spid="16" grpId="0"/>
      <p:bldP spid="17" grpId="0"/>
      <p:bldP spid="18" grpId="0"/>
      <p:bldP spid="21" grpId="0"/>
      <p:bldP spid="23" grpId="0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7929" y="3779078"/>
            <a:ext cx="916641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Lễ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Thiên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Chúa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tổ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chức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24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12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25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12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mừng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Chúa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Jê-su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đời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 Math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6" y="3"/>
            <a:ext cx="5396753" cy="3428997"/>
          </a:xfrm>
          <a:prstGeom prst="rect">
            <a:avLst/>
          </a:prstGeom>
        </p:spPr>
      </p:pic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-35856" y="2740887"/>
            <a:ext cx="91664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Lễ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Nô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– en:</a:t>
            </a:r>
          </a:p>
        </p:txBody>
      </p:sp>
    </p:spTree>
    <p:extLst>
      <p:ext uri="{BB962C8B-B14F-4D97-AF65-F5344CB8AC3E}">
        <p14:creationId xmlns:p14="http://schemas.microsoft.com/office/powerpoint/2010/main" val="402891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28" y="0"/>
            <a:ext cx="4724400" cy="472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4419599" cy="472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447800" y="5257800"/>
            <a:ext cx="6910866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Giáo</a:t>
            </a:r>
            <a:r>
              <a:rPr kumimoji="0" lang="en-US" sz="5500" b="0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5500" b="0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đường</a:t>
            </a:r>
            <a:r>
              <a:rPr kumimoji="0" lang="en-US" sz="5500" b="0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: </a:t>
            </a:r>
            <a:r>
              <a:rPr kumimoji="0" lang="en-US" sz="5500" b="0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Nhà</a:t>
            </a:r>
            <a:r>
              <a:rPr kumimoji="0" lang="en-US" sz="5500" b="0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5500" b="0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thờ</a:t>
            </a:r>
            <a:r>
              <a:rPr kumimoji="0" lang="en-US" sz="5500" b="0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5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2" y="617913"/>
            <a:ext cx="4918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Chuỗi</a:t>
            </a:r>
            <a:r>
              <a:rPr kumimoji="0" lang="en-US" sz="4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ngọc</a:t>
            </a:r>
            <a:r>
              <a:rPr kumimoji="0" lang="en-US" sz="4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 lam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0" y="-76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đọc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1210893"/>
            <a:ext cx="419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1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*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ahoma" pitchFamily="34" charset="0"/>
              </a:rPr>
              <a:t>  :</a:t>
            </a:r>
          </a:p>
        </p:txBody>
      </p:sp>
      <p:sp>
        <p:nvSpPr>
          <p:cNvPr id="12" name="Rectangle 38"/>
          <p:cNvSpPr>
            <a:spLocks noChangeArrowheads="1"/>
          </p:cNvSpPr>
          <p:nvPr/>
        </p:nvSpPr>
        <p:spPr bwMode="auto">
          <a:xfrm>
            <a:off x="931683" y="2169232"/>
            <a:ext cx="73152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Cô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đâu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biết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chuỗi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ngọc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này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Pi-e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dành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để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tặng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vợ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chưa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cưới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của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mình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,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nhưng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rồi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một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tai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nạn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giao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thông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đã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cướp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mất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người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anh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yêu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quý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8" name="Line 39"/>
          <p:cNvSpPr>
            <a:spLocks noChangeShapeType="1"/>
          </p:cNvSpPr>
          <p:nvPr/>
        </p:nvSpPr>
        <p:spPr bwMode="auto">
          <a:xfrm flipH="1">
            <a:off x="4114800" y="2286000"/>
            <a:ext cx="152400" cy="58751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sp>
        <p:nvSpPr>
          <p:cNvPr id="19" name="Line 39"/>
          <p:cNvSpPr>
            <a:spLocks noChangeShapeType="1"/>
          </p:cNvSpPr>
          <p:nvPr/>
        </p:nvSpPr>
        <p:spPr bwMode="auto">
          <a:xfrm flipH="1">
            <a:off x="4516806" y="3641092"/>
            <a:ext cx="152400" cy="66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sp>
        <p:nvSpPr>
          <p:cNvPr id="20" name="Line 39"/>
          <p:cNvSpPr>
            <a:spLocks noChangeShapeType="1"/>
          </p:cNvSpPr>
          <p:nvPr/>
        </p:nvSpPr>
        <p:spPr bwMode="auto">
          <a:xfrm flipH="1">
            <a:off x="5867400" y="4333001"/>
            <a:ext cx="152400" cy="67235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sp>
        <p:nvSpPr>
          <p:cNvPr id="24" name="Line 39"/>
          <p:cNvSpPr>
            <a:spLocks noChangeShapeType="1"/>
          </p:cNvSpPr>
          <p:nvPr/>
        </p:nvSpPr>
        <p:spPr bwMode="auto">
          <a:xfrm flipH="1">
            <a:off x="6629400" y="4933672"/>
            <a:ext cx="152400" cy="59615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sp>
        <p:nvSpPr>
          <p:cNvPr id="25" name="Line 39"/>
          <p:cNvSpPr>
            <a:spLocks noChangeShapeType="1"/>
          </p:cNvSpPr>
          <p:nvPr/>
        </p:nvSpPr>
        <p:spPr bwMode="auto">
          <a:xfrm flipH="1">
            <a:off x="6705600" y="4933672"/>
            <a:ext cx="152400" cy="59615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57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74140" y="0"/>
            <a:ext cx="2321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2144" y="786825"/>
            <a:ext cx="52592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Chuỗi</a:t>
            </a:r>
            <a:r>
              <a:rPr kumimoji="0" lang="en-US" sz="5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ngọc</a:t>
            </a:r>
            <a:r>
              <a:rPr kumimoji="0" lang="en-US" sz="5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lam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3388" y="2514600"/>
            <a:ext cx="7848600" cy="1981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3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2769</TotalTime>
  <Words>735</Words>
  <Application>Microsoft Office PowerPoint</Application>
  <PresentationFormat>On-screen Show (4:3)</PresentationFormat>
  <Paragraphs>81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20</vt:i4>
      </vt:variant>
    </vt:vector>
  </HeadingPairs>
  <TitlesOfParts>
    <vt:vector size="41" baseType="lpstr">
      <vt:lpstr>Arial</vt:lpstr>
      <vt:lpstr>Calibri</vt:lpstr>
      <vt:lpstr>Cambria Math</vt:lpstr>
      <vt:lpstr>Georgia</vt:lpstr>
      <vt:lpstr>Tahoma</vt:lpstr>
      <vt:lpstr>Times New Roman</vt:lpstr>
      <vt:lpstr>Trebuchet MS</vt:lpstr>
      <vt:lpstr>VnBangkok</vt:lpstr>
      <vt:lpstr>VNbritannic</vt:lpstr>
      <vt:lpstr>Default Design</vt:lpstr>
      <vt:lpstr>Slipstream</vt:lpstr>
      <vt:lpstr>1_Slipstream</vt:lpstr>
      <vt:lpstr>2_Slipstream</vt:lpstr>
      <vt:lpstr>3_Slipstream</vt:lpstr>
      <vt:lpstr>4_Slipstream</vt:lpstr>
      <vt:lpstr>5_Slipstream</vt:lpstr>
      <vt:lpstr>6_Slipstream</vt:lpstr>
      <vt:lpstr>7_Slipstream</vt:lpstr>
      <vt:lpstr>8_Slipstream</vt:lpstr>
      <vt:lpstr>9_Slipstream</vt:lpstr>
      <vt:lpstr>10_Slipstream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Hà Minh Châu</cp:lastModifiedBy>
  <cp:revision>1549</cp:revision>
  <dcterms:created xsi:type="dcterms:W3CDTF">2008-02-13T08:58:51Z</dcterms:created>
  <dcterms:modified xsi:type="dcterms:W3CDTF">2022-01-11T16:23:07Z</dcterms:modified>
</cp:coreProperties>
</file>