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7"/>
  </p:notesMasterIdLst>
  <p:sldIdLst>
    <p:sldId id="257" r:id="rId2"/>
    <p:sldId id="366" r:id="rId3"/>
    <p:sldId id="363" r:id="rId4"/>
    <p:sldId id="364" r:id="rId5"/>
    <p:sldId id="365" r:id="rId6"/>
  </p:sldIdLst>
  <p:sldSz cx="9144000" cy="6858000" type="screen4x3"/>
  <p:notesSz cx="6858000" cy="9144000"/>
  <p:custDataLst>
    <p:tags r:id="rId8"/>
  </p:custDataLst>
  <p:defaultTextStyle>
    <a:defPPr>
      <a:defRPr lang="en-US"/>
    </a:defPPr>
    <a:lvl1pPr algn="l" rtl="0" fontAlgn="base">
      <a:spcBef>
        <a:spcPct val="0"/>
      </a:spcBef>
      <a:spcAft>
        <a:spcPct val="0"/>
      </a:spcAft>
      <a:defRPr sz="3200" b="1" kern="1200">
        <a:solidFill>
          <a:schemeClr val="bg1"/>
        </a:solidFill>
        <a:latin typeface=".VnTime" pitchFamily="34" charset="0"/>
        <a:ea typeface="+mn-ea"/>
        <a:cs typeface="+mn-cs"/>
      </a:defRPr>
    </a:lvl1pPr>
    <a:lvl2pPr marL="457200" algn="l" rtl="0" fontAlgn="base">
      <a:spcBef>
        <a:spcPct val="0"/>
      </a:spcBef>
      <a:spcAft>
        <a:spcPct val="0"/>
      </a:spcAft>
      <a:defRPr sz="3200" b="1" kern="1200">
        <a:solidFill>
          <a:schemeClr val="bg1"/>
        </a:solidFill>
        <a:latin typeface=".VnTime" pitchFamily="34" charset="0"/>
        <a:ea typeface="+mn-ea"/>
        <a:cs typeface="+mn-cs"/>
      </a:defRPr>
    </a:lvl2pPr>
    <a:lvl3pPr marL="914400" algn="l" rtl="0" fontAlgn="base">
      <a:spcBef>
        <a:spcPct val="0"/>
      </a:spcBef>
      <a:spcAft>
        <a:spcPct val="0"/>
      </a:spcAft>
      <a:defRPr sz="3200" b="1" kern="1200">
        <a:solidFill>
          <a:schemeClr val="bg1"/>
        </a:solidFill>
        <a:latin typeface=".VnTime" pitchFamily="34" charset="0"/>
        <a:ea typeface="+mn-ea"/>
        <a:cs typeface="+mn-cs"/>
      </a:defRPr>
    </a:lvl3pPr>
    <a:lvl4pPr marL="1371600" algn="l" rtl="0" fontAlgn="base">
      <a:spcBef>
        <a:spcPct val="0"/>
      </a:spcBef>
      <a:spcAft>
        <a:spcPct val="0"/>
      </a:spcAft>
      <a:defRPr sz="3200" b="1" kern="1200">
        <a:solidFill>
          <a:schemeClr val="bg1"/>
        </a:solidFill>
        <a:latin typeface=".VnTime" pitchFamily="34" charset="0"/>
        <a:ea typeface="+mn-ea"/>
        <a:cs typeface="+mn-cs"/>
      </a:defRPr>
    </a:lvl4pPr>
    <a:lvl5pPr marL="1828800" algn="l" rtl="0" fontAlgn="base">
      <a:spcBef>
        <a:spcPct val="0"/>
      </a:spcBef>
      <a:spcAft>
        <a:spcPct val="0"/>
      </a:spcAft>
      <a:defRPr sz="3200" b="1" kern="1200">
        <a:solidFill>
          <a:schemeClr val="bg1"/>
        </a:solidFill>
        <a:latin typeface=".VnTime" pitchFamily="34" charset="0"/>
        <a:ea typeface="+mn-ea"/>
        <a:cs typeface="+mn-cs"/>
      </a:defRPr>
    </a:lvl5pPr>
    <a:lvl6pPr marL="2286000" algn="l" defTabSz="914400" rtl="0" eaLnBrk="1" latinLnBrk="0" hangingPunct="1">
      <a:defRPr sz="3200" b="1" kern="1200">
        <a:solidFill>
          <a:schemeClr val="bg1"/>
        </a:solidFill>
        <a:latin typeface=".VnTime" pitchFamily="34" charset="0"/>
        <a:ea typeface="+mn-ea"/>
        <a:cs typeface="+mn-cs"/>
      </a:defRPr>
    </a:lvl6pPr>
    <a:lvl7pPr marL="2743200" algn="l" defTabSz="914400" rtl="0" eaLnBrk="1" latinLnBrk="0" hangingPunct="1">
      <a:defRPr sz="3200" b="1" kern="1200">
        <a:solidFill>
          <a:schemeClr val="bg1"/>
        </a:solidFill>
        <a:latin typeface=".VnTime" pitchFamily="34" charset="0"/>
        <a:ea typeface="+mn-ea"/>
        <a:cs typeface="+mn-cs"/>
      </a:defRPr>
    </a:lvl7pPr>
    <a:lvl8pPr marL="3200400" algn="l" defTabSz="914400" rtl="0" eaLnBrk="1" latinLnBrk="0" hangingPunct="1">
      <a:defRPr sz="3200" b="1" kern="1200">
        <a:solidFill>
          <a:schemeClr val="bg1"/>
        </a:solidFill>
        <a:latin typeface=".VnTime" pitchFamily="34" charset="0"/>
        <a:ea typeface="+mn-ea"/>
        <a:cs typeface="+mn-cs"/>
      </a:defRPr>
    </a:lvl8pPr>
    <a:lvl9pPr marL="3657600" algn="l" defTabSz="914400" rtl="0" eaLnBrk="1" latinLnBrk="0" hangingPunct="1">
      <a:defRPr sz="3200" b="1" kern="1200">
        <a:solidFill>
          <a:schemeClr val="bg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FF00"/>
    <a:srgbClr val="5322B4"/>
    <a:srgbClr val="FFD937"/>
    <a:srgbClr val="FFDF57"/>
    <a:srgbClr val="FFE781"/>
    <a:srgbClr val="CCA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60"/>
  </p:normalViewPr>
  <p:slideViewPr>
    <p:cSldViewPr>
      <p:cViewPr varScale="1">
        <p:scale>
          <a:sx n="69" d="100"/>
          <a:sy n="69" d="100"/>
        </p:scale>
        <p:origin x="-55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8605AEC-28EF-4E81-A2F8-0E625CFD155B}" type="slidenum">
              <a:rPr lang="en-US"/>
              <a:pPr>
                <a:defRPr/>
              </a:pPr>
              <a:t>‹#›</a:t>
            </a:fld>
            <a:endParaRPr lang="en-US"/>
          </a:p>
        </p:txBody>
      </p:sp>
    </p:spTree>
    <p:extLst>
      <p:ext uri="{BB962C8B-B14F-4D97-AF65-F5344CB8AC3E}">
        <p14:creationId xmlns:p14="http://schemas.microsoft.com/office/powerpoint/2010/main" val="40464962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bg1"/>
                </a:solidFill>
                <a:latin typeface=".VnTime" pitchFamily="34" charset="0"/>
              </a:defRPr>
            </a:lvl1pPr>
            <a:lvl2pPr marL="742950" indent="-285750" eaLnBrk="0" hangingPunct="0">
              <a:defRPr sz="3200" b="1">
                <a:solidFill>
                  <a:schemeClr val="bg1"/>
                </a:solidFill>
                <a:latin typeface=".VnTime" pitchFamily="34" charset="0"/>
              </a:defRPr>
            </a:lvl2pPr>
            <a:lvl3pPr marL="1143000" indent="-228600" eaLnBrk="0" hangingPunct="0">
              <a:defRPr sz="3200" b="1">
                <a:solidFill>
                  <a:schemeClr val="bg1"/>
                </a:solidFill>
                <a:latin typeface=".VnTime" pitchFamily="34" charset="0"/>
              </a:defRPr>
            </a:lvl3pPr>
            <a:lvl4pPr marL="1600200" indent="-228600" eaLnBrk="0" hangingPunct="0">
              <a:defRPr sz="3200" b="1">
                <a:solidFill>
                  <a:schemeClr val="bg1"/>
                </a:solidFill>
                <a:latin typeface=".VnTime" pitchFamily="34" charset="0"/>
              </a:defRPr>
            </a:lvl4pPr>
            <a:lvl5pPr marL="2057400" indent="-228600" eaLnBrk="0" hangingPunct="0">
              <a:defRPr sz="3200" b="1">
                <a:solidFill>
                  <a:schemeClr val="bg1"/>
                </a:solidFill>
                <a:latin typeface=".VnTime" pitchFamily="34" charset="0"/>
              </a:defRPr>
            </a:lvl5pPr>
            <a:lvl6pPr marL="2514600" indent="-228600" eaLnBrk="0" fontAlgn="base" hangingPunct="0">
              <a:spcBef>
                <a:spcPct val="0"/>
              </a:spcBef>
              <a:spcAft>
                <a:spcPct val="0"/>
              </a:spcAft>
              <a:defRPr sz="3200" b="1">
                <a:solidFill>
                  <a:schemeClr val="bg1"/>
                </a:solidFill>
                <a:latin typeface=".VnTime" pitchFamily="34" charset="0"/>
              </a:defRPr>
            </a:lvl6pPr>
            <a:lvl7pPr marL="2971800" indent="-228600" eaLnBrk="0" fontAlgn="base" hangingPunct="0">
              <a:spcBef>
                <a:spcPct val="0"/>
              </a:spcBef>
              <a:spcAft>
                <a:spcPct val="0"/>
              </a:spcAft>
              <a:defRPr sz="3200" b="1">
                <a:solidFill>
                  <a:schemeClr val="bg1"/>
                </a:solidFill>
                <a:latin typeface=".VnTime" pitchFamily="34" charset="0"/>
              </a:defRPr>
            </a:lvl7pPr>
            <a:lvl8pPr marL="3429000" indent="-228600" eaLnBrk="0" fontAlgn="base" hangingPunct="0">
              <a:spcBef>
                <a:spcPct val="0"/>
              </a:spcBef>
              <a:spcAft>
                <a:spcPct val="0"/>
              </a:spcAft>
              <a:defRPr sz="3200" b="1">
                <a:solidFill>
                  <a:schemeClr val="bg1"/>
                </a:solidFill>
                <a:latin typeface=".VnTime" pitchFamily="34" charset="0"/>
              </a:defRPr>
            </a:lvl8pPr>
            <a:lvl9pPr marL="3886200" indent="-228600" eaLnBrk="0" fontAlgn="base" hangingPunct="0">
              <a:spcBef>
                <a:spcPct val="0"/>
              </a:spcBef>
              <a:spcAft>
                <a:spcPct val="0"/>
              </a:spcAft>
              <a:defRPr sz="3200" b="1">
                <a:solidFill>
                  <a:schemeClr val="bg1"/>
                </a:solidFill>
                <a:latin typeface=".VnTime" pitchFamily="34" charset="0"/>
              </a:defRPr>
            </a:lvl9pPr>
          </a:lstStyle>
          <a:p>
            <a:pPr eaLnBrk="1" hangingPunct="1"/>
            <a:fld id="{1B21DB32-6BD3-45CD-858A-2E3D10E57E5A}" type="slidenum">
              <a:rPr lang="en-US" sz="1200" b="0" smtClean="0">
                <a:solidFill>
                  <a:schemeClr val="tx1"/>
                </a:solidFill>
                <a:latin typeface="Arial" charset="0"/>
              </a:rPr>
              <a:pPr eaLnBrk="1" hangingPunct="1"/>
              <a:t>1</a:t>
            </a:fld>
            <a:endParaRPr lang="en-US" sz="1200" b="0" smtClean="0">
              <a:solidFill>
                <a:schemeClr val="tx1"/>
              </a:solidFill>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A56F82-522B-4182-886C-FD11BBD74C0F}" type="slidenum">
              <a:rPr lang="en-US" smtClean="0"/>
              <a:pPr>
                <a:defRPr/>
              </a:pPr>
              <a:t>‹#›</a:t>
            </a:fld>
            <a:endParaRPr lang="en-US"/>
          </a:p>
        </p:txBody>
      </p:sp>
    </p:spTree>
    <p:extLst>
      <p:ext uri="{BB962C8B-B14F-4D97-AF65-F5344CB8AC3E}">
        <p14:creationId xmlns:p14="http://schemas.microsoft.com/office/powerpoint/2010/main" val="284357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410D7A-BC9E-4017-9B44-BF2FACA80EDF}" type="slidenum">
              <a:rPr lang="en-US" smtClean="0"/>
              <a:pPr>
                <a:defRPr/>
              </a:pPr>
              <a:t>‹#›</a:t>
            </a:fld>
            <a:endParaRPr lang="en-US"/>
          </a:p>
        </p:txBody>
      </p:sp>
    </p:spTree>
    <p:extLst>
      <p:ext uri="{BB962C8B-B14F-4D97-AF65-F5344CB8AC3E}">
        <p14:creationId xmlns:p14="http://schemas.microsoft.com/office/powerpoint/2010/main" val="1894343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F99DE14-672A-4278-9165-214468EAABA6}" type="slidenum">
              <a:rPr lang="en-US" smtClean="0"/>
              <a:pPr>
                <a:defRPr/>
              </a:pPr>
              <a:t>‹#›</a:t>
            </a:fld>
            <a:endParaRPr lang="en-US"/>
          </a:p>
        </p:txBody>
      </p:sp>
    </p:spTree>
    <p:extLst>
      <p:ext uri="{BB962C8B-B14F-4D97-AF65-F5344CB8AC3E}">
        <p14:creationId xmlns:p14="http://schemas.microsoft.com/office/powerpoint/2010/main" val="86123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9FEF05-F3B6-47FA-8EF8-664D5E999E0D}" type="slidenum">
              <a:rPr lang="en-US" smtClean="0"/>
              <a:pPr>
                <a:defRPr/>
              </a:pPr>
              <a:t>‹#›</a:t>
            </a:fld>
            <a:endParaRPr lang="en-US"/>
          </a:p>
        </p:txBody>
      </p:sp>
    </p:spTree>
    <p:extLst>
      <p:ext uri="{BB962C8B-B14F-4D97-AF65-F5344CB8AC3E}">
        <p14:creationId xmlns:p14="http://schemas.microsoft.com/office/powerpoint/2010/main" val="29563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8F5AAA-41F6-4B7C-9ECE-D0B9AC40CC6A}" type="slidenum">
              <a:rPr lang="en-US" smtClean="0"/>
              <a:pPr>
                <a:defRPr/>
              </a:pPr>
              <a:t>‹#›</a:t>
            </a:fld>
            <a:endParaRPr lang="en-US"/>
          </a:p>
        </p:txBody>
      </p:sp>
    </p:spTree>
    <p:extLst>
      <p:ext uri="{BB962C8B-B14F-4D97-AF65-F5344CB8AC3E}">
        <p14:creationId xmlns:p14="http://schemas.microsoft.com/office/powerpoint/2010/main" val="269929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9B53D0-EA65-4A3A-9A25-E5104C713991}" type="slidenum">
              <a:rPr lang="en-US" smtClean="0"/>
              <a:pPr>
                <a:defRPr/>
              </a:pPr>
              <a:t>‹#›</a:t>
            </a:fld>
            <a:endParaRPr lang="en-US"/>
          </a:p>
        </p:txBody>
      </p:sp>
    </p:spTree>
    <p:extLst>
      <p:ext uri="{BB962C8B-B14F-4D97-AF65-F5344CB8AC3E}">
        <p14:creationId xmlns:p14="http://schemas.microsoft.com/office/powerpoint/2010/main" val="160971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FBE98D6-4A95-429C-86CC-4F1957530E8E}" type="slidenum">
              <a:rPr lang="en-US" smtClean="0"/>
              <a:pPr>
                <a:defRPr/>
              </a:pPr>
              <a:t>‹#›</a:t>
            </a:fld>
            <a:endParaRPr lang="en-US"/>
          </a:p>
        </p:txBody>
      </p:sp>
    </p:spTree>
    <p:extLst>
      <p:ext uri="{BB962C8B-B14F-4D97-AF65-F5344CB8AC3E}">
        <p14:creationId xmlns:p14="http://schemas.microsoft.com/office/powerpoint/2010/main" val="140967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730C568-DEF5-44B6-A24F-B8E360CDE6B5}" type="slidenum">
              <a:rPr lang="en-US" smtClean="0"/>
              <a:pPr>
                <a:defRPr/>
              </a:pPr>
              <a:t>‹#›</a:t>
            </a:fld>
            <a:endParaRPr lang="en-US"/>
          </a:p>
        </p:txBody>
      </p:sp>
    </p:spTree>
    <p:extLst>
      <p:ext uri="{BB962C8B-B14F-4D97-AF65-F5344CB8AC3E}">
        <p14:creationId xmlns:p14="http://schemas.microsoft.com/office/powerpoint/2010/main" val="245219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61B61ED-4BEE-4421-9B98-A590BB224512}" type="slidenum">
              <a:rPr lang="en-US" smtClean="0"/>
              <a:pPr>
                <a:defRPr/>
              </a:pPr>
              <a:t>‹#›</a:t>
            </a:fld>
            <a:endParaRPr lang="en-US"/>
          </a:p>
        </p:txBody>
      </p:sp>
    </p:spTree>
    <p:extLst>
      <p:ext uri="{BB962C8B-B14F-4D97-AF65-F5344CB8AC3E}">
        <p14:creationId xmlns:p14="http://schemas.microsoft.com/office/powerpoint/2010/main" val="1522837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41E3726-1A2E-4359-B5DF-F42FAE337CBC}" type="slidenum">
              <a:rPr lang="en-US" smtClean="0"/>
              <a:pPr>
                <a:defRPr/>
              </a:pPr>
              <a:t>‹#›</a:t>
            </a:fld>
            <a:endParaRPr lang="en-US"/>
          </a:p>
        </p:txBody>
      </p:sp>
    </p:spTree>
    <p:extLst>
      <p:ext uri="{BB962C8B-B14F-4D97-AF65-F5344CB8AC3E}">
        <p14:creationId xmlns:p14="http://schemas.microsoft.com/office/powerpoint/2010/main" val="379180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A2A93A-6540-400A-B623-E9E4E7BCC148}" type="slidenum">
              <a:rPr lang="en-US" smtClean="0"/>
              <a:pPr>
                <a:defRPr/>
              </a:pPr>
              <a:t>‹#›</a:t>
            </a:fld>
            <a:endParaRPr lang="en-US"/>
          </a:p>
        </p:txBody>
      </p:sp>
    </p:spTree>
    <p:extLst>
      <p:ext uri="{BB962C8B-B14F-4D97-AF65-F5344CB8AC3E}">
        <p14:creationId xmlns:p14="http://schemas.microsoft.com/office/powerpoint/2010/main" val="58493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2A56016-0A48-4828-A988-9EC891DE0FA3}" type="slidenum">
              <a:rPr lang="en-US" smtClean="0"/>
              <a:pPr>
                <a:defRPr/>
              </a:pPr>
              <a:t>‹#›</a:t>
            </a:fld>
            <a:endParaRPr lang="en-US"/>
          </a:p>
        </p:txBody>
      </p:sp>
    </p:spTree>
    <p:extLst>
      <p:ext uri="{BB962C8B-B14F-4D97-AF65-F5344CB8AC3E}">
        <p14:creationId xmlns:p14="http://schemas.microsoft.com/office/powerpoint/2010/main" val="211537917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slideLayout" Target="../slideLayouts/slideLayout2.xml"/><Relationship Id="rId7" Type="http://schemas.openxmlformats.org/officeDocument/2006/relationships/image" Target="../media/image3.wmf"/><Relationship Id="rId2" Type="http://schemas.openxmlformats.org/officeDocument/2006/relationships/audio" Target="file:///F:\XUAN%20BACH\XUAN\CHUONG%20TRINH\CLB%20Mon%20Hoc%20(%20CHUAN)\Mo%20uoc%20ngay%20mai.mp3" TargetMode="External"/><Relationship Id="rId1" Type="http://schemas.openxmlformats.org/officeDocument/2006/relationships/audio" Target="file:///H:\chuyen%20de%20ung%20cong%20nghe%20thong%20tin%20vao%20day%20hoc\Bai%20hat%20Noi%20vong%20tay%20lon%20do%20Khanh%20Ly%20trinh%20bay.mp3" TargetMode="External"/><Relationship Id="rId6" Type="http://schemas.openxmlformats.org/officeDocument/2006/relationships/image" Target="../media/image2.wmf"/><Relationship Id="rId5" Type="http://schemas.openxmlformats.org/officeDocument/2006/relationships/image" Target="../media/image1.png"/><Relationship Id="rId10" Type="http://schemas.openxmlformats.org/officeDocument/2006/relationships/image" Target="../media/image6.gif"/><Relationship Id="rId4" Type="http://schemas.openxmlformats.org/officeDocument/2006/relationships/notesSlide" Target="../notesSlides/notesSlide1.xml"/><Relationship Id="rId9" Type="http://schemas.openxmlformats.org/officeDocument/2006/relationships/image" Target="../media/image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ai hat Noi vong tay lon do Khanh Ly trinh bay.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838200" y="6172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4"/>
          <p:cNvSpPr>
            <a:spLocks noChangeArrowheads="1"/>
          </p:cNvSpPr>
          <p:nvPr/>
        </p:nvSpPr>
        <p:spPr bwMode="auto">
          <a:xfrm>
            <a:off x="0" y="0"/>
            <a:ext cx="9144000"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342900" indent="-342900" algn="ctr"/>
            <a:endParaRPr lang="vi-VN" sz="1800">
              <a:solidFill>
                <a:schemeClr val="tx1"/>
              </a:solidFill>
              <a:latin typeface=".VnAvant" pitchFamily="34" charset="0"/>
            </a:endParaRPr>
          </a:p>
        </p:txBody>
      </p:sp>
      <p:pic>
        <p:nvPicPr>
          <p:cNvPr id="2053" name="Picture 5" descr="j019637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0"/>
            <a:ext cx="114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AutoShape 6"/>
          <p:cNvSpPr>
            <a:spLocks noChangeArrowheads="1"/>
          </p:cNvSpPr>
          <p:nvPr/>
        </p:nvSpPr>
        <p:spPr bwMode="auto">
          <a:xfrm>
            <a:off x="7315200" y="4876800"/>
            <a:ext cx="428625" cy="409575"/>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79" name="AutoShape 7"/>
          <p:cNvSpPr>
            <a:spLocks noChangeArrowheads="1"/>
          </p:cNvSpPr>
          <p:nvPr/>
        </p:nvSpPr>
        <p:spPr bwMode="auto">
          <a:xfrm>
            <a:off x="0" y="3505200"/>
            <a:ext cx="366713" cy="431800"/>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80" name="AutoShape 8"/>
          <p:cNvSpPr>
            <a:spLocks noChangeArrowheads="1"/>
          </p:cNvSpPr>
          <p:nvPr/>
        </p:nvSpPr>
        <p:spPr bwMode="auto">
          <a:xfrm>
            <a:off x="169863" y="55118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81" name="AutoShape 9"/>
          <p:cNvSpPr>
            <a:spLocks noChangeArrowheads="1"/>
          </p:cNvSpPr>
          <p:nvPr/>
        </p:nvSpPr>
        <p:spPr bwMode="auto">
          <a:xfrm>
            <a:off x="8001000" y="381000"/>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82" name="AutoShape 10"/>
          <p:cNvSpPr>
            <a:spLocks noChangeArrowheads="1"/>
          </p:cNvSpPr>
          <p:nvPr/>
        </p:nvSpPr>
        <p:spPr bwMode="auto">
          <a:xfrm>
            <a:off x="2246313" y="9525"/>
            <a:ext cx="457200" cy="6858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83" name="AutoShape 11"/>
          <p:cNvSpPr>
            <a:spLocks noChangeArrowheads="1"/>
          </p:cNvSpPr>
          <p:nvPr/>
        </p:nvSpPr>
        <p:spPr bwMode="auto">
          <a:xfrm>
            <a:off x="5257800" y="4572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84" name="AutoShape 12"/>
          <p:cNvSpPr>
            <a:spLocks noChangeArrowheads="1"/>
          </p:cNvSpPr>
          <p:nvPr/>
        </p:nvSpPr>
        <p:spPr bwMode="auto">
          <a:xfrm>
            <a:off x="304800" y="2438400"/>
            <a:ext cx="685800" cy="6096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85" name="AutoShape 13"/>
          <p:cNvSpPr>
            <a:spLocks noChangeArrowheads="1"/>
          </p:cNvSpPr>
          <p:nvPr/>
        </p:nvSpPr>
        <p:spPr bwMode="auto">
          <a:xfrm>
            <a:off x="5638800" y="2286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86" name="AutoShape 14"/>
          <p:cNvSpPr>
            <a:spLocks noChangeArrowheads="1"/>
          </p:cNvSpPr>
          <p:nvPr/>
        </p:nvSpPr>
        <p:spPr bwMode="auto">
          <a:xfrm>
            <a:off x="3048000" y="533400"/>
            <a:ext cx="366713" cy="431800"/>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pic>
        <p:nvPicPr>
          <p:cNvPr id="2063" name="Picture 1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626853">
            <a:off x="8152606" y="145257"/>
            <a:ext cx="849313"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8" name="AutoShape 16"/>
          <p:cNvSpPr>
            <a:spLocks noChangeArrowheads="1"/>
          </p:cNvSpPr>
          <p:nvPr/>
        </p:nvSpPr>
        <p:spPr bwMode="auto">
          <a:xfrm>
            <a:off x="1524000" y="1219200"/>
            <a:ext cx="508000" cy="403225"/>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89" name="AutoShape 17"/>
          <p:cNvSpPr>
            <a:spLocks noChangeArrowheads="1"/>
          </p:cNvSpPr>
          <p:nvPr/>
        </p:nvSpPr>
        <p:spPr bwMode="auto">
          <a:xfrm>
            <a:off x="8458200" y="1981200"/>
            <a:ext cx="385763" cy="439738"/>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90" name="AutoShape 18"/>
          <p:cNvSpPr>
            <a:spLocks noChangeArrowheads="1"/>
          </p:cNvSpPr>
          <p:nvPr/>
        </p:nvSpPr>
        <p:spPr bwMode="auto">
          <a:xfrm>
            <a:off x="3429000" y="60198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91" name="AutoShape 19"/>
          <p:cNvSpPr>
            <a:spLocks noChangeArrowheads="1"/>
          </p:cNvSpPr>
          <p:nvPr/>
        </p:nvSpPr>
        <p:spPr bwMode="auto">
          <a:xfrm>
            <a:off x="8305800" y="40386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92" name="AutoShape 20"/>
          <p:cNvSpPr>
            <a:spLocks noChangeArrowheads="1"/>
          </p:cNvSpPr>
          <p:nvPr/>
        </p:nvSpPr>
        <p:spPr bwMode="auto">
          <a:xfrm>
            <a:off x="4038600" y="5638800"/>
            <a:ext cx="609600" cy="4572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marL="342900" indent="-342900" algn="ctr"/>
            <a:endParaRPr lang="en-US">
              <a:solidFill>
                <a:srgbClr val="660033"/>
              </a:solidFill>
              <a:latin typeface="Times New Roman" pitchFamily="18" charset="0"/>
              <a:cs typeface="Times New Roman" pitchFamily="18" charset="0"/>
            </a:endParaRPr>
          </a:p>
        </p:txBody>
      </p:sp>
      <p:sp>
        <p:nvSpPr>
          <p:cNvPr id="3093" name="AutoShape 21"/>
          <p:cNvSpPr>
            <a:spLocks noChangeArrowheads="1"/>
          </p:cNvSpPr>
          <p:nvPr/>
        </p:nvSpPr>
        <p:spPr bwMode="auto">
          <a:xfrm>
            <a:off x="4419600" y="4953000"/>
            <a:ext cx="457200" cy="6858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94" name="AutoShape 22"/>
          <p:cNvSpPr>
            <a:spLocks noChangeArrowheads="1"/>
          </p:cNvSpPr>
          <p:nvPr/>
        </p:nvSpPr>
        <p:spPr bwMode="auto">
          <a:xfrm>
            <a:off x="7696200" y="5943600"/>
            <a:ext cx="533400" cy="5334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sp>
        <p:nvSpPr>
          <p:cNvPr id="3095" name="AutoShape 23"/>
          <p:cNvSpPr>
            <a:spLocks noChangeArrowheads="1"/>
          </p:cNvSpPr>
          <p:nvPr/>
        </p:nvSpPr>
        <p:spPr bwMode="auto">
          <a:xfrm>
            <a:off x="1447800" y="59436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96" name="AutoShape 24"/>
          <p:cNvSpPr>
            <a:spLocks noChangeArrowheads="1"/>
          </p:cNvSpPr>
          <p:nvPr/>
        </p:nvSpPr>
        <p:spPr bwMode="auto">
          <a:xfrm>
            <a:off x="6400800" y="60198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indent="-342900" algn="ctr"/>
            <a:endParaRPr lang="en-US"/>
          </a:p>
        </p:txBody>
      </p:sp>
      <p:sp>
        <p:nvSpPr>
          <p:cNvPr id="3097" name="AutoShape 25"/>
          <p:cNvSpPr>
            <a:spLocks noChangeArrowheads="1"/>
          </p:cNvSpPr>
          <p:nvPr/>
        </p:nvSpPr>
        <p:spPr bwMode="auto">
          <a:xfrm>
            <a:off x="8382000" y="5181600"/>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marL="342900" indent="-342900" algn="ctr">
              <a:defRPr/>
            </a:pPr>
            <a:endParaRPr lang="en-US"/>
          </a:p>
        </p:txBody>
      </p:sp>
      <p:pic>
        <p:nvPicPr>
          <p:cNvPr id="3098" name="Mo uoc ngay mai.mp3">
            <a:hlinkClick r:id="" action="ppaction://media"/>
          </p:cNvPr>
          <p:cNvPicPr>
            <a:picLocks noRot="1" noChangeAspect="1" noChangeArrowheads="1"/>
          </p:cNvPicPr>
          <p:nvPr>
            <a:audioFile r:link="rId2"/>
          </p:nvPr>
        </p:nvPicPr>
        <p:blipFill>
          <a:blip r:embed="rId5">
            <a:extLst>
              <a:ext uri="{28A0092B-C50C-407E-A947-70E740481C1C}">
                <a14:useLocalDpi xmlns:a14="http://schemas.microsoft.com/office/drawing/2010/main" val="0"/>
              </a:ext>
            </a:extLst>
          </a:blip>
          <a:srcRect/>
          <a:stretch>
            <a:fillRect/>
          </a:stretch>
        </p:blipFill>
        <p:spPr bwMode="auto">
          <a:xfrm>
            <a:off x="0" y="6705600"/>
            <a:ext cx="152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5" name="Picture 27"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24800" y="5778500"/>
            <a:ext cx="1143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Picture 28"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6200" y="6019800"/>
            <a:ext cx="9144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Picture 29" descr="BAR"/>
          <p:cNvPicPr preferRelativeResize="0">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5400000">
            <a:off x="5677694" y="3391694"/>
            <a:ext cx="68580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Picture 30" descr="BAR"/>
          <p:cNvPicPr preferRelativeResize="0">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5400000">
            <a:off x="-3391693" y="3391693"/>
            <a:ext cx="6858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9" name="Picture 31" descr="BAR"/>
          <p:cNvPicPr preferRelativeResize="0">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914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0" name="Picture 32" descr="BAR"/>
          <p:cNvPicPr preferRelativeResize="0">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6757988"/>
            <a:ext cx="91440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1" name="Picture 34" descr="3d butterfly"/>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6096000"/>
            <a:ext cx="800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2" name="WordArt 35"/>
          <p:cNvSpPr>
            <a:spLocks noChangeArrowheads="1" noChangeShapeType="1" noTextEdit="1"/>
          </p:cNvSpPr>
          <p:nvPr/>
        </p:nvSpPr>
        <p:spPr bwMode="auto">
          <a:xfrm>
            <a:off x="609600" y="609600"/>
            <a:ext cx="8229600" cy="2057400"/>
          </a:xfrm>
          <a:prstGeom prst="rect">
            <a:avLst/>
          </a:prstGeom>
        </p:spPr>
        <p:txBody>
          <a:bodyPr wrap="none" fromWordArt="1">
            <a:prstTxWarp prst="textPlain">
              <a:avLst>
                <a:gd name="adj" fmla="val 50000"/>
              </a:avLst>
            </a:prstTxWarp>
          </a:bodyPr>
          <a:lstStyle/>
          <a:p>
            <a:pPr algn="ctr"/>
            <a:r>
              <a:rPr lang="en-US" sz="19900" kern="10">
                <a:ln w="12700">
                  <a:solidFill>
                    <a:srgbClr val="EAEAEA"/>
                  </a:solidFill>
                  <a:round/>
                  <a:headEnd/>
                  <a:tailEnd/>
                </a:ln>
                <a:gradFill rotWithShape="1">
                  <a:gsLst>
                    <a:gs pos="0">
                      <a:srgbClr val="000000"/>
                    </a:gs>
                    <a:gs pos="20000">
                      <a:srgbClr val="000040"/>
                    </a:gs>
                    <a:gs pos="50000">
                      <a:srgbClr val="400040"/>
                    </a:gs>
                    <a:gs pos="75000">
                      <a:srgbClr val="8F0040"/>
                    </a:gs>
                    <a:gs pos="89999">
                      <a:srgbClr val="F27300"/>
                    </a:gs>
                    <a:gs pos="100000">
                      <a:srgbClr val="FFBF00"/>
                    </a:gs>
                  </a:gsLst>
                  <a:lin ang="5400000" scaled="1"/>
                </a:gradFill>
                <a:effectLst>
                  <a:outerShdw dist="35921" dir="2700000" sy="50000" kx="2115830" algn="bl" rotWithShape="0">
                    <a:srgbClr val="C0C0C0">
                      <a:alpha val="79999"/>
                    </a:srgbClr>
                  </a:outerShdw>
                </a:effectLst>
                <a:latin typeface="Amazone"/>
              </a:rPr>
              <a:t>CHÀO ĐÓN CÁC CON</a:t>
            </a:r>
          </a:p>
        </p:txBody>
      </p:sp>
      <p:sp>
        <p:nvSpPr>
          <p:cNvPr id="2085" name="WordArt 35"/>
          <p:cNvSpPr>
            <a:spLocks noChangeArrowheads="1" noChangeShapeType="1" noTextEdit="1"/>
          </p:cNvSpPr>
          <p:nvPr/>
        </p:nvSpPr>
        <p:spPr bwMode="auto">
          <a:xfrm>
            <a:off x="609600" y="2895600"/>
            <a:ext cx="8229600" cy="2057400"/>
          </a:xfrm>
          <a:prstGeom prst="rect">
            <a:avLst/>
          </a:prstGeom>
        </p:spPr>
        <p:txBody>
          <a:bodyPr wrap="none" fromWordArt="1">
            <a:prstTxWarp prst="textPlain">
              <a:avLst>
                <a:gd name="adj" fmla="val 50000"/>
              </a:avLst>
            </a:prstTxWarp>
          </a:bodyPr>
          <a:lstStyle/>
          <a:p>
            <a:pPr algn="ctr"/>
            <a:r>
              <a:rPr lang="en-US" sz="19900" kern="10">
                <a:ln w="12700">
                  <a:solidFill>
                    <a:srgbClr val="EAEAEA"/>
                  </a:solidFill>
                  <a:round/>
                  <a:headEnd/>
                  <a:tailEnd/>
                </a:ln>
                <a:gradFill rotWithShape="1">
                  <a:gsLst>
                    <a:gs pos="0">
                      <a:srgbClr val="000000"/>
                    </a:gs>
                    <a:gs pos="20000">
                      <a:srgbClr val="000040"/>
                    </a:gs>
                    <a:gs pos="50000">
                      <a:srgbClr val="400040"/>
                    </a:gs>
                    <a:gs pos="75000">
                      <a:srgbClr val="8F0040"/>
                    </a:gs>
                    <a:gs pos="89999">
                      <a:srgbClr val="F27300"/>
                    </a:gs>
                    <a:gs pos="100000">
                      <a:srgbClr val="FFBF00"/>
                    </a:gs>
                  </a:gsLst>
                  <a:lin ang="5400000" scaled="1"/>
                </a:gradFill>
                <a:effectLst>
                  <a:outerShdw dist="35921" dir="2700000" sy="50000" kx="2115830" algn="bl" rotWithShape="0">
                    <a:srgbClr val="C0C0C0">
                      <a:alpha val="79999"/>
                    </a:srgbClr>
                  </a:outerShdw>
                </a:effectLst>
                <a:latin typeface="Amazone"/>
              </a:rPr>
              <a:t>ĐẾN VỚI TIẾT TẬP LÀM VĂN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repeatCount="indefinite" fill="hold" grpId="0" nodeType="withEffect">
                                  <p:stCondLst>
                                    <p:cond delay="500"/>
                                  </p:stCondLst>
                                  <p:childTnLst>
                                    <p:set>
                                      <p:cBhvr>
                                        <p:cTn id="6" dur="1" fill="hold">
                                          <p:stCondLst>
                                            <p:cond delay="0"/>
                                          </p:stCondLst>
                                        </p:cTn>
                                        <p:tgtEl>
                                          <p:spTgt spid="3078"/>
                                        </p:tgtEl>
                                        <p:attrNameLst>
                                          <p:attrName>style.visibility</p:attrName>
                                        </p:attrNameLst>
                                      </p:cBhvr>
                                      <p:to>
                                        <p:strVal val="visible"/>
                                      </p:to>
                                    </p:set>
                                    <p:anim calcmode="lin" valueType="num">
                                      <p:cBhvr>
                                        <p:cTn id="7" dur="1000" fill="hold"/>
                                        <p:tgtEl>
                                          <p:spTgt spid="3078"/>
                                        </p:tgtEl>
                                        <p:attrNameLst>
                                          <p:attrName>ppt_w</p:attrName>
                                        </p:attrNameLst>
                                      </p:cBhvr>
                                      <p:tavLst>
                                        <p:tav tm="0">
                                          <p:val>
                                            <p:fltVal val="0"/>
                                          </p:val>
                                        </p:tav>
                                        <p:tav tm="100000">
                                          <p:val>
                                            <p:strVal val="#ppt_w"/>
                                          </p:val>
                                        </p:tav>
                                      </p:tavLst>
                                    </p:anim>
                                    <p:anim calcmode="lin" valueType="num">
                                      <p:cBhvr>
                                        <p:cTn id="8" dur="1000" fill="hold"/>
                                        <p:tgtEl>
                                          <p:spTgt spid="3078"/>
                                        </p:tgtEl>
                                        <p:attrNameLst>
                                          <p:attrName>ppt_h</p:attrName>
                                        </p:attrNameLst>
                                      </p:cBhvr>
                                      <p:tavLst>
                                        <p:tav tm="0">
                                          <p:val>
                                            <p:fltVal val="0"/>
                                          </p:val>
                                        </p:tav>
                                        <p:tav tm="100000">
                                          <p:val>
                                            <p:strVal val="#ppt_h"/>
                                          </p:val>
                                        </p:tav>
                                      </p:tavLst>
                                    </p:anim>
                                    <p:anim calcmode="lin" valueType="num">
                                      <p:cBhvr>
                                        <p:cTn id="9" dur="1000" fill="hold"/>
                                        <p:tgtEl>
                                          <p:spTgt spid="3078"/>
                                        </p:tgtEl>
                                        <p:attrNameLst>
                                          <p:attrName>ppt_x</p:attrName>
                                        </p:attrNameLst>
                                      </p:cBhvr>
                                      <p:tavLst>
                                        <p:tav tm="0">
                                          <p:val>
                                            <p:fltVal val="0.5"/>
                                          </p:val>
                                        </p:tav>
                                        <p:tav tm="100000">
                                          <p:val>
                                            <p:strVal val="#ppt_x"/>
                                          </p:val>
                                        </p:tav>
                                      </p:tavLst>
                                    </p:anim>
                                    <p:anim calcmode="lin" valueType="num">
                                      <p:cBhvr>
                                        <p:cTn id="10" dur="1000" fill="hold"/>
                                        <p:tgtEl>
                                          <p:spTgt spid="3078"/>
                                        </p:tgtEl>
                                        <p:attrNameLst>
                                          <p:attrName>ppt_y</p:attrName>
                                        </p:attrNameLst>
                                      </p:cBhvr>
                                      <p:tavLst>
                                        <p:tav tm="0">
                                          <p:val>
                                            <p:fltVal val="0.5"/>
                                          </p:val>
                                        </p:tav>
                                        <p:tav tm="100000">
                                          <p:val>
                                            <p:strVal val="#ppt_y"/>
                                          </p:val>
                                        </p:tav>
                                      </p:tavLst>
                                    </p:anim>
                                  </p:childTnLst>
                                </p:cTn>
                              </p:par>
                              <p:par>
                                <p:cTn id="11" presetID="23" presetClass="entr" presetSubtype="528" repeatCount="indefinite" fill="hold" grpId="0" nodeType="withEffect">
                                  <p:stCondLst>
                                    <p:cond delay="0"/>
                                  </p:stCondLst>
                                  <p:childTnLst>
                                    <p:set>
                                      <p:cBhvr>
                                        <p:cTn id="12" dur="1" fill="hold">
                                          <p:stCondLst>
                                            <p:cond delay="0"/>
                                          </p:stCondLst>
                                        </p:cTn>
                                        <p:tgtEl>
                                          <p:spTgt spid="3079"/>
                                        </p:tgtEl>
                                        <p:attrNameLst>
                                          <p:attrName>style.visibility</p:attrName>
                                        </p:attrNameLst>
                                      </p:cBhvr>
                                      <p:to>
                                        <p:strVal val="visible"/>
                                      </p:to>
                                    </p:set>
                                    <p:anim calcmode="lin" valueType="num">
                                      <p:cBhvr>
                                        <p:cTn id="13" dur="1000" fill="hold"/>
                                        <p:tgtEl>
                                          <p:spTgt spid="3079"/>
                                        </p:tgtEl>
                                        <p:attrNameLst>
                                          <p:attrName>ppt_w</p:attrName>
                                        </p:attrNameLst>
                                      </p:cBhvr>
                                      <p:tavLst>
                                        <p:tav tm="0">
                                          <p:val>
                                            <p:fltVal val="0"/>
                                          </p:val>
                                        </p:tav>
                                        <p:tav tm="100000">
                                          <p:val>
                                            <p:strVal val="#ppt_w"/>
                                          </p:val>
                                        </p:tav>
                                      </p:tavLst>
                                    </p:anim>
                                    <p:anim calcmode="lin" valueType="num">
                                      <p:cBhvr>
                                        <p:cTn id="14" dur="1000" fill="hold"/>
                                        <p:tgtEl>
                                          <p:spTgt spid="3079"/>
                                        </p:tgtEl>
                                        <p:attrNameLst>
                                          <p:attrName>ppt_h</p:attrName>
                                        </p:attrNameLst>
                                      </p:cBhvr>
                                      <p:tavLst>
                                        <p:tav tm="0">
                                          <p:val>
                                            <p:fltVal val="0"/>
                                          </p:val>
                                        </p:tav>
                                        <p:tav tm="100000">
                                          <p:val>
                                            <p:strVal val="#ppt_h"/>
                                          </p:val>
                                        </p:tav>
                                      </p:tavLst>
                                    </p:anim>
                                    <p:anim calcmode="lin" valueType="num">
                                      <p:cBhvr>
                                        <p:cTn id="15" dur="1000" fill="hold"/>
                                        <p:tgtEl>
                                          <p:spTgt spid="3079"/>
                                        </p:tgtEl>
                                        <p:attrNameLst>
                                          <p:attrName>ppt_x</p:attrName>
                                        </p:attrNameLst>
                                      </p:cBhvr>
                                      <p:tavLst>
                                        <p:tav tm="0">
                                          <p:val>
                                            <p:fltVal val="0.5"/>
                                          </p:val>
                                        </p:tav>
                                        <p:tav tm="100000">
                                          <p:val>
                                            <p:strVal val="#ppt_x"/>
                                          </p:val>
                                        </p:tav>
                                      </p:tavLst>
                                    </p:anim>
                                    <p:anim calcmode="lin" valueType="num">
                                      <p:cBhvr>
                                        <p:cTn id="16" dur="1000" fill="hold"/>
                                        <p:tgtEl>
                                          <p:spTgt spid="3079"/>
                                        </p:tgtEl>
                                        <p:attrNameLst>
                                          <p:attrName>ppt_y</p:attrName>
                                        </p:attrNameLst>
                                      </p:cBhvr>
                                      <p:tavLst>
                                        <p:tav tm="0">
                                          <p:val>
                                            <p:fltVal val="0.5"/>
                                          </p:val>
                                        </p:tav>
                                        <p:tav tm="100000">
                                          <p:val>
                                            <p:strVal val="#ppt_y"/>
                                          </p:val>
                                        </p:tav>
                                      </p:tavLst>
                                    </p:anim>
                                  </p:childTnLst>
                                </p:cTn>
                              </p:par>
                              <p:par>
                                <p:cTn id="17" presetID="23" presetClass="entr" presetSubtype="528" repeatCount="indefinite" fill="hold" nodeType="withEffect">
                                  <p:stCondLst>
                                    <p:cond delay="0"/>
                                  </p:stCondLst>
                                  <p:childTnLst>
                                    <p:set>
                                      <p:cBhvr>
                                        <p:cTn id="18" dur="1" fill="hold">
                                          <p:stCondLst>
                                            <p:cond delay="0"/>
                                          </p:stCondLst>
                                        </p:cTn>
                                        <p:tgtEl>
                                          <p:spTgt spid="3080"/>
                                        </p:tgtEl>
                                        <p:attrNameLst>
                                          <p:attrName>style.visibility</p:attrName>
                                        </p:attrNameLst>
                                      </p:cBhvr>
                                      <p:to>
                                        <p:strVal val="visible"/>
                                      </p:to>
                                    </p:set>
                                    <p:anim calcmode="lin" valueType="num">
                                      <p:cBhvr>
                                        <p:cTn id="19" dur="1000" fill="hold"/>
                                        <p:tgtEl>
                                          <p:spTgt spid="3080"/>
                                        </p:tgtEl>
                                        <p:attrNameLst>
                                          <p:attrName>ppt_w</p:attrName>
                                        </p:attrNameLst>
                                      </p:cBhvr>
                                      <p:tavLst>
                                        <p:tav tm="0">
                                          <p:val>
                                            <p:fltVal val="0"/>
                                          </p:val>
                                        </p:tav>
                                        <p:tav tm="100000">
                                          <p:val>
                                            <p:strVal val="#ppt_w"/>
                                          </p:val>
                                        </p:tav>
                                      </p:tavLst>
                                    </p:anim>
                                    <p:anim calcmode="lin" valueType="num">
                                      <p:cBhvr>
                                        <p:cTn id="20" dur="1000" fill="hold"/>
                                        <p:tgtEl>
                                          <p:spTgt spid="3080"/>
                                        </p:tgtEl>
                                        <p:attrNameLst>
                                          <p:attrName>ppt_h</p:attrName>
                                        </p:attrNameLst>
                                      </p:cBhvr>
                                      <p:tavLst>
                                        <p:tav tm="0">
                                          <p:val>
                                            <p:fltVal val="0"/>
                                          </p:val>
                                        </p:tav>
                                        <p:tav tm="100000">
                                          <p:val>
                                            <p:strVal val="#ppt_h"/>
                                          </p:val>
                                        </p:tav>
                                      </p:tavLst>
                                    </p:anim>
                                    <p:anim calcmode="lin" valueType="num">
                                      <p:cBhvr>
                                        <p:cTn id="21" dur="1000" fill="hold"/>
                                        <p:tgtEl>
                                          <p:spTgt spid="3080"/>
                                        </p:tgtEl>
                                        <p:attrNameLst>
                                          <p:attrName>ppt_x</p:attrName>
                                        </p:attrNameLst>
                                      </p:cBhvr>
                                      <p:tavLst>
                                        <p:tav tm="0">
                                          <p:val>
                                            <p:fltVal val="0.5"/>
                                          </p:val>
                                        </p:tav>
                                        <p:tav tm="100000">
                                          <p:val>
                                            <p:strVal val="#ppt_x"/>
                                          </p:val>
                                        </p:tav>
                                      </p:tavLst>
                                    </p:anim>
                                    <p:anim calcmode="lin" valueType="num">
                                      <p:cBhvr>
                                        <p:cTn id="22" dur="1000" fill="hold"/>
                                        <p:tgtEl>
                                          <p:spTgt spid="3080"/>
                                        </p:tgtEl>
                                        <p:attrNameLst>
                                          <p:attrName>ppt_y</p:attrName>
                                        </p:attrNameLst>
                                      </p:cBhvr>
                                      <p:tavLst>
                                        <p:tav tm="0">
                                          <p:val>
                                            <p:fltVal val="0.5"/>
                                          </p:val>
                                        </p:tav>
                                        <p:tav tm="100000">
                                          <p:val>
                                            <p:strVal val="#ppt_y"/>
                                          </p:val>
                                        </p:tav>
                                      </p:tavLst>
                                    </p:anim>
                                  </p:childTnLst>
                                </p:cTn>
                              </p:par>
                              <p:par>
                                <p:cTn id="23" presetID="23" presetClass="entr" presetSubtype="528" repeatCount="indefinite" fill="hold" nodeType="withEffect">
                                  <p:stCondLst>
                                    <p:cond delay="500"/>
                                  </p:stCondLst>
                                  <p:childTnLst>
                                    <p:set>
                                      <p:cBhvr>
                                        <p:cTn id="24" dur="1" fill="hold">
                                          <p:stCondLst>
                                            <p:cond delay="0"/>
                                          </p:stCondLst>
                                        </p:cTn>
                                        <p:tgtEl>
                                          <p:spTgt spid="3081"/>
                                        </p:tgtEl>
                                        <p:attrNameLst>
                                          <p:attrName>style.visibility</p:attrName>
                                        </p:attrNameLst>
                                      </p:cBhvr>
                                      <p:to>
                                        <p:strVal val="visible"/>
                                      </p:to>
                                    </p:set>
                                    <p:anim calcmode="lin" valueType="num">
                                      <p:cBhvr>
                                        <p:cTn id="25" dur="1000" fill="hold"/>
                                        <p:tgtEl>
                                          <p:spTgt spid="3081"/>
                                        </p:tgtEl>
                                        <p:attrNameLst>
                                          <p:attrName>ppt_w</p:attrName>
                                        </p:attrNameLst>
                                      </p:cBhvr>
                                      <p:tavLst>
                                        <p:tav tm="0">
                                          <p:val>
                                            <p:fltVal val="0"/>
                                          </p:val>
                                        </p:tav>
                                        <p:tav tm="100000">
                                          <p:val>
                                            <p:strVal val="#ppt_w"/>
                                          </p:val>
                                        </p:tav>
                                      </p:tavLst>
                                    </p:anim>
                                    <p:anim calcmode="lin" valueType="num">
                                      <p:cBhvr>
                                        <p:cTn id="26" dur="1000" fill="hold"/>
                                        <p:tgtEl>
                                          <p:spTgt spid="3081"/>
                                        </p:tgtEl>
                                        <p:attrNameLst>
                                          <p:attrName>ppt_h</p:attrName>
                                        </p:attrNameLst>
                                      </p:cBhvr>
                                      <p:tavLst>
                                        <p:tav tm="0">
                                          <p:val>
                                            <p:fltVal val="0"/>
                                          </p:val>
                                        </p:tav>
                                        <p:tav tm="100000">
                                          <p:val>
                                            <p:strVal val="#ppt_h"/>
                                          </p:val>
                                        </p:tav>
                                      </p:tavLst>
                                    </p:anim>
                                    <p:anim calcmode="lin" valueType="num">
                                      <p:cBhvr>
                                        <p:cTn id="27" dur="1000" fill="hold"/>
                                        <p:tgtEl>
                                          <p:spTgt spid="3081"/>
                                        </p:tgtEl>
                                        <p:attrNameLst>
                                          <p:attrName>ppt_x</p:attrName>
                                        </p:attrNameLst>
                                      </p:cBhvr>
                                      <p:tavLst>
                                        <p:tav tm="0">
                                          <p:val>
                                            <p:fltVal val="0.5"/>
                                          </p:val>
                                        </p:tav>
                                        <p:tav tm="100000">
                                          <p:val>
                                            <p:strVal val="#ppt_x"/>
                                          </p:val>
                                        </p:tav>
                                      </p:tavLst>
                                    </p:anim>
                                    <p:anim calcmode="lin" valueType="num">
                                      <p:cBhvr>
                                        <p:cTn id="28" dur="1000" fill="hold"/>
                                        <p:tgtEl>
                                          <p:spTgt spid="3081"/>
                                        </p:tgtEl>
                                        <p:attrNameLst>
                                          <p:attrName>ppt_y</p:attrName>
                                        </p:attrNameLst>
                                      </p:cBhvr>
                                      <p:tavLst>
                                        <p:tav tm="0">
                                          <p:val>
                                            <p:fltVal val="0.5"/>
                                          </p:val>
                                        </p:tav>
                                        <p:tav tm="100000">
                                          <p:val>
                                            <p:strVal val="#ppt_y"/>
                                          </p:val>
                                        </p:tav>
                                      </p:tavLst>
                                    </p:anim>
                                  </p:childTnLst>
                                </p:cTn>
                              </p:par>
                              <p:par>
                                <p:cTn id="29" presetID="23" presetClass="entr" presetSubtype="528" repeatCount="indefinite" fill="hold" grpId="0" nodeType="withEffect">
                                  <p:stCondLst>
                                    <p:cond delay="500"/>
                                  </p:stCondLst>
                                  <p:childTnLst>
                                    <p:set>
                                      <p:cBhvr>
                                        <p:cTn id="30" dur="1" fill="hold">
                                          <p:stCondLst>
                                            <p:cond delay="0"/>
                                          </p:stCondLst>
                                        </p:cTn>
                                        <p:tgtEl>
                                          <p:spTgt spid="3082"/>
                                        </p:tgtEl>
                                        <p:attrNameLst>
                                          <p:attrName>style.visibility</p:attrName>
                                        </p:attrNameLst>
                                      </p:cBhvr>
                                      <p:to>
                                        <p:strVal val="visible"/>
                                      </p:to>
                                    </p:set>
                                    <p:anim calcmode="lin" valueType="num">
                                      <p:cBhvr>
                                        <p:cTn id="31" dur="1000" fill="hold"/>
                                        <p:tgtEl>
                                          <p:spTgt spid="3082"/>
                                        </p:tgtEl>
                                        <p:attrNameLst>
                                          <p:attrName>ppt_w</p:attrName>
                                        </p:attrNameLst>
                                      </p:cBhvr>
                                      <p:tavLst>
                                        <p:tav tm="0">
                                          <p:val>
                                            <p:fltVal val="0"/>
                                          </p:val>
                                        </p:tav>
                                        <p:tav tm="100000">
                                          <p:val>
                                            <p:strVal val="#ppt_w"/>
                                          </p:val>
                                        </p:tav>
                                      </p:tavLst>
                                    </p:anim>
                                    <p:anim calcmode="lin" valueType="num">
                                      <p:cBhvr>
                                        <p:cTn id="32" dur="1000" fill="hold"/>
                                        <p:tgtEl>
                                          <p:spTgt spid="3082"/>
                                        </p:tgtEl>
                                        <p:attrNameLst>
                                          <p:attrName>ppt_h</p:attrName>
                                        </p:attrNameLst>
                                      </p:cBhvr>
                                      <p:tavLst>
                                        <p:tav tm="0">
                                          <p:val>
                                            <p:fltVal val="0"/>
                                          </p:val>
                                        </p:tav>
                                        <p:tav tm="100000">
                                          <p:val>
                                            <p:strVal val="#ppt_h"/>
                                          </p:val>
                                        </p:tav>
                                      </p:tavLst>
                                    </p:anim>
                                    <p:anim calcmode="lin" valueType="num">
                                      <p:cBhvr>
                                        <p:cTn id="33" dur="1000" fill="hold"/>
                                        <p:tgtEl>
                                          <p:spTgt spid="3082"/>
                                        </p:tgtEl>
                                        <p:attrNameLst>
                                          <p:attrName>ppt_x</p:attrName>
                                        </p:attrNameLst>
                                      </p:cBhvr>
                                      <p:tavLst>
                                        <p:tav tm="0">
                                          <p:val>
                                            <p:fltVal val="0.5"/>
                                          </p:val>
                                        </p:tav>
                                        <p:tav tm="100000">
                                          <p:val>
                                            <p:strVal val="#ppt_x"/>
                                          </p:val>
                                        </p:tav>
                                      </p:tavLst>
                                    </p:anim>
                                    <p:anim calcmode="lin" valueType="num">
                                      <p:cBhvr>
                                        <p:cTn id="34" dur="1000" fill="hold"/>
                                        <p:tgtEl>
                                          <p:spTgt spid="3082"/>
                                        </p:tgtEl>
                                        <p:attrNameLst>
                                          <p:attrName>ppt_y</p:attrName>
                                        </p:attrNameLst>
                                      </p:cBhvr>
                                      <p:tavLst>
                                        <p:tav tm="0">
                                          <p:val>
                                            <p:fltVal val="0.5"/>
                                          </p:val>
                                        </p:tav>
                                        <p:tav tm="100000">
                                          <p:val>
                                            <p:strVal val="#ppt_y"/>
                                          </p:val>
                                        </p:tav>
                                      </p:tavLst>
                                    </p:anim>
                                  </p:childTnLst>
                                </p:cTn>
                              </p:par>
                              <p:par>
                                <p:cTn id="35" presetID="23" presetClass="entr" presetSubtype="528" repeatCount="indefinite" fill="hold" nodeType="withEffect">
                                  <p:stCondLst>
                                    <p:cond delay="0"/>
                                  </p:stCondLst>
                                  <p:childTnLst>
                                    <p:set>
                                      <p:cBhvr>
                                        <p:cTn id="36" dur="1" fill="hold">
                                          <p:stCondLst>
                                            <p:cond delay="0"/>
                                          </p:stCondLst>
                                        </p:cTn>
                                        <p:tgtEl>
                                          <p:spTgt spid="3083"/>
                                        </p:tgtEl>
                                        <p:attrNameLst>
                                          <p:attrName>style.visibility</p:attrName>
                                        </p:attrNameLst>
                                      </p:cBhvr>
                                      <p:to>
                                        <p:strVal val="visible"/>
                                      </p:to>
                                    </p:set>
                                    <p:anim calcmode="lin" valueType="num">
                                      <p:cBhvr>
                                        <p:cTn id="37" dur="1000" fill="hold"/>
                                        <p:tgtEl>
                                          <p:spTgt spid="3083"/>
                                        </p:tgtEl>
                                        <p:attrNameLst>
                                          <p:attrName>ppt_w</p:attrName>
                                        </p:attrNameLst>
                                      </p:cBhvr>
                                      <p:tavLst>
                                        <p:tav tm="0">
                                          <p:val>
                                            <p:fltVal val="0"/>
                                          </p:val>
                                        </p:tav>
                                        <p:tav tm="100000">
                                          <p:val>
                                            <p:strVal val="#ppt_w"/>
                                          </p:val>
                                        </p:tav>
                                      </p:tavLst>
                                    </p:anim>
                                    <p:anim calcmode="lin" valueType="num">
                                      <p:cBhvr>
                                        <p:cTn id="38" dur="1000" fill="hold"/>
                                        <p:tgtEl>
                                          <p:spTgt spid="3083"/>
                                        </p:tgtEl>
                                        <p:attrNameLst>
                                          <p:attrName>ppt_h</p:attrName>
                                        </p:attrNameLst>
                                      </p:cBhvr>
                                      <p:tavLst>
                                        <p:tav tm="0">
                                          <p:val>
                                            <p:fltVal val="0"/>
                                          </p:val>
                                        </p:tav>
                                        <p:tav tm="100000">
                                          <p:val>
                                            <p:strVal val="#ppt_h"/>
                                          </p:val>
                                        </p:tav>
                                      </p:tavLst>
                                    </p:anim>
                                    <p:anim calcmode="lin" valueType="num">
                                      <p:cBhvr>
                                        <p:cTn id="39" dur="1000" fill="hold"/>
                                        <p:tgtEl>
                                          <p:spTgt spid="3083"/>
                                        </p:tgtEl>
                                        <p:attrNameLst>
                                          <p:attrName>ppt_x</p:attrName>
                                        </p:attrNameLst>
                                      </p:cBhvr>
                                      <p:tavLst>
                                        <p:tav tm="0">
                                          <p:val>
                                            <p:fltVal val="0.5"/>
                                          </p:val>
                                        </p:tav>
                                        <p:tav tm="100000">
                                          <p:val>
                                            <p:strVal val="#ppt_x"/>
                                          </p:val>
                                        </p:tav>
                                      </p:tavLst>
                                    </p:anim>
                                    <p:anim calcmode="lin" valueType="num">
                                      <p:cBhvr>
                                        <p:cTn id="40" dur="1000" fill="hold"/>
                                        <p:tgtEl>
                                          <p:spTgt spid="3083"/>
                                        </p:tgtEl>
                                        <p:attrNameLst>
                                          <p:attrName>ppt_y</p:attrName>
                                        </p:attrNameLst>
                                      </p:cBhvr>
                                      <p:tavLst>
                                        <p:tav tm="0">
                                          <p:val>
                                            <p:fltVal val="0.5"/>
                                          </p:val>
                                        </p:tav>
                                        <p:tav tm="100000">
                                          <p:val>
                                            <p:strVal val="#ppt_y"/>
                                          </p:val>
                                        </p:tav>
                                      </p:tavLst>
                                    </p:anim>
                                  </p:childTnLst>
                                </p:cTn>
                              </p:par>
                              <p:par>
                                <p:cTn id="41" presetID="23" presetClass="entr" presetSubtype="528" repeatCount="indefinite" fill="hold" nodeType="withEffect">
                                  <p:stCondLst>
                                    <p:cond delay="0"/>
                                  </p:stCondLst>
                                  <p:childTnLst>
                                    <p:set>
                                      <p:cBhvr>
                                        <p:cTn id="42" dur="1" fill="hold">
                                          <p:stCondLst>
                                            <p:cond delay="0"/>
                                          </p:stCondLst>
                                        </p:cTn>
                                        <p:tgtEl>
                                          <p:spTgt spid="3084"/>
                                        </p:tgtEl>
                                        <p:attrNameLst>
                                          <p:attrName>style.visibility</p:attrName>
                                        </p:attrNameLst>
                                      </p:cBhvr>
                                      <p:to>
                                        <p:strVal val="visible"/>
                                      </p:to>
                                    </p:set>
                                    <p:anim calcmode="lin" valueType="num">
                                      <p:cBhvr>
                                        <p:cTn id="43" dur="1000" fill="hold"/>
                                        <p:tgtEl>
                                          <p:spTgt spid="3084"/>
                                        </p:tgtEl>
                                        <p:attrNameLst>
                                          <p:attrName>ppt_w</p:attrName>
                                        </p:attrNameLst>
                                      </p:cBhvr>
                                      <p:tavLst>
                                        <p:tav tm="0">
                                          <p:val>
                                            <p:fltVal val="0"/>
                                          </p:val>
                                        </p:tav>
                                        <p:tav tm="100000">
                                          <p:val>
                                            <p:strVal val="#ppt_w"/>
                                          </p:val>
                                        </p:tav>
                                      </p:tavLst>
                                    </p:anim>
                                    <p:anim calcmode="lin" valueType="num">
                                      <p:cBhvr>
                                        <p:cTn id="44" dur="1000" fill="hold"/>
                                        <p:tgtEl>
                                          <p:spTgt spid="3084"/>
                                        </p:tgtEl>
                                        <p:attrNameLst>
                                          <p:attrName>ppt_h</p:attrName>
                                        </p:attrNameLst>
                                      </p:cBhvr>
                                      <p:tavLst>
                                        <p:tav tm="0">
                                          <p:val>
                                            <p:fltVal val="0"/>
                                          </p:val>
                                        </p:tav>
                                        <p:tav tm="100000">
                                          <p:val>
                                            <p:strVal val="#ppt_h"/>
                                          </p:val>
                                        </p:tav>
                                      </p:tavLst>
                                    </p:anim>
                                    <p:anim calcmode="lin" valueType="num">
                                      <p:cBhvr>
                                        <p:cTn id="45" dur="1000" fill="hold"/>
                                        <p:tgtEl>
                                          <p:spTgt spid="3084"/>
                                        </p:tgtEl>
                                        <p:attrNameLst>
                                          <p:attrName>ppt_x</p:attrName>
                                        </p:attrNameLst>
                                      </p:cBhvr>
                                      <p:tavLst>
                                        <p:tav tm="0">
                                          <p:val>
                                            <p:fltVal val="0.5"/>
                                          </p:val>
                                        </p:tav>
                                        <p:tav tm="100000">
                                          <p:val>
                                            <p:strVal val="#ppt_x"/>
                                          </p:val>
                                        </p:tav>
                                      </p:tavLst>
                                    </p:anim>
                                    <p:anim calcmode="lin" valueType="num">
                                      <p:cBhvr>
                                        <p:cTn id="46" dur="1000" fill="hold"/>
                                        <p:tgtEl>
                                          <p:spTgt spid="3084"/>
                                        </p:tgtEl>
                                        <p:attrNameLst>
                                          <p:attrName>ppt_y</p:attrName>
                                        </p:attrNameLst>
                                      </p:cBhvr>
                                      <p:tavLst>
                                        <p:tav tm="0">
                                          <p:val>
                                            <p:fltVal val="0.5"/>
                                          </p:val>
                                        </p:tav>
                                        <p:tav tm="100000">
                                          <p:val>
                                            <p:strVal val="#ppt_y"/>
                                          </p:val>
                                        </p:tav>
                                      </p:tavLst>
                                    </p:anim>
                                  </p:childTnLst>
                                </p:cTn>
                              </p:par>
                              <p:par>
                                <p:cTn id="47" presetID="23" presetClass="entr" presetSubtype="528" repeatCount="indefinite" fill="hold" grpId="0" nodeType="withEffect">
                                  <p:stCondLst>
                                    <p:cond delay="1500"/>
                                  </p:stCondLst>
                                  <p:childTnLst>
                                    <p:set>
                                      <p:cBhvr>
                                        <p:cTn id="48" dur="1" fill="hold">
                                          <p:stCondLst>
                                            <p:cond delay="0"/>
                                          </p:stCondLst>
                                        </p:cTn>
                                        <p:tgtEl>
                                          <p:spTgt spid="3085"/>
                                        </p:tgtEl>
                                        <p:attrNameLst>
                                          <p:attrName>style.visibility</p:attrName>
                                        </p:attrNameLst>
                                      </p:cBhvr>
                                      <p:to>
                                        <p:strVal val="visible"/>
                                      </p:to>
                                    </p:set>
                                    <p:anim calcmode="lin" valueType="num">
                                      <p:cBhvr>
                                        <p:cTn id="49" dur="1000" fill="hold"/>
                                        <p:tgtEl>
                                          <p:spTgt spid="3085"/>
                                        </p:tgtEl>
                                        <p:attrNameLst>
                                          <p:attrName>ppt_w</p:attrName>
                                        </p:attrNameLst>
                                      </p:cBhvr>
                                      <p:tavLst>
                                        <p:tav tm="0">
                                          <p:val>
                                            <p:fltVal val="0"/>
                                          </p:val>
                                        </p:tav>
                                        <p:tav tm="100000">
                                          <p:val>
                                            <p:strVal val="#ppt_w"/>
                                          </p:val>
                                        </p:tav>
                                      </p:tavLst>
                                    </p:anim>
                                    <p:anim calcmode="lin" valueType="num">
                                      <p:cBhvr>
                                        <p:cTn id="50" dur="1000" fill="hold"/>
                                        <p:tgtEl>
                                          <p:spTgt spid="3085"/>
                                        </p:tgtEl>
                                        <p:attrNameLst>
                                          <p:attrName>ppt_h</p:attrName>
                                        </p:attrNameLst>
                                      </p:cBhvr>
                                      <p:tavLst>
                                        <p:tav tm="0">
                                          <p:val>
                                            <p:fltVal val="0"/>
                                          </p:val>
                                        </p:tav>
                                        <p:tav tm="100000">
                                          <p:val>
                                            <p:strVal val="#ppt_h"/>
                                          </p:val>
                                        </p:tav>
                                      </p:tavLst>
                                    </p:anim>
                                    <p:anim calcmode="lin" valueType="num">
                                      <p:cBhvr>
                                        <p:cTn id="51" dur="1000" fill="hold"/>
                                        <p:tgtEl>
                                          <p:spTgt spid="3085"/>
                                        </p:tgtEl>
                                        <p:attrNameLst>
                                          <p:attrName>ppt_x</p:attrName>
                                        </p:attrNameLst>
                                      </p:cBhvr>
                                      <p:tavLst>
                                        <p:tav tm="0">
                                          <p:val>
                                            <p:fltVal val="0.5"/>
                                          </p:val>
                                        </p:tav>
                                        <p:tav tm="100000">
                                          <p:val>
                                            <p:strVal val="#ppt_x"/>
                                          </p:val>
                                        </p:tav>
                                      </p:tavLst>
                                    </p:anim>
                                    <p:anim calcmode="lin" valueType="num">
                                      <p:cBhvr>
                                        <p:cTn id="52" dur="1000" fill="hold"/>
                                        <p:tgtEl>
                                          <p:spTgt spid="3085"/>
                                        </p:tgtEl>
                                        <p:attrNameLst>
                                          <p:attrName>ppt_y</p:attrName>
                                        </p:attrNameLst>
                                      </p:cBhvr>
                                      <p:tavLst>
                                        <p:tav tm="0">
                                          <p:val>
                                            <p:fltVal val="0.5"/>
                                          </p:val>
                                        </p:tav>
                                        <p:tav tm="100000">
                                          <p:val>
                                            <p:strVal val="#ppt_y"/>
                                          </p:val>
                                        </p:tav>
                                      </p:tavLst>
                                    </p:anim>
                                  </p:childTnLst>
                                </p:cTn>
                              </p:par>
                              <p:par>
                                <p:cTn id="53" presetID="23" presetClass="entr" presetSubtype="528" repeatCount="indefinite" fill="hold" grpId="0" nodeType="withEffect">
                                  <p:stCondLst>
                                    <p:cond delay="1000"/>
                                  </p:stCondLst>
                                  <p:childTnLst>
                                    <p:set>
                                      <p:cBhvr>
                                        <p:cTn id="54" dur="1" fill="hold">
                                          <p:stCondLst>
                                            <p:cond delay="0"/>
                                          </p:stCondLst>
                                        </p:cTn>
                                        <p:tgtEl>
                                          <p:spTgt spid="3086"/>
                                        </p:tgtEl>
                                        <p:attrNameLst>
                                          <p:attrName>style.visibility</p:attrName>
                                        </p:attrNameLst>
                                      </p:cBhvr>
                                      <p:to>
                                        <p:strVal val="visible"/>
                                      </p:to>
                                    </p:set>
                                    <p:anim calcmode="lin" valueType="num">
                                      <p:cBhvr>
                                        <p:cTn id="55" dur="1000" fill="hold"/>
                                        <p:tgtEl>
                                          <p:spTgt spid="3086"/>
                                        </p:tgtEl>
                                        <p:attrNameLst>
                                          <p:attrName>ppt_w</p:attrName>
                                        </p:attrNameLst>
                                      </p:cBhvr>
                                      <p:tavLst>
                                        <p:tav tm="0">
                                          <p:val>
                                            <p:fltVal val="0"/>
                                          </p:val>
                                        </p:tav>
                                        <p:tav tm="100000">
                                          <p:val>
                                            <p:strVal val="#ppt_w"/>
                                          </p:val>
                                        </p:tav>
                                      </p:tavLst>
                                    </p:anim>
                                    <p:anim calcmode="lin" valueType="num">
                                      <p:cBhvr>
                                        <p:cTn id="56" dur="1000" fill="hold"/>
                                        <p:tgtEl>
                                          <p:spTgt spid="3086"/>
                                        </p:tgtEl>
                                        <p:attrNameLst>
                                          <p:attrName>ppt_h</p:attrName>
                                        </p:attrNameLst>
                                      </p:cBhvr>
                                      <p:tavLst>
                                        <p:tav tm="0">
                                          <p:val>
                                            <p:fltVal val="0"/>
                                          </p:val>
                                        </p:tav>
                                        <p:tav tm="100000">
                                          <p:val>
                                            <p:strVal val="#ppt_h"/>
                                          </p:val>
                                        </p:tav>
                                      </p:tavLst>
                                    </p:anim>
                                    <p:anim calcmode="lin" valueType="num">
                                      <p:cBhvr>
                                        <p:cTn id="57" dur="1000" fill="hold"/>
                                        <p:tgtEl>
                                          <p:spTgt spid="3086"/>
                                        </p:tgtEl>
                                        <p:attrNameLst>
                                          <p:attrName>ppt_x</p:attrName>
                                        </p:attrNameLst>
                                      </p:cBhvr>
                                      <p:tavLst>
                                        <p:tav tm="0">
                                          <p:val>
                                            <p:fltVal val="0.5"/>
                                          </p:val>
                                        </p:tav>
                                        <p:tav tm="100000">
                                          <p:val>
                                            <p:strVal val="#ppt_x"/>
                                          </p:val>
                                        </p:tav>
                                      </p:tavLst>
                                    </p:anim>
                                    <p:anim calcmode="lin" valueType="num">
                                      <p:cBhvr>
                                        <p:cTn id="58" dur="1000" fill="hold"/>
                                        <p:tgtEl>
                                          <p:spTgt spid="3086"/>
                                        </p:tgtEl>
                                        <p:attrNameLst>
                                          <p:attrName>ppt_y</p:attrName>
                                        </p:attrNameLst>
                                      </p:cBhvr>
                                      <p:tavLst>
                                        <p:tav tm="0">
                                          <p:val>
                                            <p:fltVal val="0.5"/>
                                          </p:val>
                                        </p:tav>
                                        <p:tav tm="100000">
                                          <p:val>
                                            <p:strVal val="#ppt_y"/>
                                          </p:val>
                                        </p:tav>
                                      </p:tavLst>
                                    </p:anim>
                                  </p:childTnLst>
                                </p:cTn>
                              </p:par>
                              <p:par>
                                <p:cTn id="59" presetID="23" presetClass="entr" presetSubtype="528" repeatCount="indefinite" fill="hold" grpId="0" nodeType="withEffect">
                                  <p:stCondLst>
                                    <p:cond delay="0"/>
                                  </p:stCondLst>
                                  <p:childTnLst>
                                    <p:set>
                                      <p:cBhvr>
                                        <p:cTn id="60" dur="1" fill="hold">
                                          <p:stCondLst>
                                            <p:cond delay="0"/>
                                          </p:stCondLst>
                                        </p:cTn>
                                        <p:tgtEl>
                                          <p:spTgt spid="3088"/>
                                        </p:tgtEl>
                                        <p:attrNameLst>
                                          <p:attrName>style.visibility</p:attrName>
                                        </p:attrNameLst>
                                      </p:cBhvr>
                                      <p:to>
                                        <p:strVal val="visible"/>
                                      </p:to>
                                    </p:set>
                                    <p:anim calcmode="lin" valueType="num">
                                      <p:cBhvr>
                                        <p:cTn id="61" dur="1000" fill="hold"/>
                                        <p:tgtEl>
                                          <p:spTgt spid="3088"/>
                                        </p:tgtEl>
                                        <p:attrNameLst>
                                          <p:attrName>ppt_w</p:attrName>
                                        </p:attrNameLst>
                                      </p:cBhvr>
                                      <p:tavLst>
                                        <p:tav tm="0">
                                          <p:val>
                                            <p:fltVal val="0"/>
                                          </p:val>
                                        </p:tav>
                                        <p:tav tm="100000">
                                          <p:val>
                                            <p:strVal val="#ppt_w"/>
                                          </p:val>
                                        </p:tav>
                                      </p:tavLst>
                                    </p:anim>
                                    <p:anim calcmode="lin" valueType="num">
                                      <p:cBhvr>
                                        <p:cTn id="62" dur="1000" fill="hold"/>
                                        <p:tgtEl>
                                          <p:spTgt spid="3088"/>
                                        </p:tgtEl>
                                        <p:attrNameLst>
                                          <p:attrName>ppt_h</p:attrName>
                                        </p:attrNameLst>
                                      </p:cBhvr>
                                      <p:tavLst>
                                        <p:tav tm="0">
                                          <p:val>
                                            <p:fltVal val="0"/>
                                          </p:val>
                                        </p:tav>
                                        <p:tav tm="100000">
                                          <p:val>
                                            <p:strVal val="#ppt_h"/>
                                          </p:val>
                                        </p:tav>
                                      </p:tavLst>
                                    </p:anim>
                                    <p:anim calcmode="lin" valueType="num">
                                      <p:cBhvr>
                                        <p:cTn id="63" dur="1000" fill="hold"/>
                                        <p:tgtEl>
                                          <p:spTgt spid="3088"/>
                                        </p:tgtEl>
                                        <p:attrNameLst>
                                          <p:attrName>ppt_x</p:attrName>
                                        </p:attrNameLst>
                                      </p:cBhvr>
                                      <p:tavLst>
                                        <p:tav tm="0">
                                          <p:val>
                                            <p:fltVal val="0.5"/>
                                          </p:val>
                                        </p:tav>
                                        <p:tav tm="100000">
                                          <p:val>
                                            <p:strVal val="#ppt_x"/>
                                          </p:val>
                                        </p:tav>
                                      </p:tavLst>
                                    </p:anim>
                                    <p:anim calcmode="lin" valueType="num">
                                      <p:cBhvr>
                                        <p:cTn id="64" dur="1000" fill="hold"/>
                                        <p:tgtEl>
                                          <p:spTgt spid="3088"/>
                                        </p:tgtEl>
                                        <p:attrNameLst>
                                          <p:attrName>ppt_y</p:attrName>
                                        </p:attrNameLst>
                                      </p:cBhvr>
                                      <p:tavLst>
                                        <p:tav tm="0">
                                          <p:val>
                                            <p:fltVal val="0.5"/>
                                          </p:val>
                                        </p:tav>
                                        <p:tav tm="100000">
                                          <p:val>
                                            <p:strVal val="#ppt_y"/>
                                          </p:val>
                                        </p:tav>
                                      </p:tavLst>
                                    </p:anim>
                                  </p:childTnLst>
                                </p:cTn>
                              </p:par>
                              <p:par>
                                <p:cTn id="65" presetID="23" presetClass="entr" presetSubtype="528" repeatCount="indefinite" fill="hold" nodeType="withEffect">
                                  <p:stCondLst>
                                    <p:cond delay="0"/>
                                  </p:stCondLst>
                                  <p:childTnLst>
                                    <p:set>
                                      <p:cBhvr>
                                        <p:cTn id="66" dur="1" fill="hold">
                                          <p:stCondLst>
                                            <p:cond delay="0"/>
                                          </p:stCondLst>
                                        </p:cTn>
                                        <p:tgtEl>
                                          <p:spTgt spid="3089"/>
                                        </p:tgtEl>
                                        <p:attrNameLst>
                                          <p:attrName>style.visibility</p:attrName>
                                        </p:attrNameLst>
                                      </p:cBhvr>
                                      <p:to>
                                        <p:strVal val="visible"/>
                                      </p:to>
                                    </p:set>
                                    <p:anim calcmode="lin" valueType="num">
                                      <p:cBhvr>
                                        <p:cTn id="67" dur="1000" fill="hold"/>
                                        <p:tgtEl>
                                          <p:spTgt spid="3089"/>
                                        </p:tgtEl>
                                        <p:attrNameLst>
                                          <p:attrName>ppt_w</p:attrName>
                                        </p:attrNameLst>
                                      </p:cBhvr>
                                      <p:tavLst>
                                        <p:tav tm="0">
                                          <p:val>
                                            <p:fltVal val="0"/>
                                          </p:val>
                                        </p:tav>
                                        <p:tav tm="100000">
                                          <p:val>
                                            <p:strVal val="#ppt_w"/>
                                          </p:val>
                                        </p:tav>
                                      </p:tavLst>
                                    </p:anim>
                                    <p:anim calcmode="lin" valueType="num">
                                      <p:cBhvr>
                                        <p:cTn id="68" dur="1000" fill="hold"/>
                                        <p:tgtEl>
                                          <p:spTgt spid="3089"/>
                                        </p:tgtEl>
                                        <p:attrNameLst>
                                          <p:attrName>ppt_h</p:attrName>
                                        </p:attrNameLst>
                                      </p:cBhvr>
                                      <p:tavLst>
                                        <p:tav tm="0">
                                          <p:val>
                                            <p:fltVal val="0"/>
                                          </p:val>
                                        </p:tav>
                                        <p:tav tm="100000">
                                          <p:val>
                                            <p:strVal val="#ppt_h"/>
                                          </p:val>
                                        </p:tav>
                                      </p:tavLst>
                                    </p:anim>
                                    <p:anim calcmode="lin" valueType="num">
                                      <p:cBhvr>
                                        <p:cTn id="69" dur="1000" fill="hold"/>
                                        <p:tgtEl>
                                          <p:spTgt spid="3089"/>
                                        </p:tgtEl>
                                        <p:attrNameLst>
                                          <p:attrName>ppt_x</p:attrName>
                                        </p:attrNameLst>
                                      </p:cBhvr>
                                      <p:tavLst>
                                        <p:tav tm="0">
                                          <p:val>
                                            <p:fltVal val="0.5"/>
                                          </p:val>
                                        </p:tav>
                                        <p:tav tm="100000">
                                          <p:val>
                                            <p:strVal val="#ppt_x"/>
                                          </p:val>
                                        </p:tav>
                                      </p:tavLst>
                                    </p:anim>
                                    <p:anim calcmode="lin" valueType="num">
                                      <p:cBhvr>
                                        <p:cTn id="70" dur="1000" fill="hold"/>
                                        <p:tgtEl>
                                          <p:spTgt spid="3089"/>
                                        </p:tgtEl>
                                        <p:attrNameLst>
                                          <p:attrName>ppt_y</p:attrName>
                                        </p:attrNameLst>
                                      </p:cBhvr>
                                      <p:tavLst>
                                        <p:tav tm="0">
                                          <p:val>
                                            <p:fltVal val="0.5"/>
                                          </p:val>
                                        </p:tav>
                                        <p:tav tm="100000">
                                          <p:val>
                                            <p:strVal val="#ppt_y"/>
                                          </p:val>
                                        </p:tav>
                                      </p:tavLst>
                                    </p:anim>
                                  </p:childTnLst>
                                </p:cTn>
                              </p:par>
                              <p:par>
                                <p:cTn id="71" presetID="23" presetClass="entr" presetSubtype="528" repeatCount="indefinite" fill="hold" grpId="0" nodeType="withEffect">
                                  <p:stCondLst>
                                    <p:cond delay="0"/>
                                  </p:stCondLst>
                                  <p:childTnLst>
                                    <p:set>
                                      <p:cBhvr>
                                        <p:cTn id="72" dur="1" fill="hold">
                                          <p:stCondLst>
                                            <p:cond delay="0"/>
                                          </p:stCondLst>
                                        </p:cTn>
                                        <p:tgtEl>
                                          <p:spTgt spid="3090"/>
                                        </p:tgtEl>
                                        <p:attrNameLst>
                                          <p:attrName>style.visibility</p:attrName>
                                        </p:attrNameLst>
                                      </p:cBhvr>
                                      <p:to>
                                        <p:strVal val="visible"/>
                                      </p:to>
                                    </p:set>
                                    <p:anim calcmode="lin" valueType="num">
                                      <p:cBhvr>
                                        <p:cTn id="73" dur="1000" fill="hold"/>
                                        <p:tgtEl>
                                          <p:spTgt spid="3090"/>
                                        </p:tgtEl>
                                        <p:attrNameLst>
                                          <p:attrName>ppt_w</p:attrName>
                                        </p:attrNameLst>
                                      </p:cBhvr>
                                      <p:tavLst>
                                        <p:tav tm="0">
                                          <p:val>
                                            <p:fltVal val="0"/>
                                          </p:val>
                                        </p:tav>
                                        <p:tav tm="100000">
                                          <p:val>
                                            <p:strVal val="#ppt_w"/>
                                          </p:val>
                                        </p:tav>
                                      </p:tavLst>
                                    </p:anim>
                                    <p:anim calcmode="lin" valueType="num">
                                      <p:cBhvr>
                                        <p:cTn id="74" dur="1000" fill="hold"/>
                                        <p:tgtEl>
                                          <p:spTgt spid="3090"/>
                                        </p:tgtEl>
                                        <p:attrNameLst>
                                          <p:attrName>ppt_h</p:attrName>
                                        </p:attrNameLst>
                                      </p:cBhvr>
                                      <p:tavLst>
                                        <p:tav tm="0">
                                          <p:val>
                                            <p:fltVal val="0"/>
                                          </p:val>
                                        </p:tav>
                                        <p:tav tm="100000">
                                          <p:val>
                                            <p:strVal val="#ppt_h"/>
                                          </p:val>
                                        </p:tav>
                                      </p:tavLst>
                                    </p:anim>
                                    <p:anim calcmode="lin" valueType="num">
                                      <p:cBhvr>
                                        <p:cTn id="75" dur="1000" fill="hold"/>
                                        <p:tgtEl>
                                          <p:spTgt spid="3090"/>
                                        </p:tgtEl>
                                        <p:attrNameLst>
                                          <p:attrName>ppt_x</p:attrName>
                                        </p:attrNameLst>
                                      </p:cBhvr>
                                      <p:tavLst>
                                        <p:tav tm="0">
                                          <p:val>
                                            <p:fltVal val="0.5"/>
                                          </p:val>
                                        </p:tav>
                                        <p:tav tm="100000">
                                          <p:val>
                                            <p:strVal val="#ppt_x"/>
                                          </p:val>
                                        </p:tav>
                                      </p:tavLst>
                                    </p:anim>
                                    <p:anim calcmode="lin" valueType="num">
                                      <p:cBhvr>
                                        <p:cTn id="76" dur="1000" fill="hold"/>
                                        <p:tgtEl>
                                          <p:spTgt spid="3090"/>
                                        </p:tgtEl>
                                        <p:attrNameLst>
                                          <p:attrName>ppt_y</p:attrName>
                                        </p:attrNameLst>
                                      </p:cBhvr>
                                      <p:tavLst>
                                        <p:tav tm="0">
                                          <p:val>
                                            <p:fltVal val="0.5"/>
                                          </p:val>
                                        </p:tav>
                                        <p:tav tm="100000">
                                          <p:val>
                                            <p:strVal val="#ppt_y"/>
                                          </p:val>
                                        </p:tav>
                                      </p:tavLst>
                                    </p:anim>
                                  </p:childTnLst>
                                </p:cTn>
                              </p:par>
                              <p:par>
                                <p:cTn id="77" presetID="23" presetClass="entr" presetSubtype="528" repeatCount="indefinite" fill="hold" grpId="0" nodeType="withEffect">
                                  <p:stCondLst>
                                    <p:cond delay="0"/>
                                  </p:stCondLst>
                                  <p:childTnLst>
                                    <p:set>
                                      <p:cBhvr>
                                        <p:cTn id="78" dur="1" fill="hold">
                                          <p:stCondLst>
                                            <p:cond delay="0"/>
                                          </p:stCondLst>
                                        </p:cTn>
                                        <p:tgtEl>
                                          <p:spTgt spid="3091"/>
                                        </p:tgtEl>
                                        <p:attrNameLst>
                                          <p:attrName>style.visibility</p:attrName>
                                        </p:attrNameLst>
                                      </p:cBhvr>
                                      <p:to>
                                        <p:strVal val="visible"/>
                                      </p:to>
                                    </p:set>
                                    <p:anim calcmode="lin" valueType="num">
                                      <p:cBhvr>
                                        <p:cTn id="79" dur="1000" fill="hold"/>
                                        <p:tgtEl>
                                          <p:spTgt spid="3091"/>
                                        </p:tgtEl>
                                        <p:attrNameLst>
                                          <p:attrName>ppt_w</p:attrName>
                                        </p:attrNameLst>
                                      </p:cBhvr>
                                      <p:tavLst>
                                        <p:tav tm="0">
                                          <p:val>
                                            <p:fltVal val="0"/>
                                          </p:val>
                                        </p:tav>
                                        <p:tav tm="100000">
                                          <p:val>
                                            <p:strVal val="#ppt_w"/>
                                          </p:val>
                                        </p:tav>
                                      </p:tavLst>
                                    </p:anim>
                                    <p:anim calcmode="lin" valueType="num">
                                      <p:cBhvr>
                                        <p:cTn id="80" dur="1000" fill="hold"/>
                                        <p:tgtEl>
                                          <p:spTgt spid="3091"/>
                                        </p:tgtEl>
                                        <p:attrNameLst>
                                          <p:attrName>ppt_h</p:attrName>
                                        </p:attrNameLst>
                                      </p:cBhvr>
                                      <p:tavLst>
                                        <p:tav tm="0">
                                          <p:val>
                                            <p:fltVal val="0"/>
                                          </p:val>
                                        </p:tav>
                                        <p:tav tm="100000">
                                          <p:val>
                                            <p:strVal val="#ppt_h"/>
                                          </p:val>
                                        </p:tav>
                                      </p:tavLst>
                                    </p:anim>
                                    <p:anim calcmode="lin" valueType="num">
                                      <p:cBhvr>
                                        <p:cTn id="81" dur="1000" fill="hold"/>
                                        <p:tgtEl>
                                          <p:spTgt spid="3091"/>
                                        </p:tgtEl>
                                        <p:attrNameLst>
                                          <p:attrName>ppt_x</p:attrName>
                                        </p:attrNameLst>
                                      </p:cBhvr>
                                      <p:tavLst>
                                        <p:tav tm="0">
                                          <p:val>
                                            <p:fltVal val="0.5"/>
                                          </p:val>
                                        </p:tav>
                                        <p:tav tm="100000">
                                          <p:val>
                                            <p:strVal val="#ppt_x"/>
                                          </p:val>
                                        </p:tav>
                                      </p:tavLst>
                                    </p:anim>
                                    <p:anim calcmode="lin" valueType="num">
                                      <p:cBhvr>
                                        <p:cTn id="82" dur="1000" fill="hold"/>
                                        <p:tgtEl>
                                          <p:spTgt spid="3091"/>
                                        </p:tgtEl>
                                        <p:attrNameLst>
                                          <p:attrName>ppt_y</p:attrName>
                                        </p:attrNameLst>
                                      </p:cBhvr>
                                      <p:tavLst>
                                        <p:tav tm="0">
                                          <p:val>
                                            <p:fltVal val="0.5"/>
                                          </p:val>
                                        </p:tav>
                                        <p:tav tm="100000">
                                          <p:val>
                                            <p:strVal val="#ppt_y"/>
                                          </p:val>
                                        </p:tav>
                                      </p:tavLst>
                                    </p:anim>
                                  </p:childTnLst>
                                </p:cTn>
                              </p:par>
                              <p:par>
                                <p:cTn id="83" presetID="23" presetClass="entr" presetSubtype="528" repeatCount="indefinite" fill="hold" nodeType="withEffect">
                                  <p:stCondLst>
                                    <p:cond delay="500"/>
                                  </p:stCondLst>
                                  <p:childTnLst>
                                    <p:set>
                                      <p:cBhvr>
                                        <p:cTn id="84" dur="1" fill="hold">
                                          <p:stCondLst>
                                            <p:cond delay="0"/>
                                          </p:stCondLst>
                                        </p:cTn>
                                        <p:tgtEl>
                                          <p:spTgt spid="3092"/>
                                        </p:tgtEl>
                                        <p:attrNameLst>
                                          <p:attrName>style.visibility</p:attrName>
                                        </p:attrNameLst>
                                      </p:cBhvr>
                                      <p:to>
                                        <p:strVal val="visible"/>
                                      </p:to>
                                    </p:set>
                                    <p:anim calcmode="lin" valueType="num">
                                      <p:cBhvr>
                                        <p:cTn id="85" dur="1000" fill="hold"/>
                                        <p:tgtEl>
                                          <p:spTgt spid="3092"/>
                                        </p:tgtEl>
                                        <p:attrNameLst>
                                          <p:attrName>ppt_w</p:attrName>
                                        </p:attrNameLst>
                                      </p:cBhvr>
                                      <p:tavLst>
                                        <p:tav tm="0">
                                          <p:val>
                                            <p:fltVal val="0"/>
                                          </p:val>
                                        </p:tav>
                                        <p:tav tm="100000">
                                          <p:val>
                                            <p:strVal val="#ppt_w"/>
                                          </p:val>
                                        </p:tav>
                                      </p:tavLst>
                                    </p:anim>
                                    <p:anim calcmode="lin" valueType="num">
                                      <p:cBhvr>
                                        <p:cTn id="86" dur="1000" fill="hold"/>
                                        <p:tgtEl>
                                          <p:spTgt spid="3092"/>
                                        </p:tgtEl>
                                        <p:attrNameLst>
                                          <p:attrName>ppt_h</p:attrName>
                                        </p:attrNameLst>
                                      </p:cBhvr>
                                      <p:tavLst>
                                        <p:tav tm="0">
                                          <p:val>
                                            <p:fltVal val="0"/>
                                          </p:val>
                                        </p:tav>
                                        <p:tav tm="100000">
                                          <p:val>
                                            <p:strVal val="#ppt_h"/>
                                          </p:val>
                                        </p:tav>
                                      </p:tavLst>
                                    </p:anim>
                                    <p:anim calcmode="lin" valueType="num">
                                      <p:cBhvr>
                                        <p:cTn id="87" dur="1000" fill="hold"/>
                                        <p:tgtEl>
                                          <p:spTgt spid="3092"/>
                                        </p:tgtEl>
                                        <p:attrNameLst>
                                          <p:attrName>ppt_x</p:attrName>
                                        </p:attrNameLst>
                                      </p:cBhvr>
                                      <p:tavLst>
                                        <p:tav tm="0">
                                          <p:val>
                                            <p:fltVal val="0.5"/>
                                          </p:val>
                                        </p:tav>
                                        <p:tav tm="100000">
                                          <p:val>
                                            <p:strVal val="#ppt_x"/>
                                          </p:val>
                                        </p:tav>
                                      </p:tavLst>
                                    </p:anim>
                                    <p:anim calcmode="lin" valueType="num">
                                      <p:cBhvr>
                                        <p:cTn id="88" dur="1000" fill="hold"/>
                                        <p:tgtEl>
                                          <p:spTgt spid="3092"/>
                                        </p:tgtEl>
                                        <p:attrNameLst>
                                          <p:attrName>ppt_y</p:attrName>
                                        </p:attrNameLst>
                                      </p:cBhvr>
                                      <p:tavLst>
                                        <p:tav tm="0">
                                          <p:val>
                                            <p:fltVal val="0.5"/>
                                          </p:val>
                                        </p:tav>
                                        <p:tav tm="100000">
                                          <p:val>
                                            <p:strVal val="#ppt_y"/>
                                          </p:val>
                                        </p:tav>
                                      </p:tavLst>
                                    </p:anim>
                                  </p:childTnLst>
                                </p:cTn>
                              </p:par>
                              <p:par>
                                <p:cTn id="89" presetID="23" presetClass="entr" presetSubtype="528" repeatCount="indefinite" fill="hold" grpId="0" nodeType="withEffect">
                                  <p:stCondLst>
                                    <p:cond delay="0"/>
                                  </p:stCondLst>
                                  <p:childTnLst>
                                    <p:set>
                                      <p:cBhvr>
                                        <p:cTn id="90" dur="1" fill="hold">
                                          <p:stCondLst>
                                            <p:cond delay="0"/>
                                          </p:stCondLst>
                                        </p:cTn>
                                        <p:tgtEl>
                                          <p:spTgt spid="3093"/>
                                        </p:tgtEl>
                                        <p:attrNameLst>
                                          <p:attrName>style.visibility</p:attrName>
                                        </p:attrNameLst>
                                      </p:cBhvr>
                                      <p:to>
                                        <p:strVal val="visible"/>
                                      </p:to>
                                    </p:set>
                                    <p:anim calcmode="lin" valueType="num">
                                      <p:cBhvr>
                                        <p:cTn id="91" dur="1000" fill="hold"/>
                                        <p:tgtEl>
                                          <p:spTgt spid="3093"/>
                                        </p:tgtEl>
                                        <p:attrNameLst>
                                          <p:attrName>ppt_w</p:attrName>
                                        </p:attrNameLst>
                                      </p:cBhvr>
                                      <p:tavLst>
                                        <p:tav tm="0">
                                          <p:val>
                                            <p:fltVal val="0"/>
                                          </p:val>
                                        </p:tav>
                                        <p:tav tm="100000">
                                          <p:val>
                                            <p:strVal val="#ppt_w"/>
                                          </p:val>
                                        </p:tav>
                                      </p:tavLst>
                                    </p:anim>
                                    <p:anim calcmode="lin" valueType="num">
                                      <p:cBhvr>
                                        <p:cTn id="92" dur="1000" fill="hold"/>
                                        <p:tgtEl>
                                          <p:spTgt spid="3093"/>
                                        </p:tgtEl>
                                        <p:attrNameLst>
                                          <p:attrName>ppt_h</p:attrName>
                                        </p:attrNameLst>
                                      </p:cBhvr>
                                      <p:tavLst>
                                        <p:tav tm="0">
                                          <p:val>
                                            <p:fltVal val="0"/>
                                          </p:val>
                                        </p:tav>
                                        <p:tav tm="100000">
                                          <p:val>
                                            <p:strVal val="#ppt_h"/>
                                          </p:val>
                                        </p:tav>
                                      </p:tavLst>
                                    </p:anim>
                                    <p:anim calcmode="lin" valueType="num">
                                      <p:cBhvr>
                                        <p:cTn id="93" dur="1000" fill="hold"/>
                                        <p:tgtEl>
                                          <p:spTgt spid="3093"/>
                                        </p:tgtEl>
                                        <p:attrNameLst>
                                          <p:attrName>ppt_x</p:attrName>
                                        </p:attrNameLst>
                                      </p:cBhvr>
                                      <p:tavLst>
                                        <p:tav tm="0">
                                          <p:val>
                                            <p:fltVal val="0.5"/>
                                          </p:val>
                                        </p:tav>
                                        <p:tav tm="100000">
                                          <p:val>
                                            <p:strVal val="#ppt_x"/>
                                          </p:val>
                                        </p:tav>
                                      </p:tavLst>
                                    </p:anim>
                                    <p:anim calcmode="lin" valueType="num">
                                      <p:cBhvr>
                                        <p:cTn id="94" dur="1000" fill="hold"/>
                                        <p:tgtEl>
                                          <p:spTgt spid="3093"/>
                                        </p:tgtEl>
                                        <p:attrNameLst>
                                          <p:attrName>ppt_y</p:attrName>
                                        </p:attrNameLst>
                                      </p:cBhvr>
                                      <p:tavLst>
                                        <p:tav tm="0">
                                          <p:val>
                                            <p:fltVal val="0.5"/>
                                          </p:val>
                                        </p:tav>
                                        <p:tav tm="100000">
                                          <p:val>
                                            <p:strVal val="#ppt_y"/>
                                          </p:val>
                                        </p:tav>
                                      </p:tavLst>
                                    </p:anim>
                                  </p:childTnLst>
                                </p:cTn>
                              </p:par>
                              <p:par>
                                <p:cTn id="95" presetID="23" presetClass="entr" presetSubtype="528" repeatCount="indefinite" fill="hold" nodeType="withEffect">
                                  <p:stCondLst>
                                    <p:cond delay="0"/>
                                  </p:stCondLst>
                                  <p:childTnLst>
                                    <p:set>
                                      <p:cBhvr>
                                        <p:cTn id="96" dur="1" fill="hold">
                                          <p:stCondLst>
                                            <p:cond delay="0"/>
                                          </p:stCondLst>
                                        </p:cTn>
                                        <p:tgtEl>
                                          <p:spTgt spid="3094"/>
                                        </p:tgtEl>
                                        <p:attrNameLst>
                                          <p:attrName>style.visibility</p:attrName>
                                        </p:attrNameLst>
                                      </p:cBhvr>
                                      <p:to>
                                        <p:strVal val="visible"/>
                                      </p:to>
                                    </p:set>
                                    <p:anim calcmode="lin" valueType="num">
                                      <p:cBhvr>
                                        <p:cTn id="97" dur="1000" fill="hold"/>
                                        <p:tgtEl>
                                          <p:spTgt spid="3094"/>
                                        </p:tgtEl>
                                        <p:attrNameLst>
                                          <p:attrName>ppt_w</p:attrName>
                                        </p:attrNameLst>
                                      </p:cBhvr>
                                      <p:tavLst>
                                        <p:tav tm="0">
                                          <p:val>
                                            <p:fltVal val="0"/>
                                          </p:val>
                                        </p:tav>
                                        <p:tav tm="100000">
                                          <p:val>
                                            <p:strVal val="#ppt_w"/>
                                          </p:val>
                                        </p:tav>
                                      </p:tavLst>
                                    </p:anim>
                                    <p:anim calcmode="lin" valueType="num">
                                      <p:cBhvr>
                                        <p:cTn id="98" dur="1000" fill="hold"/>
                                        <p:tgtEl>
                                          <p:spTgt spid="3094"/>
                                        </p:tgtEl>
                                        <p:attrNameLst>
                                          <p:attrName>ppt_h</p:attrName>
                                        </p:attrNameLst>
                                      </p:cBhvr>
                                      <p:tavLst>
                                        <p:tav tm="0">
                                          <p:val>
                                            <p:fltVal val="0"/>
                                          </p:val>
                                        </p:tav>
                                        <p:tav tm="100000">
                                          <p:val>
                                            <p:strVal val="#ppt_h"/>
                                          </p:val>
                                        </p:tav>
                                      </p:tavLst>
                                    </p:anim>
                                    <p:anim calcmode="lin" valueType="num">
                                      <p:cBhvr>
                                        <p:cTn id="99" dur="1000" fill="hold"/>
                                        <p:tgtEl>
                                          <p:spTgt spid="3094"/>
                                        </p:tgtEl>
                                        <p:attrNameLst>
                                          <p:attrName>ppt_x</p:attrName>
                                        </p:attrNameLst>
                                      </p:cBhvr>
                                      <p:tavLst>
                                        <p:tav tm="0">
                                          <p:val>
                                            <p:fltVal val="0.5"/>
                                          </p:val>
                                        </p:tav>
                                        <p:tav tm="100000">
                                          <p:val>
                                            <p:strVal val="#ppt_x"/>
                                          </p:val>
                                        </p:tav>
                                      </p:tavLst>
                                    </p:anim>
                                    <p:anim calcmode="lin" valueType="num">
                                      <p:cBhvr>
                                        <p:cTn id="100" dur="1000" fill="hold"/>
                                        <p:tgtEl>
                                          <p:spTgt spid="3094"/>
                                        </p:tgtEl>
                                        <p:attrNameLst>
                                          <p:attrName>ppt_y</p:attrName>
                                        </p:attrNameLst>
                                      </p:cBhvr>
                                      <p:tavLst>
                                        <p:tav tm="0">
                                          <p:val>
                                            <p:fltVal val="0.5"/>
                                          </p:val>
                                        </p:tav>
                                        <p:tav tm="100000">
                                          <p:val>
                                            <p:strVal val="#ppt_y"/>
                                          </p:val>
                                        </p:tav>
                                      </p:tavLst>
                                    </p:anim>
                                  </p:childTnLst>
                                </p:cTn>
                              </p:par>
                              <p:par>
                                <p:cTn id="101" presetID="23" presetClass="entr" presetSubtype="528" repeatCount="indefinite" fill="hold" grpId="0" nodeType="withEffect">
                                  <p:stCondLst>
                                    <p:cond delay="0"/>
                                  </p:stCondLst>
                                  <p:childTnLst>
                                    <p:set>
                                      <p:cBhvr>
                                        <p:cTn id="102" dur="1" fill="hold">
                                          <p:stCondLst>
                                            <p:cond delay="0"/>
                                          </p:stCondLst>
                                        </p:cTn>
                                        <p:tgtEl>
                                          <p:spTgt spid="3095"/>
                                        </p:tgtEl>
                                        <p:attrNameLst>
                                          <p:attrName>style.visibility</p:attrName>
                                        </p:attrNameLst>
                                      </p:cBhvr>
                                      <p:to>
                                        <p:strVal val="visible"/>
                                      </p:to>
                                    </p:set>
                                    <p:anim calcmode="lin" valueType="num">
                                      <p:cBhvr>
                                        <p:cTn id="103" dur="1000" fill="hold"/>
                                        <p:tgtEl>
                                          <p:spTgt spid="3095"/>
                                        </p:tgtEl>
                                        <p:attrNameLst>
                                          <p:attrName>ppt_w</p:attrName>
                                        </p:attrNameLst>
                                      </p:cBhvr>
                                      <p:tavLst>
                                        <p:tav tm="0">
                                          <p:val>
                                            <p:fltVal val="0"/>
                                          </p:val>
                                        </p:tav>
                                        <p:tav tm="100000">
                                          <p:val>
                                            <p:strVal val="#ppt_w"/>
                                          </p:val>
                                        </p:tav>
                                      </p:tavLst>
                                    </p:anim>
                                    <p:anim calcmode="lin" valueType="num">
                                      <p:cBhvr>
                                        <p:cTn id="104" dur="1000" fill="hold"/>
                                        <p:tgtEl>
                                          <p:spTgt spid="3095"/>
                                        </p:tgtEl>
                                        <p:attrNameLst>
                                          <p:attrName>ppt_h</p:attrName>
                                        </p:attrNameLst>
                                      </p:cBhvr>
                                      <p:tavLst>
                                        <p:tav tm="0">
                                          <p:val>
                                            <p:fltVal val="0"/>
                                          </p:val>
                                        </p:tav>
                                        <p:tav tm="100000">
                                          <p:val>
                                            <p:strVal val="#ppt_h"/>
                                          </p:val>
                                        </p:tav>
                                      </p:tavLst>
                                    </p:anim>
                                    <p:anim calcmode="lin" valueType="num">
                                      <p:cBhvr>
                                        <p:cTn id="105" dur="1000" fill="hold"/>
                                        <p:tgtEl>
                                          <p:spTgt spid="3095"/>
                                        </p:tgtEl>
                                        <p:attrNameLst>
                                          <p:attrName>ppt_x</p:attrName>
                                        </p:attrNameLst>
                                      </p:cBhvr>
                                      <p:tavLst>
                                        <p:tav tm="0">
                                          <p:val>
                                            <p:fltVal val="0.5"/>
                                          </p:val>
                                        </p:tav>
                                        <p:tav tm="100000">
                                          <p:val>
                                            <p:strVal val="#ppt_x"/>
                                          </p:val>
                                        </p:tav>
                                      </p:tavLst>
                                    </p:anim>
                                    <p:anim calcmode="lin" valueType="num">
                                      <p:cBhvr>
                                        <p:cTn id="106" dur="1000" fill="hold"/>
                                        <p:tgtEl>
                                          <p:spTgt spid="3095"/>
                                        </p:tgtEl>
                                        <p:attrNameLst>
                                          <p:attrName>ppt_y</p:attrName>
                                        </p:attrNameLst>
                                      </p:cBhvr>
                                      <p:tavLst>
                                        <p:tav tm="0">
                                          <p:val>
                                            <p:fltVal val="0.5"/>
                                          </p:val>
                                        </p:tav>
                                        <p:tav tm="100000">
                                          <p:val>
                                            <p:strVal val="#ppt_y"/>
                                          </p:val>
                                        </p:tav>
                                      </p:tavLst>
                                    </p:anim>
                                  </p:childTnLst>
                                </p:cTn>
                              </p:par>
                              <p:par>
                                <p:cTn id="107" presetID="23" presetClass="entr" presetSubtype="528" repeatCount="indefinite" fill="hold" grpId="0" nodeType="withEffect">
                                  <p:stCondLst>
                                    <p:cond delay="1500"/>
                                  </p:stCondLst>
                                  <p:childTnLst>
                                    <p:set>
                                      <p:cBhvr>
                                        <p:cTn id="108" dur="1" fill="hold">
                                          <p:stCondLst>
                                            <p:cond delay="0"/>
                                          </p:stCondLst>
                                        </p:cTn>
                                        <p:tgtEl>
                                          <p:spTgt spid="3096"/>
                                        </p:tgtEl>
                                        <p:attrNameLst>
                                          <p:attrName>style.visibility</p:attrName>
                                        </p:attrNameLst>
                                      </p:cBhvr>
                                      <p:to>
                                        <p:strVal val="visible"/>
                                      </p:to>
                                    </p:set>
                                    <p:anim calcmode="lin" valueType="num">
                                      <p:cBhvr>
                                        <p:cTn id="109" dur="1000" fill="hold"/>
                                        <p:tgtEl>
                                          <p:spTgt spid="3096"/>
                                        </p:tgtEl>
                                        <p:attrNameLst>
                                          <p:attrName>ppt_w</p:attrName>
                                        </p:attrNameLst>
                                      </p:cBhvr>
                                      <p:tavLst>
                                        <p:tav tm="0">
                                          <p:val>
                                            <p:fltVal val="0"/>
                                          </p:val>
                                        </p:tav>
                                        <p:tav tm="100000">
                                          <p:val>
                                            <p:strVal val="#ppt_w"/>
                                          </p:val>
                                        </p:tav>
                                      </p:tavLst>
                                    </p:anim>
                                    <p:anim calcmode="lin" valueType="num">
                                      <p:cBhvr>
                                        <p:cTn id="110" dur="1000" fill="hold"/>
                                        <p:tgtEl>
                                          <p:spTgt spid="3096"/>
                                        </p:tgtEl>
                                        <p:attrNameLst>
                                          <p:attrName>ppt_h</p:attrName>
                                        </p:attrNameLst>
                                      </p:cBhvr>
                                      <p:tavLst>
                                        <p:tav tm="0">
                                          <p:val>
                                            <p:fltVal val="0"/>
                                          </p:val>
                                        </p:tav>
                                        <p:tav tm="100000">
                                          <p:val>
                                            <p:strVal val="#ppt_h"/>
                                          </p:val>
                                        </p:tav>
                                      </p:tavLst>
                                    </p:anim>
                                    <p:anim calcmode="lin" valueType="num">
                                      <p:cBhvr>
                                        <p:cTn id="111" dur="1000" fill="hold"/>
                                        <p:tgtEl>
                                          <p:spTgt spid="3096"/>
                                        </p:tgtEl>
                                        <p:attrNameLst>
                                          <p:attrName>ppt_x</p:attrName>
                                        </p:attrNameLst>
                                      </p:cBhvr>
                                      <p:tavLst>
                                        <p:tav tm="0">
                                          <p:val>
                                            <p:fltVal val="0.5"/>
                                          </p:val>
                                        </p:tav>
                                        <p:tav tm="100000">
                                          <p:val>
                                            <p:strVal val="#ppt_x"/>
                                          </p:val>
                                        </p:tav>
                                      </p:tavLst>
                                    </p:anim>
                                    <p:anim calcmode="lin" valueType="num">
                                      <p:cBhvr>
                                        <p:cTn id="112" dur="1000" fill="hold"/>
                                        <p:tgtEl>
                                          <p:spTgt spid="3096"/>
                                        </p:tgtEl>
                                        <p:attrNameLst>
                                          <p:attrName>ppt_y</p:attrName>
                                        </p:attrNameLst>
                                      </p:cBhvr>
                                      <p:tavLst>
                                        <p:tav tm="0">
                                          <p:val>
                                            <p:fltVal val="0.5"/>
                                          </p:val>
                                        </p:tav>
                                        <p:tav tm="100000">
                                          <p:val>
                                            <p:strVal val="#ppt_y"/>
                                          </p:val>
                                        </p:tav>
                                      </p:tavLst>
                                    </p:anim>
                                  </p:childTnLst>
                                </p:cTn>
                              </p:par>
                              <p:par>
                                <p:cTn id="113" presetID="23" presetClass="entr" presetSubtype="528" repeatCount="indefinite" fill="hold" nodeType="withEffect">
                                  <p:stCondLst>
                                    <p:cond delay="1500"/>
                                  </p:stCondLst>
                                  <p:childTnLst>
                                    <p:set>
                                      <p:cBhvr>
                                        <p:cTn id="114" dur="1" fill="hold">
                                          <p:stCondLst>
                                            <p:cond delay="0"/>
                                          </p:stCondLst>
                                        </p:cTn>
                                        <p:tgtEl>
                                          <p:spTgt spid="3097"/>
                                        </p:tgtEl>
                                        <p:attrNameLst>
                                          <p:attrName>style.visibility</p:attrName>
                                        </p:attrNameLst>
                                      </p:cBhvr>
                                      <p:to>
                                        <p:strVal val="visible"/>
                                      </p:to>
                                    </p:set>
                                    <p:anim calcmode="lin" valueType="num">
                                      <p:cBhvr>
                                        <p:cTn id="115" dur="1000" fill="hold"/>
                                        <p:tgtEl>
                                          <p:spTgt spid="3097"/>
                                        </p:tgtEl>
                                        <p:attrNameLst>
                                          <p:attrName>ppt_w</p:attrName>
                                        </p:attrNameLst>
                                      </p:cBhvr>
                                      <p:tavLst>
                                        <p:tav tm="0">
                                          <p:val>
                                            <p:fltVal val="0"/>
                                          </p:val>
                                        </p:tav>
                                        <p:tav tm="100000">
                                          <p:val>
                                            <p:strVal val="#ppt_w"/>
                                          </p:val>
                                        </p:tav>
                                      </p:tavLst>
                                    </p:anim>
                                    <p:anim calcmode="lin" valueType="num">
                                      <p:cBhvr>
                                        <p:cTn id="116" dur="1000" fill="hold"/>
                                        <p:tgtEl>
                                          <p:spTgt spid="3097"/>
                                        </p:tgtEl>
                                        <p:attrNameLst>
                                          <p:attrName>ppt_h</p:attrName>
                                        </p:attrNameLst>
                                      </p:cBhvr>
                                      <p:tavLst>
                                        <p:tav tm="0">
                                          <p:val>
                                            <p:fltVal val="0"/>
                                          </p:val>
                                        </p:tav>
                                        <p:tav tm="100000">
                                          <p:val>
                                            <p:strVal val="#ppt_h"/>
                                          </p:val>
                                        </p:tav>
                                      </p:tavLst>
                                    </p:anim>
                                    <p:anim calcmode="lin" valueType="num">
                                      <p:cBhvr>
                                        <p:cTn id="117" dur="1000" fill="hold"/>
                                        <p:tgtEl>
                                          <p:spTgt spid="3097"/>
                                        </p:tgtEl>
                                        <p:attrNameLst>
                                          <p:attrName>ppt_x</p:attrName>
                                        </p:attrNameLst>
                                      </p:cBhvr>
                                      <p:tavLst>
                                        <p:tav tm="0">
                                          <p:val>
                                            <p:fltVal val="0.5"/>
                                          </p:val>
                                        </p:tav>
                                        <p:tav tm="100000">
                                          <p:val>
                                            <p:strVal val="#ppt_x"/>
                                          </p:val>
                                        </p:tav>
                                      </p:tavLst>
                                    </p:anim>
                                    <p:anim calcmode="lin" valueType="num">
                                      <p:cBhvr>
                                        <p:cTn id="118" dur="1000" fill="hold"/>
                                        <p:tgtEl>
                                          <p:spTgt spid="3097"/>
                                        </p:tgtEl>
                                        <p:attrNameLst>
                                          <p:attrName>ppt_y</p:attrName>
                                        </p:attrNameLst>
                                      </p:cBhvr>
                                      <p:tavLst>
                                        <p:tav tm="0">
                                          <p:val>
                                            <p:fltVal val="0.5"/>
                                          </p:val>
                                        </p:tav>
                                        <p:tav tm="100000">
                                          <p:val>
                                            <p:strVal val="#ppt_y"/>
                                          </p:val>
                                        </p:tav>
                                      </p:tavLst>
                                    </p:anim>
                                  </p:childTnLst>
                                </p:cTn>
                              </p:par>
                            </p:childTnLst>
                          </p:cTn>
                        </p:par>
                        <p:par>
                          <p:cTn id="119" fill="hold" nodeType="afterGroup">
                            <p:stCondLst>
                              <p:cond delay="2500"/>
                            </p:stCondLst>
                            <p:childTnLst>
                              <p:par>
                                <p:cTn id="120" presetID="1" presetClass="mediacall" presetSubtype="0" fill="hold" nodeType="afterEffect">
                                  <p:stCondLst>
                                    <p:cond delay="0"/>
                                  </p:stCondLst>
                                  <p:childTnLst>
                                    <p:cmd type="call" cmd="playFrom(0.0)">
                                      <p:cBhvr>
                                        <p:cTn id="121" dur="85576" fill="hold"/>
                                        <p:tgtEl>
                                          <p:spTgt spid="307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2" repeatCount="2000" fill="hold" display="0">
                  <p:stCondLst>
                    <p:cond delay="indefinite"/>
                  </p:stCondLst>
                  <p:endCondLst>
                    <p:cond evt="onPrev" delay="0">
                      <p:tgtEl>
                        <p:sldTgt/>
                      </p:tgtEl>
                    </p:cond>
                    <p:cond evt="onStopAudio" delay="0">
                      <p:tgtEl>
                        <p:sldTgt/>
                      </p:tgtEl>
                    </p:cond>
                  </p:endCondLst>
                </p:cTn>
                <p:tgtEl>
                  <p:spTgt spid="3098"/>
                </p:tgtEl>
              </p:cMediaNode>
            </p:audio>
            <p:audio>
              <p:cMediaNode>
                <p:cTn id="123" fill="hold" display="0">
                  <p:stCondLst>
                    <p:cond delay="indefinite"/>
                  </p:stCondLst>
                  <p:endCondLst>
                    <p:cond evt="onNext" delay="0">
                      <p:tgtEl>
                        <p:sldTgt/>
                      </p:tgtEl>
                    </p:cond>
                    <p:cond evt="onPrev" delay="0">
                      <p:tgtEl>
                        <p:sldTgt/>
                      </p:tgtEl>
                    </p:cond>
                    <p:cond evt="onStopAudio" delay="0">
                      <p:tgtEl>
                        <p:sldTgt/>
                      </p:tgtEl>
                    </p:cond>
                  </p:endCondLst>
                </p:cTn>
                <p:tgtEl>
                  <p:spTgt spid="3074"/>
                </p:tgtEl>
              </p:cMediaNode>
            </p:audio>
          </p:childTnLst>
        </p:cTn>
      </p:par>
    </p:tnLst>
    <p:bldLst>
      <p:bldP spid="3078" grpId="0" animBg="1"/>
      <p:bldP spid="3079" grpId="0" animBg="1"/>
      <p:bldP spid="3082" grpId="0" animBg="1"/>
      <p:bldP spid="3085" grpId="0" animBg="1"/>
      <p:bldP spid="3086" grpId="0" animBg="1"/>
      <p:bldP spid="3088" grpId="0" animBg="1"/>
      <p:bldP spid="3090" grpId="0" animBg="1"/>
      <p:bldP spid="3091" grpId="0" animBg="1"/>
      <p:bldP spid="3093" grpId="0" animBg="1"/>
      <p:bldP spid="3095" grpId="0" animBg="1"/>
      <p:bldP spid="309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5762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ChangeArrowheads="1"/>
          </p:cNvSpPr>
          <p:nvPr/>
        </p:nvSpPr>
        <p:spPr bwMode="auto">
          <a:xfrm>
            <a:off x="0" y="0"/>
            <a:ext cx="91440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gn="just"/>
            <a:r>
              <a:rPr lang="en-US" i="1" dirty="0">
                <a:solidFill>
                  <a:srgbClr val="C00000"/>
                </a:solidFill>
                <a:latin typeface="Times New Roman" pitchFamily="18" charset="0"/>
              </a:rPr>
              <a:t>     </a:t>
            </a:r>
            <a:r>
              <a:rPr lang="en-US" sz="4000" dirty="0">
                <a:solidFill>
                  <a:schemeClr val="tx1"/>
                </a:solidFill>
                <a:latin typeface="Times New Roman" pitchFamily="18" charset="0"/>
              </a:rPr>
              <a:t>CÂU HỎI GỢI Ý</a:t>
            </a:r>
            <a:r>
              <a:rPr lang="en-US" sz="4000" dirty="0" smtClean="0">
                <a:solidFill>
                  <a:schemeClr val="tx1"/>
                </a:solidFill>
                <a:latin typeface="Times New Roman" pitchFamily="18" charset="0"/>
              </a:rPr>
              <a:t>:</a:t>
            </a:r>
          </a:p>
          <a:p>
            <a:pPr marL="609600" indent="-609600" algn="just"/>
            <a:r>
              <a:rPr lang="en-US" sz="4000" dirty="0" smtClean="0">
                <a:solidFill>
                  <a:schemeClr val="tx1"/>
                </a:solidFill>
                <a:latin typeface="Times New Roman" pitchFamily="18" charset="0"/>
              </a:rPr>
              <a:t>-&gt; </a:t>
            </a:r>
            <a:r>
              <a:rPr lang="en-US" sz="4000" dirty="0" err="1">
                <a:solidFill>
                  <a:schemeClr val="tx1"/>
                </a:solidFill>
                <a:latin typeface="Times New Roman" pitchFamily="18" charset="0"/>
              </a:rPr>
              <a:t>Giới</a:t>
            </a:r>
            <a:r>
              <a:rPr lang="en-US" sz="4000" dirty="0">
                <a:solidFill>
                  <a:schemeClr val="tx1"/>
                </a:solidFill>
                <a:latin typeface="Times New Roman" pitchFamily="18" charset="0"/>
              </a:rPr>
              <a:t> </a:t>
            </a:r>
            <a:r>
              <a:rPr lang="en-US" sz="4000" dirty="0" err="1" smtClean="0">
                <a:solidFill>
                  <a:schemeClr val="tx1"/>
                </a:solidFill>
                <a:latin typeface="Times New Roman" pitchFamily="18" charset="0"/>
              </a:rPr>
              <a:t>thiệu</a:t>
            </a:r>
            <a:endParaRPr lang="en-US" sz="4000" dirty="0">
              <a:solidFill>
                <a:schemeClr val="tx1"/>
              </a:solidFill>
              <a:latin typeface="Times New Roman" pitchFamily="18" charset="0"/>
            </a:endParaRPr>
          </a:p>
          <a:p>
            <a:pPr marL="609600" indent="-609600" algn="just">
              <a:buFontTx/>
              <a:buAutoNum type="arabicPeriod"/>
            </a:pPr>
            <a:r>
              <a:rPr lang="en-US" sz="4000" dirty="0" err="1">
                <a:solidFill>
                  <a:schemeClr val="tx1"/>
                </a:solidFill>
                <a:latin typeface="Times New Roman" pitchFamily="18" charset="0"/>
              </a:rPr>
              <a:t>Buổi</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đầu</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em</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đến</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lớp</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là</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buổi</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sáng</a:t>
            </a:r>
            <a:r>
              <a:rPr lang="en-US" sz="4000" dirty="0">
                <a:solidFill>
                  <a:schemeClr val="tx1"/>
                </a:solidFill>
                <a:latin typeface="Times New Roman" pitchFamily="18" charset="0"/>
              </a:rPr>
              <a:t> hay </a:t>
            </a:r>
            <a:r>
              <a:rPr lang="en-US" sz="4000" dirty="0" err="1">
                <a:solidFill>
                  <a:schemeClr val="tx1"/>
                </a:solidFill>
                <a:latin typeface="Times New Roman" pitchFamily="18" charset="0"/>
              </a:rPr>
              <a:t>buổi</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chiều</a:t>
            </a:r>
            <a:r>
              <a:rPr lang="en-US" sz="4000" dirty="0" smtClean="0">
                <a:solidFill>
                  <a:schemeClr val="tx1"/>
                </a:solidFill>
                <a:latin typeface="Times New Roman" pitchFamily="18" charset="0"/>
              </a:rPr>
              <a:t>?</a:t>
            </a:r>
          </a:p>
          <a:p>
            <a:pPr marL="609600" indent="-609600" algn="just">
              <a:buFontTx/>
              <a:buAutoNum type="arabicPeriod"/>
            </a:pPr>
            <a:r>
              <a:rPr lang="en-US" sz="4000" dirty="0" smtClean="0">
                <a:solidFill>
                  <a:schemeClr val="tx1"/>
                </a:solidFill>
                <a:latin typeface="Times New Roman" pitchFamily="18" charset="0"/>
              </a:rPr>
              <a:t> </a:t>
            </a:r>
            <a:r>
              <a:rPr lang="en-US" sz="4000" dirty="0" err="1">
                <a:solidFill>
                  <a:schemeClr val="tx1"/>
                </a:solidFill>
                <a:latin typeface="Times New Roman" pitchFamily="18" charset="0"/>
              </a:rPr>
              <a:t>Thời</a:t>
            </a:r>
            <a:r>
              <a:rPr lang="en-US" sz="4000" dirty="0">
                <a:solidFill>
                  <a:schemeClr val="tx1"/>
                </a:solidFill>
                <a:latin typeface="Times New Roman" pitchFamily="18" charset="0"/>
              </a:rPr>
              <a:t> </a:t>
            </a:r>
            <a:r>
              <a:rPr lang="en-US" sz="4000" dirty="0" err="1" smtClean="0">
                <a:solidFill>
                  <a:schemeClr val="tx1"/>
                </a:solidFill>
                <a:latin typeface="Times New Roman" pitchFamily="18" charset="0"/>
              </a:rPr>
              <a:t>tiết</a:t>
            </a:r>
            <a:r>
              <a:rPr lang="en-US" sz="4000" dirty="0" smtClean="0">
                <a:solidFill>
                  <a:schemeClr val="tx1"/>
                </a:solidFill>
                <a:latin typeface="Times New Roman" pitchFamily="18" charset="0"/>
              </a:rPr>
              <a:t> </a:t>
            </a:r>
            <a:r>
              <a:rPr lang="en-US" sz="4000" dirty="0" err="1" smtClean="0">
                <a:solidFill>
                  <a:schemeClr val="tx1"/>
                </a:solidFill>
                <a:latin typeface="Times New Roman" pitchFamily="18" charset="0"/>
              </a:rPr>
              <a:t>hôm</a:t>
            </a:r>
            <a:r>
              <a:rPr lang="en-US" sz="4000" dirty="0" smtClean="0">
                <a:solidFill>
                  <a:schemeClr val="tx1"/>
                </a:solidFill>
                <a:latin typeface="Times New Roman" pitchFamily="18" charset="0"/>
              </a:rPr>
              <a:t> </a:t>
            </a:r>
            <a:r>
              <a:rPr lang="en-US" sz="4000" dirty="0" err="1" smtClean="0">
                <a:solidFill>
                  <a:schemeClr val="tx1"/>
                </a:solidFill>
                <a:latin typeface="Times New Roman" pitchFamily="18" charset="0"/>
              </a:rPr>
              <a:t>đó</a:t>
            </a:r>
            <a:r>
              <a:rPr lang="en-US" sz="4000" dirty="0" smtClean="0">
                <a:solidFill>
                  <a:schemeClr val="tx1"/>
                </a:solidFill>
                <a:latin typeface="Times New Roman" pitchFamily="18" charset="0"/>
              </a:rPr>
              <a:t> </a:t>
            </a:r>
            <a:r>
              <a:rPr lang="en-US" sz="4000" dirty="0" err="1">
                <a:solidFill>
                  <a:schemeClr val="tx1"/>
                </a:solidFill>
                <a:latin typeface="Times New Roman" pitchFamily="18" charset="0"/>
              </a:rPr>
              <a:t>thế</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nào</a:t>
            </a:r>
            <a:r>
              <a:rPr lang="en-US" sz="4000" dirty="0" smtClean="0">
                <a:solidFill>
                  <a:schemeClr val="tx1"/>
                </a:solidFill>
                <a:latin typeface="Times New Roman" pitchFamily="18" charset="0"/>
              </a:rPr>
              <a:t>?</a:t>
            </a:r>
            <a:endParaRPr lang="en-US" sz="4000" dirty="0">
              <a:solidFill>
                <a:schemeClr val="tx1"/>
              </a:solidFill>
              <a:latin typeface="Times New Roman" pitchFamily="18" charset="0"/>
            </a:endParaRPr>
          </a:p>
          <a:p>
            <a:pPr marL="609600" indent="-609600" algn="just">
              <a:buFontTx/>
              <a:buAutoNum type="arabicPeriod"/>
            </a:pPr>
            <a:r>
              <a:rPr lang="en-US" sz="4000" dirty="0">
                <a:solidFill>
                  <a:schemeClr val="tx1"/>
                </a:solidFill>
                <a:latin typeface="Times New Roman" pitchFamily="18" charset="0"/>
              </a:rPr>
              <a:t>Ai </a:t>
            </a:r>
            <a:r>
              <a:rPr lang="en-US" sz="4000" dirty="0" err="1" smtClean="0">
                <a:solidFill>
                  <a:schemeClr val="tx1"/>
                </a:solidFill>
                <a:latin typeface="Times New Roman" pitchFamily="18" charset="0"/>
              </a:rPr>
              <a:t>đưa</a:t>
            </a:r>
            <a:r>
              <a:rPr lang="en-US" sz="4000" dirty="0" smtClean="0">
                <a:solidFill>
                  <a:schemeClr val="tx1"/>
                </a:solidFill>
                <a:latin typeface="Times New Roman" pitchFamily="18" charset="0"/>
              </a:rPr>
              <a:t> </a:t>
            </a:r>
            <a:r>
              <a:rPr lang="en-US" sz="4000" dirty="0" err="1">
                <a:solidFill>
                  <a:schemeClr val="tx1"/>
                </a:solidFill>
                <a:latin typeface="Times New Roman" pitchFamily="18" charset="0"/>
              </a:rPr>
              <a:t>em</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đến</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trường</a:t>
            </a:r>
            <a:r>
              <a:rPr lang="en-US" sz="4000" dirty="0">
                <a:solidFill>
                  <a:schemeClr val="tx1"/>
                </a:solidFill>
                <a:latin typeface="Times New Roman" pitchFamily="18" charset="0"/>
              </a:rPr>
              <a:t>?</a:t>
            </a:r>
          </a:p>
          <a:p>
            <a:pPr marL="609600" indent="-609600" algn="just">
              <a:buFontTx/>
              <a:buAutoNum type="arabicPeriod"/>
            </a:pPr>
            <a:r>
              <a:rPr lang="en-US" sz="4000" dirty="0" err="1">
                <a:solidFill>
                  <a:schemeClr val="tx1"/>
                </a:solidFill>
                <a:latin typeface="Times New Roman" pitchFamily="18" charset="0"/>
              </a:rPr>
              <a:t>Lúc</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đầu</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em</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bỡ</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ngỡ</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ra</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sao</a:t>
            </a:r>
            <a:r>
              <a:rPr lang="en-US" sz="4000" dirty="0">
                <a:solidFill>
                  <a:schemeClr val="tx1"/>
                </a:solidFill>
                <a:latin typeface="Times New Roman" pitchFamily="18" charset="0"/>
              </a:rPr>
              <a:t>?</a:t>
            </a:r>
          </a:p>
          <a:p>
            <a:pPr marL="609600" indent="-609600" algn="just">
              <a:buFontTx/>
              <a:buAutoNum type="arabicPeriod"/>
            </a:pPr>
            <a:r>
              <a:rPr lang="en-US" sz="4000" dirty="0" err="1">
                <a:solidFill>
                  <a:schemeClr val="tx1"/>
                </a:solidFill>
                <a:latin typeface="Times New Roman" pitchFamily="18" charset="0"/>
              </a:rPr>
              <a:t>Buổi</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học</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đã</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kết</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thúc</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thế</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nào</a:t>
            </a:r>
            <a:r>
              <a:rPr lang="en-US" sz="4000" dirty="0">
                <a:solidFill>
                  <a:schemeClr val="tx1"/>
                </a:solidFill>
                <a:latin typeface="Times New Roman" pitchFamily="18" charset="0"/>
              </a:rPr>
              <a:t>?</a:t>
            </a:r>
          </a:p>
          <a:p>
            <a:pPr marL="609600" indent="-609600" algn="just">
              <a:buFontTx/>
              <a:buAutoNum type="arabicPeriod"/>
            </a:pPr>
            <a:r>
              <a:rPr lang="en-US" sz="4000" dirty="0" err="1" smtClean="0">
                <a:solidFill>
                  <a:schemeClr val="tx1"/>
                </a:solidFill>
                <a:latin typeface="Times New Roman" pitchFamily="18" charset="0"/>
              </a:rPr>
              <a:t>Cảm</a:t>
            </a:r>
            <a:r>
              <a:rPr lang="en-US" sz="4000" dirty="0" smtClean="0">
                <a:solidFill>
                  <a:schemeClr val="tx1"/>
                </a:solidFill>
                <a:latin typeface="Times New Roman" pitchFamily="18" charset="0"/>
              </a:rPr>
              <a:t> </a:t>
            </a:r>
            <a:r>
              <a:rPr lang="en-US" sz="4000" dirty="0" err="1" smtClean="0">
                <a:solidFill>
                  <a:schemeClr val="tx1"/>
                </a:solidFill>
                <a:latin typeface="Times New Roman" pitchFamily="18" charset="0"/>
              </a:rPr>
              <a:t>xúc</a:t>
            </a:r>
            <a:r>
              <a:rPr lang="en-US" sz="4000" dirty="0" smtClean="0">
                <a:solidFill>
                  <a:schemeClr val="tx1"/>
                </a:solidFill>
                <a:latin typeface="Times New Roman" pitchFamily="18" charset="0"/>
              </a:rPr>
              <a:t> </a:t>
            </a:r>
            <a:r>
              <a:rPr lang="en-US" sz="4000" dirty="0" err="1" smtClean="0">
                <a:solidFill>
                  <a:schemeClr val="tx1"/>
                </a:solidFill>
                <a:latin typeface="Times New Roman" pitchFamily="18" charset="0"/>
              </a:rPr>
              <a:t>của</a:t>
            </a:r>
            <a:r>
              <a:rPr lang="en-US" sz="4000" dirty="0" smtClean="0">
                <a:solidFill>
                  <a:schemeClr val="tx1"/>
                </a:solidFill>
                <a:latin typeface="Times New Roman" pitchFamily="18" charset="0"/>
              </a:rPr>
              <a:t> </a:t>
            </a:r>
            <a:r>
              <a:rPr lang="en-US" sz="4000" dirty="0" err="1" smtClean="0">
                <a:solidFill>
                  <a:schemeClr val="tx1"/>
                </a:solidFill>
                <a:latin typeface="Times New Roman" pitchFamily="18" charset="0"/>
              </a:rPr>
              <a:t>em</a:t>
            </a:r>
            <a:r>
              <a:rPr lang="en-US" sz="4000" dirty="0" smtClean="0">
                <a:solidFill>
                  <a:schemeClr val="tx1"/>
                </a:solidFill>
                <a:latin typeface="Times New Roman" pitchFamily="18" charset="0"/>
              </a:rPr>
              <a:t> </a:t>
            </a:r>
            <a:r>
              <a:rPr lang="en-US" sz="4000" dirty="0" err="1">
                <a:solidFill>
                  <a:schemeClr val="tx1"/>
                </a:solidFill>
                <a:latin typeface="Times New Roman" pitchFamily="18" charset="0"/>
              </a:rPr>
              <a:t>về</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buổi</a:t>
            </a:r>
            <a:r>
              <a:rPr lang="en-US" sz="4000">
                <a:solidFill>
                  <a:schemeClr val="tx1"/>
                </a:solidFill>
                <a:latin typeface="Times New Roman" pitchFamily="18" charset="0"/>
              </a:rPr>
              <a:t> </a:t>
            </a:r>
            <a:r>
              <a:rPr lang="en-US" sz="4000" smtClean="0">
                <a:solidFill>
                  <a:schemeClr val="tx1"/>
                </a:solidFill>
                <a:latin typeface="Times New Roman" pitchFamily="18" charset="0"/>
              </a:rPr>
              <a:t> </a:t>
            </a:r>
            <a:r>
              <a:rPr lang="en-US" sz="4000" dirty="0" err="1">
                <a:solidFill>
                  <a:schemeClr val="tx1"/>
                </a:solidFill>
                <a:latin typeface="Times New Roman" pitchFamily="18" charset="0"/>
              </a:rPr>
              <a:t>học</a:t>
            </a:r>
            <a:r>
              <a:rPr lang="en-US" sz="4000" dirty="0">
                <a:solidFill>
                  <a:schemeClr val="tx1"/>
                </a:solidFill>
                <a:latin typeface="Times New Roman" pitchFamily="18" charset="0"/>
              </a:rPr>
              <a:t> </a:t>
            </a:r>
            <a:r>
              <a:rPr lang="en-US" sz="4000" dirty="0" err="1">
                <a:solidFill>
                  <a:schemeClr val="tx1"/>
                </a:solidFill>
                <a:latin typeface="Times New Roman" pitchFamily="18" charset="0"/>
              </a:rPr>
              <a:t>đó</a:t>
            </a:r>
            <a:r>
              <a:rPr lang="en-US" sz="4000" dirty="0">
                <a:solidFill>
                  <a:schemeClr val="tx1"/>
                </a:solidFill>
                <a:latin typeface="Times New Roman" pitchFamily="18" charset="0"/>
              </a:rPr>
              <a:t>?</a:t>
            </a:r>
          </a:p>
          <a:p>
            <a:pPr marL="609600" indent="-609600"/>
            <a:endParaRPr lang="en-US" sz="4000" dirty="0">
              <a:solidFill>
                <a:schemeClr val="tx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blinds(horizontal)">
                                      <p:cBhvr>
                                        <p:cTn id="7"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title"/>
          </p:nvPr>
        </p:nvSpPr>
        <p:spPr>
          <a:xfrm>
            <a:off x="457200" y="304800"/>
            <a:ext cx="8305800" cy="1524000"/>
          </a:xfrm>
          <a:ln>
            <a:solidFill>
              <a:schemeClr val="accent1"/>
            </a:solidFill>
          </a:ln>
        </p:spPr>
        <p:txBody>
          <a:bodyPr>
            <a:normAutofit fontScale="90000"/>
          </a:bodyPr>
          <a:lstStyle/>
          <a:p>
            <a:pPr algn="just"/>
            <a:r>
              <a:rPr lang="en-US" sz="4000" dirty="0" smtClean="0"/>
              <a:t>     </a:t>
            </a:r>
            <a:r>
              <a:rPr lang="vi-VN" sz="4000" dirty="0" smtClean="0"/>
              <a:t/>
            </a:r>
            <a:br>
              <a:rPr lang="vi-VN" sz="4000" dirty="0" smtClean="0"/>
            </a:br>
            <a:r>
              <a:rPr lang="en-US" sz="3100" dirty="0" err="1" smtClean="0">
                <a:latin typeface="Arial" pitchFamily="34" charset="0"/>
                <a:cs typeface="Arial" pitchFamily="34" charset="0"/>
              </a:rPr>
              <a:t>Năm</a:t>
            </a:r>
            <a:r>
              <a:rPr lang="en-US" sz="3100" dirty="0" smtClean="0">
                <a:latin typeface="Arial" pitchFamily="34" charset="0"/>
                <a:cs typeface="Arial" pitchFamily="34" charset="0"/>
              </a:rPr>
              <a:t> nay, </a:t>
            </a:r>
            <a:r>
              <a:rPr lang="en-US" sz="3100" dirty="0" err="1" smtClean="0">
                <a:latin typeface="Arial" pitchFamily="34" charset="0"/>
                <a:cs typeface="Arial" pitchFamily="34" charset="0"/>
              </a:rPr>
              <a:t>em</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đã</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là</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học</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sinh</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lớp</a:t>
            </a:r>
            <a:r>
              <a:rPr lang="en-US" sz="3100" dirty="0" smtClean="0">
                <a:latin typeface="Arial" pitchFamily="34" charset="0"/>
                <a:cs typeface="Arial" pitchFamily="34" charset="0"/>
              </a:rPr>
              <a:t> 3 </a:t>
            </a:r>
            <a:r>
              <a:rPr lang="en-US" sz="3100" dirty="0" err="1" smtClean="0">
                <a:latin typeface="Arial" pitchFamily="34" charset="0"/>
                <a:cs typeface="Arial" pitchFamily="34" charset="0"/>
              </a:rPr>
              <a:t>nhưng</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em</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vẫn</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nhớ</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như</a:t>
            </a:r>
            <a:r>
              <a:rPr lang="en-US" sz="3100" dirty="0" smtClean="0">
                <a:latin typeface="Arial" pitchFamily="34" charset="0"/>
                <a:cs typeface="Arial" pitchFamily="34" charset="0"/>
              </a:rPr>
              <a:t> in </a:t>
            </a:r>
            <a:r>
              <a:rPr lang="en-US" sz="3100" dirty="0" err="1" smtClean="0">
                <a:latin typeface="Arial" pitchFamily="34" charset="0"/>
                <a:cs typeface="Arial" pitchFamily="34" charset="0"/>
              </a:rPr>
              <a:t>buổi</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đi</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học</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đầu</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tiên</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của</a:t>
            </a:r>
            <a:r>
              <a:rPr lang="en-US" sz="3100" dirty="0" smtClean="0">
                <a:latin typeface="Arial" pitchFamily="34" charset="0"/>
                <a:cs typeface="Arial" pitchFamily="34" charset="0"/>
              </a:rPr>
              <a:t> </a:t>
            </a:r>
            <a:r>
              <a:rPr lang="en-US" sz="3100" dirty="0" err="1" smtClean="0">
                <a:latin typeface="Arial" pitchFamily="34" charset="0"/>
                <a:cs typeface="Arial" pitchFamily="34" charset="0"/>
              </a:rPr>
              <a:t>mình</a:t>
            </a:r>
            <a:r>
              <a:rPr lang="en-US" sz="3100" dirty="0" smtClean="0">
                <a:latin typeface="Arial" pitchFamily="34" charset="0"/>
                <a:cs typeface="Arial" pitchFamily="34" charset="0"/>
              </a:rPr>
              <a:t>.</a:t>
            </a:r>
            <a:r>
              <a:rPr lang="vi-VN" sz="3100" dirty="0" smtClean="0">
                <a:latin typeface="Arial" pitchFamily="34" charset="0"/>
                <a:cs typeface="Arial" pitchFamily="34" charset="0"/>
              </a:rPr>
              <a:t>Hôm đó</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là</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một</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ngày</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thu</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trong</a:t>
            </a:r>
            <a:r>
              <a:rPr lang="en-US" sz="3100" dirty="0">
                <a:solidFill>
                  <a:prstClr val="black"/>
                </a:solidFill>
                <a:latin typeface="Arial" charset="0"/>
                <a:ea typeface="+mn-ea"/>
                <a:cs typeface="+mn-cs"/>
              </a:rPr>
              <a:t> </a:t>
            </a:r>
            <a:r>
              <a:rPr lang="en-US" sz="3100" smtClean="0">
                <a:solidFill>
                  <a:prstClr val="black"/>
                </a:solidFill>
                <a:latin typeface="Arial" charset="0"/>
                <a:ea typeface="+mn-ea"/>
                <a:cs typeface="+mn-cs"/>
              </a:rPr>
              <a:t>xanh</a:t>
            </a:r>
            <a:r>
              <a:rPr lang="en-US" sz="2800" smtClean="0">
                <a:solidFill>
                  <a:prstClr val="black"/>
                </a:solidFill>
                <a:latin typeface="Arial" charset="0"/>
                <a:ea typeface="+mn-ea"/>
                <a:cs typeface="+mn-cs"/>
              </a:rPr>
              <a:t>.</a:t>
            </a:r>
            <a:r>
              <a:rPr lang="en-US" sz="3100" smtClean="0">
                <a:solidFill>
                  <a:prstClr val="black"/>
                </a:solidFill>
                <a:latin typeface="Arial" charset="0"/>
                <a:ea typeface="+mn-ea"/>
                <a:cs typeface="+mn-cs"/>
              </a:rPr>
              <a:t>Em</a:t>
            </a:r>
            <a:r>
              <a:rPr lang="en-US" sz="3100" dirty="0" smtClean="0">
                <a:solidFill>
                  <a:prstClr val="black"/>
                </a:solidFill>
                <a:latin typeface="Arial" charset="0"/>
                <a:ea typeface="+mn-ea"/>
                <a:cs typeface="+mn-cs"/>
              </a:rPr>
              <a:t> </a:t>
            </a:r>
            <a:r>
              <a:rPr lang="en-US" sz="3100" dirty="0" err="1">
                <a:solidFill>
                  <a:prstClr val="black"/>
                </a:solidFill>
                <a:latin typeface="Arial" charset="0"/>
                <a:ea typeface="+mn-ea"/>
                <a:cs typeface="+mn-cs"/>
              </a:rPr>
              <a:t>dậy</a:t>
            </a:r>
            <a:r>
              <a:rPr lang="en-US" sz="3100" dirty="0">
                <a:solidFill>
                  <a:prstClr val="black"/>
                </a:solidFill>
                <a:latin typeface="Arial" charset="0"/>
                <a:ea typeface="+mn-ea"/>
                <a:cs typeface="+mn-cs"/>
              </a:rPr>
              <a:t> </a:t>
            </a:r>
            <a:r>
              <a:rPr lang="en-US" sz="3100" dirty="0" err="1">
                <a:solidFill>
                  <a:prstClr val="black"/>
                </a:solidFill>
                <a:latin typeface="Arial" charset="0"/>
                <a:ea typeface="+mn-ea"/>
                <a:cs typeface="+mn-cs"/>
              </a:rPr>
              <a:t>từ</a:t>
            </a:r>
            <a:r>
              <a:rPr lang="en-US" sz="3100" dirty="0">
                <a:solidFill>
                  <a:prstClr val="black"/>
                </a:solidFill>
                <a:latin typeface="Arial" charset="0"/>
                <a:ea typeface="+mn-ea"/>
                <a:cs typeface="+mn-cs"/>
              </a:rPr>
              <a:t> </a:t>
            </a:r>
            <a:r>
              <a:rPr lang="vi-VN" sz="3100" dirty="0" smtClean="0">
                <a:solidFill>
                  <a:prstClr val="black"/>
                </a:solidFill>
                <a:latin typeface="Arial" charset="0"/>
                <a:ea typeface="+mn-ea"/>
                <a:cs typeface="+mn-cs"/>
              </a:rPr>
              <a:t>sáng sớm.Mẹ giúp em chuẩn bị quần áo và sách vở, rồi </a:t>
            </a:r>
            <a:br>
              <a:rPr lang="vi-VN" sz="3100" dirty="0" smtClean="0">
                <a:solidFill>
                  <a:prstClr val="black"/>
                </a:solidFill>
                <a:latin typeface="Arial" charset="0"/>
                <a:ea typeface="+mn-ea"/>
                <a:cs typeface="+mn-cs"/>
              </a:rPr>
            </a:br>
            <a:r>
              <a:rPr lang="vi-VN" sz="3100" dirty="0" smtClean="0">
                <a:solidFill>
                  <a:prstClr val="black"/>
                </a:solidFill>
                <a:latin typeface="Arial" charset="0"/>
                <a:ea typeface="+mn-ea"/>
                <a:cs typeface="+mn-cs"/>
              </a:rPr>
              <a:t>mẹ đưa cho em chiếc cặp sách và bảo: « Mẹ mong con cố gắng và học giỏi». Bố đèo em đến trường.</a:t>
            </a:r>
            <a:endParaRPr lang="en-US" sz="3100" dirty="0" smtClean="0">
              <a:latin typeface="Arial" pitchFamily="34" charset="0"/>
              <a:cs typeface="Arial" pitchFamily="34" charset="0"/>
            </a:endParaRPr>
          </a:p>
        </p:txBody>
      </p:sp>
      <p:sp>
        <p:nvSpPr>
          <p:cNvPr id="75781" name="Rectangle 5"/>
          <p:cNvSpPr>
            <a:spLocks noChangeArrowheads="1"/>
          </p:cNvSpPr>
          <p:nvPr/>
        </p:nvSpPr>
        <p:spPr bwMode="auto">
          <a:xfrm>
            <a:off x="457200" y="2819400"/>
            <a:ext cx="8229600"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just" eaLnBrk="0" hangingPunct="0"/>
            <a:endParaRPr lang="vi-VN" sz="2800" b="0" dirty="0" smtClean="0">
              <a:solidFill>
                <a:schemeClr val="tx1"/>
              </a:solidFill>
              <a:latin typeface="Arial" charset="0"/>
            </a:endParaRPr>
          </a:p>
          <a:p>
            <a:pPr algn="just" eaLnBrk="0" hangingPunct="0"/>
            <a:endParaRPr lang="vi-VN" sz="2800" b="0" dirty="0">
              <a:solidFill>
                <a:schemeClr val="tx1"/>
              </a:solidFill>
              <a:latin typeface="Arial" charset="0"/>
            </a:endParaRPr>
          </a:p>
          <a:p>
            <a:pPr algn="just" eaLnBrk="0" hangingPunct="0"/>
            <a:r>
              <a:rPr lang="vi-VN" sz="2800" b="0" dirty="0" smtClean="0">
                <a:solidFill>
                  <a:schemeClr val="tx1"/>
                </a:solidFill>
                <a:latin typeface="Arial" charset="0"/>
              </a:rPr>
              <a:t>Trường của em đây rồi.</a:t>
            </a:r>
            <a:r>
              <a:rPr lang="en-US" sz="2800" b="0" dirty="0" smtClean="0">
                <a:solidFill>
                  <a:schemeClr val="tx1"/>
                </a:solidFill>
                <a:latin typeface="Arial" charset="0"/>
              </a:rPr>
              <a:t> </a:t>
            </a:r>
            <a:r>
              <a:rPr lang="vi-VN" sz="2800" b="0" dirty="0" smtClean="0">
                <a:solidFill>
                  <a:schemeClr val="tx1"/>
                </a:solidFill>
                <a:latin typeface="Arial" charset="0"/>
              </a:rPr>
              <a:t>Trường Tiểu học Sài Đồng.Đến cổng trường</a:t>
            </a:r>
            <a:r>
              <a:rPr lang="en-US" sz="2800" b="0" dirty="0" smtClean="0">
                <a:solidFill>
                  <a:schemeClr val="tx1"/>
                </a:solidFill>
                <a:latin typeface="Arial" charset="0"/>
              </a:rPr>
              <a:t>,</a:t>
            </a:r>
            <a:r>
              <a:rPr lang="vi-VN" sz="2800" b="0" dirty="0" smtClean="0">
                <a:solidFill>
                  <a:schemeClr val="tx1"/>
                </a:solidFill>
                <a:latin typeface="Arial" charset="0"/>
              </a:rPr>
              <a:t> bố dắt tay em đến trước cô giáo</a:t>
            </a:r>
            <a:r>
              <a:rPr lang="en-US" sz="2800" b="0" dirty="0" smtClean="0">
                <a:solidFill>
                  <a:schemeClr val="tx1"/>
                </a:solidFill>
                <a:latin typeface="Arial" charset="0"/>
              </a:rPr>
              <a:t>.</a:t>
            </a:r>
            <a:r>
              <a:rPr lang="vi-VN" sz="2800" b="0" dirty="0" smtClean="0">
                <a:solidFill>
                  <a:schemeClr val="tx1"/>
                </a:solidFill>
                <a:latin typeface="Arial" charset="0"/>
              </a:rPr>
              <a:t> Cô đưa em vào lớp, chỉ cho em chỗ ngồi.Hôm đó cô giáo dặn dò chúng em thật nhiều điều mà đến giờ em vẫn nhớ.Buổi học đầu tiên của em là như thế đó.</a:t>
            </a:r>
            <a:r>
              <a:rPr lang="en-US" sz="2800" b="0" dirty="0" smtClean="0">
                <a:solidFill>
                  <a:schemeClr val="tx1"/>
                </a:solidFill>
                <a:latin typeface="Arial" charset="0"/>
              </a:rPr>
              <a:t> </a:t>
            </a:r>
            <a:endParaRPr lang="en-US" sz="2800" b="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09877637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227&quot;&gt;&lt;object type=&quot;3&quot; unique_id=&quot;10228&quot;&gt;&lt;property id=&quot;20148&quot; value=&quot;5&quot;/&gt;&lt;property id=&quot;20300&quot; value=&quot;Slide 1&quot;/&gt;&lt;property id=&quot;20307&quot; value=&quot;257&quot;/&gt;&lt;/object&gt;&lt;object type=&quot;3&quot; unique_id=&quot;10737&quot;&gt;&lt;property id=&quot;20148&quot; value=&quot;5&quot;/&gt;&lt;property id=&quot;20300&quot; value=&quot;Slide 2&quot;/&gt;&lt;property id=&quot;20307&quot; value=&quot;363&quot;/&gt;&lt;/object&gt;&lt;object type=&quot;3&quot; unique_id=&quot;10743&quot;&gt;&lt;property id=&quot;20148&quot; value=&quot;5&quot;/&gt;&lt;property id=&quot;20300&quot; value=&quot;Slide 3 - &amp;quot;     Năm nay, em đã là học sinh lớp 3 nhưng em vẫn nhớ như in buổi đầu đi học đầu tiên của mình.&amp;quot;&quot;/&gt;&lt;property id=&quot;20307&quot; value=&quot;364&quot;/&gt;&lt;/object&gt;&lt;/object&gt;&lt;object type=&quot;8&quot; unique_id=&quot;10319&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132</Words>
  <Application>Microsoft Office PowerPoint</Application>
  <PresentationFormat>On-screen Show (4:3)</PresentationFormat>
  <Paragraphs>15</Paragraphs>
  <Slides>5</Slides>
  <Notes>1</Notes>
  <HiddenSlides>0</HiddenSlides>
  <MMClips>2</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      Năm nay, em đã là học sinh lớp 3 nhưng em vẫn nhớ như in buổi  đi học đầu tiên của mình.Hôm đó là một ngày thu trong xanh.Em dậy từ sáng sớm.Mẹ giúp em chuẩn bị quần áo và sách vở, rồi  mẹ đưa cho em chiếc cặp sách và bảo: « Mẹ mong con cố gắng và học giỏi». Bố đèo em đến trường.</vt:lpstr>
      <vt:lpstr>PowerPoint Presentation</vt:lpstr>
    </vt:vector>
  </TitlesOfParts>
  <Company>www.tbt.vn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Hồ Sỹ Hộ</dc:creator>
  <cp:lastModifiedBy>Quang1</cp:lastModifiedBy>
  <cp:revision>108</cp:revision>
  <dcterms:created xsi:type="dcterms:W3CDTF">2009-12-02T12:06:47Z</dcterms:created>
  <dcterms:modified xsi:type="dcterms:W3CDTF">2019-10-18T01:44:10Z</dcterms:modified>
</cp:coreProperties>
</file>