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2" r:id="rId2"/>
    <p:sldId id="338" r:id="rId3"/>
    <p:sldId id="354" r:id="rId4"/>
    <p:sldId id="355" r:id="rId5"/>
    <p:sldId id="340" r:id="rId6"/>
    <p:sldId id="356" r:id="rId7"/>
    <p:sldId id="357" r:id="rId8"/>
    <p:sldId id="310" r:id="rId9"/>
    <p:sldId id="345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793E4-04C6-495A-AE2D-D3E7940FD967}" v="1" dt="2021-10-31T13:02:32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Chu" userId="9932546407fb00b8" providerId="LiveId" clId="{147793E4-04C6-495A-AE2D-D3E7940FD967}"/>
    <pc:docChg chg="modMainMaster">
      <pc:chgData name="Linh Chu" userId="9932546407fb00b8" providerId="LiveId" clId="{147793E4-04C6-495A-AE2D-D3E7940FD967}" dt="2021-10-31T13:02:32.947" v="0"/>
      <pc:docMkLst>
        <pc:docMk/>
      </pc:docMkLst>
      <pc:sldMasterChg chg="addSp modSp">
        <pc:chgData name="Linh Chu" userId="9932546407fb00b8" providerId="LiveId" clId="{147793E4-04C6-495A-AE2D-D3E7940FD967}" dt="2021-10-31T13:02:32.947" v="0"/>
        <pc:sldMasterMkLst>
          <pc:docMk/>
          <pc:sldMasterMk cId="1179580455" sldId="2147483648"/>
        </pc:sldMasterMkLst>
        <pc:picChg chg="add mod">
          <ac:chgData name="Linh Chu" userId="9932546407fb00b8" providerId="LiveId" clId="{147793E4-04C6-495A-AE2D-D3E7940FD967}" dt="2021-10-31T13:02:32.947" v="0"/>
          <ac:picMkLst>
            <pc:docMk/>
            <pc:sldMasterMk cId="1179580455" sldId="2147483648"/>
            <ac:picMk id="7" creationId="{6BB7CCD4-F907-455D-915C-E6AA9CA33559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F4FC-6828-4464-8A37-7489412D22AB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F5C3-94A8-4D50-882F-E38160140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8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5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49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0F00D5-1B27-4883-8C66-E31778C76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80D85ED-BB7A-49F6-9B10-F62EEB877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A19AB2-F693-4AF1-8BF2-ECF8D82C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AFAD72-48C1-4A21-A481-D3717821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59F6628-7570-499B-BB4E-C71046AA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95EC7A-A284-41B3-A4FD-1D0EF00F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4F664C7-C92E-4777-B074-D5BA89D7E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14F062-0824-4094-AAD8-A54D1B47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C44B8-E155-4FD8-A552-6FC14B8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C50969-0A80-40D9-A850-B9B92E8B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22467A9-EF99-4095-AB22-3BF70CBFE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6965B32-0270-4F3E-867F-4CA500C35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134AB8-CE6C-495E-BCF6-F8288E1C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C74E7B-6E1D-451B-8697-CA4F87B0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25F503-E7A6-4BE3-82C5-222B96AE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27953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C8D5E2-E008-4430-AC09-AF4D6694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52B2C-A8D4-41EF-87B1-B0E8485D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582674-3A19-41CB-A6D3-61F18493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16AA8B-E1CD-4F33-9F79-878411EB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20C6C3-5895-492D-8BF1-A408FDF7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1FB1C1-F529-4A34-9251-A442399B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6154CF-0D35-40CA-960B-BB293A88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4107205-F8F0-4637-B143-D5B646F4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2257BD-4B74-44B8-81DF-3E9C63D3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156967-4CC3-491E-B8F8-864DE941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733E9B-5852-45C5-BBC5-72FC4DCB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6B2C55-9706-4107-831C-231509904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672B759-17E0-4C9F-A5CE-2AE47B952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E99D3D-4293-49C8-9B81-A500901D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F6A4FDA-EE51-456A-B9F8-E1C9D715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E8527C-3D88-4139-BB6C-75B6F5EA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3490CE-6549-458E-8E1D-41CA12EF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8CB3391-4D9D-449B-A371-9F09DE29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BBF490A-FDB6-4263-BCE9-ED5777A3C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A3305F1-44EE-41A9-B704-FA0BED7AC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485444D-645F-43E1-B51A-B4A721E86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9DDDD1-9755-429C-B0BC-EA3F1ED7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67612F7-8BC7-4D0A-86FD-67B49C5B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11604FA-9FFD-4D24-8EFF-D88F8BD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F33A07-4884-4B12-B027-CED6BB20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AF495C0-8541-413D-A363-C0EF8919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CB3A7B0-2A78-4F23-BD0E-9579C639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DEC2F83-B6D5-4EA8-831C-02A6690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05CE657-C047-438B-90BC-30C7ED97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FED631A-CC0E-4A43-A386-A4DDC120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7913E9F-DC63-4F04-97B4-C8E2C0C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68FD19-D266-4B8E-978E-AACBDB0A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C6B181-6A0E-4448-9DA2-14D715A6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757C94C-622B-4DC1-AF80-FC5B209A8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9ED16C-E59B-4D25-8D61-6E5C2F45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EB80BBD-68CE-4107-8228-66D5D16F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A522D47-9D7E-4893-92F3-185BCB43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09EF0F-6FD1-4AB0-9766-BD9693DE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BCB003B-FE93-4117-B217-B9F4ABA58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A70EC3-BBB8-46F7-ABC6-D4170170C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D8A8DA-BD8B-442A-8AEF-832D159D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BEC9F7-5142-414E-ACE8-E0B0C6DE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2E26448-CAEA-4C35-8DA3-94C9638F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F02EEFF-5ABC-4F4C-94F1-3F208766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B5DFC56-061B-45BA-8081-3F33C2A4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F3AC98-7638-4752-BB61-9BAD5A16A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632C-3247-4D4B-800D-27AFFD464E9A}" type="datetimeFigureOut">
              <a:rPr lang="en-US" smtClean="0"/>
              <a:t>31-Oct-21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9DA152-C629-4E1F-A36F-4C5BD4E16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EB6525-8097-4399-BE82-C1C4802F5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3233-4202-4F5F-8267-9B409218531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B7CCD4-F907-455D-915C-E6AA9CA335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10673" y="0"/>
            <a:ext cx="1009073" cy="9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-96074" y="-1"/>
            <a:ext cx="12174936" cy="6839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885642"/>
            <a:ext cx="12166197" cy="300250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99788" y="1950204"/>
            <a:ext cx="81401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6600" b="1" dirty="0">
              <a:ln w="28575" cmpd="thickThin">
                <a:solidFill>
                  <a:srgbClr val="A7CF82"/>
                </a:solidFill>
              </a:ln>
              <a:solidFill>
                <a:srgbClr val="21801A"/>
              </a:solidFill>
              <a:latin typeface="UTM Loko" panose="02040603050506020204" pitchFamily="18" charset="0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1928" y="1966547"/>
            <a:ext cx="6042990" cy="769441"/>
          </a:xfrm>
          <a:custGeom>
            <a:avLst/>
            <a:gdLst>
              <a:gd name="connsiteX0" fmla="*/ 0 w 6042990"/>
              <a:gd name="connsiteY0" fmla="*/ 0 h 769441"/>
              <a:gd name="connsiteX1" fmla="*/ 670223 w 6042990"/>
              <a:gd name="connsiteY1" fmla="*/ 0 h 769441"/>
              <a:gd name="connsiteX2" fmla="*/ 1280015 w 6042990"/>
              <a:gd name="connsiteY2" fmla="*/ 0 h 769441"/>
              <a:gd name="connsiteX3" fmla="*/ 1768948 w 6042990"/>
              <a:gd name="connsiteY3" fmla="*/ 0 h 769441"/>
              <a:gd name="connsiteX4" fmla="*/ 2257881 w 6042990"/>
              <a:gd name="connsiteY4" fmla="*/ 0 h 769441"/>
              <a:gd name="connsiteX5" fmla="*/ 2928103 w 6042990"/>
              <a:gd name="connsiteY5" fmla="*/ 0 h 769441"/>
              <a:gd name="connsiteX6" fmla="*/ 3598326 w 6042990"/>
              <a:gd name="connsiteY6" fmla="*/ 0 h 769441"/>
              <a:gd name="connsiteX7" fmla="*/ 4026829 w 6042990"/>
              <a:gd name="connsiteY7" fmla="*/ 0 h 769441"/>
              <a:gd name="connsiteX8" fmla="*/ 4394902 w 6042990"/>
              <a:gd name="connsiteY8" fmla="*/ 0 h 769441"/>
              <a:gd name="connsiteX9" fmla="*/ 4762975 w 6042990"/>
              <a:gd name="connsiteY9" fmla="*/ 0 h 769441"/>
              <a:gd name="connsiteX10" fmla="*/ 5312338 w 6042990"/>
              <a:gd name="connsiteY10" fmla="*/ 0 h 769441"/>
              <a:gd name="connsiteX11" fmla="*/ 6042990 w 6042990"/>
              <a:gd name="connsiteY11" fmla="*/ 0 h 769441"/>
              <a:gd name="connsiteX12" fmla="*/ 6042990 w 6042990"/>
              <a:gd name="connsiteY12" fmla="*/ 369332 h 769441"/>
              <a:gd name="connsiteX13" fmla="*/ 6042990 w 6042990"/>
              <a:gd name="connsiteY13" fmla="*/ 769441 h 769441"/>
              <a:gd name="connsiteX14" fmla="*/ 5372767 w 6042990"/>
              <a:gd name="connsiteY14" fmla="*/ 769441 h 769441"/>
              <a:gd name="connsiteX15" fmla="*/ 4944265 w 6042990"/>
              <a:gd name="connsiteY15" fmla="*/ 769441 h 769441"/>
              <a:gd name="connsiteX16" fmla="*/ 4394902 w 6042990"/>
              <a:gd name="connsiteY16" fmla="*/ 769441 h 769441"/>
              <a:gd name="connsiteX17" fmla="*/ 4026829 w 6042990"/>
              <a:gd name="connsiteY17" fmla="*/ 769441 h 769441"/>
              <a:gd name="connsiteX18" fmla="*/ 3356606 w 6042990"/>
              <a:gd name="connsiteY18" fmla="*/ 769441 h 769441"/>
              <a:gd name="connsiteX19" fmla="*/ 2686384 w 6042990"/>
              <a:gd name="connsiteY19" fmla="*/ 769441 h 769441"/>
              <a:gd name="connsiteX20" fmla="*/ 2016161 w 6042990"/>
              <a:gd name="connsiteY20" fmla="*/ 769441 h 769441"/>
              <a:gd name="connsiteX21" fmla="*/ 1648088 w 6042990"/>
              <a:gd name="connsiteY21" fmla="*/ 769441 h 769441"/>
              <a:gd name="connsiteX22" fmla="*/ 1219585 w 6042990"/>
              <a:gd name="connsiteY22" fmla="*/ 769441 h 769441"/>
              <a:gd name="connsiteX23" fmla="*/ 670223 w 6042990"/>
              <a:gd name="connsiteY23" fmla="*/ 769441 h 769441"/>
              <a:gd name="connsiteX24" fmla="*/ 0 w 6042990"/>
              <a:gd name="connsiteY24" fmla="*/ 769441 h 769441"/>
              <a:gd name="connsiteX25" fmla="*/ 0 w 6042990"/>
              <a:gd name="connsiteY25" fmla="*/ 384721 h 769441"/>
              <a:gd name="connsiteX26" fmla="*/ 0 w 6042990"/>
              <a:gd name="connsiteY2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2990" h="769441" fill="none" extrusionOk="0">
                <a:moveTo>
                  <a:pt x="0" y="0"/>
                </a:moveTo>
                <a:cubicBezTo>
                  <a:pt x="169045" y="-76066"/>
                  <a:pt x="489390" y="73862"/>
                  <a:pt x="670223" y="0"/>
                </a:cubicBezTo>
                <a:cubicBezTo>
                  <a:pt x="851056" y="-73862"/>
                  <a:pt x="1153677" y="59943"/>
                  <a:pt x="1280015" y="0"/>
                </a:cubicBezTo>
                <a:cubicBezTo>
                  <a:pt x="1406353" y="-59943"/>
                  <a:pt x="1643410" y="6123"/>
                  <a:pt x="1768948" y="0"/>
                </a:cubicBezTo>
                <a:cubicBezTo>
                  <a:pt x="1894486" y="-6123"/>
                  <a:pt x="2072197" y="32498"/>
                  <a:pt x="2257881" y="0"/>
                </a:cubicBezTo>
                <a:cubicBezTo>
                  <a:pt x="2443565" y="-32498"/>
                  <a:pt x="2626437" y="76355"/>
                  <a:pt x="2928103" y="0"/>
                </a:cubicBezTo>
                <a:cubicBezTo>
                  <a:pt x="3229769" y="-76355"/>
                  <a:pt x="3275511" y="42444"/>
                  <a:pt x="3598326" y="0"/>
                </a:cubicBezTo>
                <a:cubicBezTo>
                  <a:pt x="3921141" y="-42444"/>
                  <a:pt x="3917221" y="34983"/>
                  <a:pt x="4026829" y="0"/>
                </a:cubicBezTo>
                <a:cubicBezTo>
                  <a:pt x="4136437" y="-34983"/>
                  <a:pt x="4214921" y="2446"/>
                  <a:pt x="4394902" y="0"/>
                </a:cubicBezTo>
                <a:cubicBezTo>
                  <a:pt x="4574883" y="-2446"/>
                  <a:pt x="4601673" y="7957"/>
                  <a:pt x="4762975" y="0"/>
                </a:cubicBezTo>
                <a:cubicBezTo>
                  <a:pt x="4924277" y="-7957"/>
                  <a:pt x="5182053" y="25809"/>
                  <a:pt x="5312338" y="0"/>
                </a:cubicBezTo>
                <a:cubicBezTo>
                  <a:pt x="5442623" y="-25809"/>
                  <a:pt x="5835142" y="57151"/>
                  <a:pt x="6042990" y="0"/>
                </a:cubicBezTo>
                <a:cubicBezTo>
                  <a:pt x="6073125" y="121377"/>
                  <a:pt x="6000347" y="247703"/>
                  <a:pt x="6042990" y="369332"/>
                </a:cubicBezTo>
                <a:cubicBezTo>
                  <a:pt x="6085633" y="490961"/>
                  <a:pt x="6017681" y="654789"/>
                  <a:pt x="6042990" y="769441"/>
                </a:cubicBezTo>
                <a:cubicBezTo>
                  <a:pt x="5725652" y="840930"/>
                  <a:pt x="5685474" y="724752"/>
                  <a:pt x="5372767" y="769441"/>
                </a:cubicBezTo>
                <a:cubicBezTo>
                  <a:pt x="5060060" y="814130"/>
                  <a:pt x="5157124" y="728984"/>
                  <a:pt x="4944265" y="769441"/>
                </a:cubicBezTo>
                <a:cubicBezTo>
                  <a:pt x="4731406" y="809898"/>
                  <a:pt x="4658794" y="719439"/>
                  <a:pt x="4394902" y="769441"/>
                </a:cubicBezTo>
                <a:cubicBezTo>
                  <a:pt x="4131010" y="819443"/>
                  <a:pt x="4172301" y="754112"/>
                  <a:pt x="4026829" y="769441"/>
                </a:cubicBezTo>
                <a:cubicBezTo>
                  <a:pt x="3881357" y="784770"/>
                  <a:pt x="3677090" y="704053"/>
                  <a:pt x="3356606" y="769441"/>
                </a:cubicBezTo>
                <a:cubicBezTo>
                  <a:pt x="3036122" y="834829"/>
                  <a:pt x="2904066" y="755274"/>
                  <a:pt x="2686384" y="769441"/>
                </a:cubicBezTo>
                <a:cubicBezTo>
                  <a:pt x="2468702" y="783608"/>
                  <a:pt x="2277298" y="749953"/>
                  <a:pt x="2016161" y="769441"/>
                </a:cubicBezTo>
                <a:cubicBezTo>
                  <a:pt x="1755024" y="788929"/>
                  <a:pt x="1738762" y="742264"/>
                  <a:pt x="1648088" y="769441"/>
                </a:cubicBezTo>
                <a:cubicBezTo>
                  <a:pt x="1557414" y="796618"/>
                  <a:pt x="1332226" y="722756"/>
                  <a:pt x="1219585" y="769441"/>
                </a:cubicBezTo>
                <a:cubicBezTo>
                  <a:pt x="1106944" y="816126"/>
                  <a:pt x="836032" y="717154"/>
                  <a:pt x="670223" y="769441"/>
                </a:cubicBezTo>
                <a:cubicBezTo>
                  <a:pt x="504414" y="821728"/>
                  <a:pt x="143262" y="717422"/>
                  <a:pt x="0" y="769441"/>
                </a:cubicBezTo>
                <a:cubicBezTo>
                  <a:pt x="-40389" y="612240"/>
                  <a:pt x="43464" y="532396"/>
                  <a:pt x="0" y="384721"/>
                </a:cubicBezTo>
                <a:cubicBezTo>
                  <a:pt x="-43464" y="237046"/>
                  <a:pt x="5804" y="135023"/>
                  <a:pt x="0" y="0"/>
                </a:cubicBezTo>
                <a:close/>
              </a:path>
              <a:path w="6042990" h="769441" stroke="0" extrusionOk="0">
                <a:moveTo>
                  <a:pt x="0" y="0"/>
                </a:moveTo>
                <a:cubicBezTo>
                  <a:pt x="220616" y="-30089"/>
                  <a:pt x="415824" y="50516"/>
                  <a:pt x="670223" y="0"/>
                </a:cubicBezTo>
                <a:cubicBezTo>
                  <a:pt x="924622" y="-50516"/>
                  <a:pt x="1060628" y="20638"/>
                  <a:pt x="1219585" y="0"/>
                </a:cubicBezTo>
                <a:cubicBezTo>
                  <a:pt x="1378542" y="-20638"/>
                  <a:pt x="1723854" y="48975"/>
                  <a:pt x="1889808" y="0"/>
                </a:cubicBezTo>
                <a:cubicBezTo>
                  <a:pt x="2055762" y="-48975"/>
                  <a:pt x="2346795" y="75556"/>
                  <a:pt x="2560030" y="0"/>
                </a:cubicBezTo>
                <a:cubicBezTo>
                  <a:pt x="2773265" y="-75556"/>
                  <a:pt x="2776209" y="6840"/>
                  <a:pt x="2988533" y="0"/>
                </a:cubicBezTo>
                <a:cubicBezTo>
                  <a:pt x="3200857" y="-6840"/>
                  <a:pt x="3350249" y="15333"/>
                  <a:pt x="3598326" y="0"/>
                </a:cubicBezTo>
                <a:cubicBezTo>
                  <a:pt x="3846403" y="-15333"/>
                  <a:pt x="3891763" y="954"/>
                  <a:pt x="4147689" y="0"/>
                </a:cubicBezTo>
                <a:cubicBezTo>
                  <a:pt x="4403615" y="-954"/>
                  <a:pt x="4378433" y="9110"/>
                  <a:pt x="4515762" y="0"/>
                </a:cubicBezTo>
                <a:cubicBezTo>
                  <a:pt x="4653091" y="-9110"/>
                  <a:pt x="4887255" y="18799"/>
                  <a:pt x="5125554" y="0"/>
                </a:cubicBezTo>
                <a:cubicBezTo>
                  <a:pt x="5363853" y="-18799"/>
                  <a:pt x="5310149" y="17501"/>
                  <a:pt x="5493627" y="0"/>
                </a:cubicBezTo>
                <a:cubicBezTo>
                  <a:pt x="5677105" y="-17501"/>
                  <a:pt x="5839140" y="47218"/>
                  <a:pt x="6042990" y="0"/>
                </a:cubicBezTo>
                <a:cubicBezTo>
                  <a:pt x="6044763" y="137417"/>
                  <a:pt x="6036249" y="272304"/>
                  <a:pt x="6042990" y="361637"/>
                </a:cubicBezTo>
                <a:cubicBezTo>
                  <a:pt x="6049731" y="450970"/>
                  <a:pt x="6031564" y="661730"/>
                  <a:pt x="6042990" y="769441"/>
                </a:cubicBezTo>
                <a:cubicBezTo>
                  <a:pt x="5881480" y="779284"/>
                  <a:pt x="5726021" y="736194"/>
                  <a:pt x="5493627" y="769441"/>
                </a:cubicBezTo>
                <a:cubicBezTo>
                  <a:pt x="5261233" y="802688"/>
                  <a:pt x="5200858" y="740931"/>
                  <a:pt x="5004694" y="769441"/>
                </a:cubicBezTo>
                <a:cubicBezTo>
                  <a:pt x="4808530" y="797951"/>
                  <a:pt x="4632444" y="766825"/>
                  <a:pt x="4515762" y="769441"/>
                </a:cubicBezTo>
                <a:cubicBezTo>
                  <a:pt x="4399080" y="772057"/>
                  <a:pt x="4114646" y="707905"/>
                  <a:pt x="3966399" y="769441"/>
                </a:cubicBezTo>
                <a:cubicBezTo>
                  <a:pt x="3818152" y="830977"/>
                  <a:pt x="3708492" y="751262"/>
                  <a:pt x="3598326" y="769441"/>
                </a:cubicBezTo>
                <a:cubicBezTo>
                  <a:pt x="3488160" y="787620"/>
                  <a:pt x="3212038" y="712647"/>
                  <a:pt x="3048963" y="769441"/>
                </a:cubicBezTo>
                <a:cubicBezTo>
                  <a:pt x="2885888" y="826235"/>
                  <a:pt x="2717324" y="740006"/>
                  <a:pt x="2560030" y="769441"/>
                </a:cubicBezTo>
                <a:cubicBezTo>
                  <a:pt x="2402736" y="798876"/>
                  <a:pt x="2182999" y="729275"/>
                  <a:pt x="2071097" y="769441"/>
                </a:cubicBezTo>
                <a:cubicBezTo>
                  <a:pt x="1959195" y="809607"/>
                  <a:pt x="1828095" y="718592"/>
                  <a:pt x="1642595" y="769441"/>
                </a:cubicBezTo>
                <a:cubicBezTo>
                  <a:pt x="1457095" y="820290"/>
                  <a:pt x="1265208" y="705873"/>
                  <a:pt x="1032802" y="769441"/>
                </a:cubicBezTo>
                <a:cubicBezTo>
                  <a:pt x="800396" y="833009"/>
                  <a:pt x="357319" y="685304"/>
                  <a:pt x="0" y="769441"/>
                </a:cubicBezTo>
                <a:cubicBezTo>
                  <a:pt x="-34848" y="665511"/>
                  <a:pt x="25833" y="500204"/>
                  <a:pt x="0" y="400109"/>
                </a:cubicBezTo>
                <a:cubicBezTo>
                  <a:pt x="-25833" y="300014"/>
                  <a:pt x="22804" y="16741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8366320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4400" b="1" dirty="0" err="1">
                <a:ln/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/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/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400" b="1" dirty="0">
                <a:ln/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/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400" b="1" dirty="0">
                <a:ln/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/>
                <a:solidFill>
                  <a:schemeClr val="accent3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</a:rPr>
              <a:t>câu</a:t>
            </a:r>
            <a:endParaRPr lang="en-US" altLang="zh-CN" sz="4400" b="1" dirty="0">
              <a:ln/>
              <a:solidFill>
                <a:schemeClr val="accent3"/>
              </a:solidFill>
              <a:latin typeface="UTM Cabaret" panose="02040603050506020204" pitchFamily="18" charset="0"/>
              <a:ea typeface="迷你简蝶语" panose="0201060400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4634" y="18387"/>
            <a:ext cx="4259132" cy="3857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6751320" y="-1"/>
            <a:ext cx="5477370" cy="2207748"/>
          </a:xfrm>
          <a:prstGeom prst="rect">
            <a:avLst/>
          </a:prstGeom>
        </p:spPr>
      </p:pic>
      <p:sp>
        <p:nvSpPr>
          <p:cNvPr id="9" name="矩形 9">
            <a:extLst>
              <a:ext uri="{FF2B5EF4-FFF2-40B4-BE49-F238E27FC236}">
                <a16:creationId xmlns:a16="http://schemas.microsoft.com/office/drawing/2014/main" id="{9821540C-3169-490A-BF67-44239B814FB7}"/>
              </a:ext>
            </a:extLst>
          </p:cNvPr>
          <p:cNvSpPr/>
          <p:nvPr/>
        </p:nvSpPr>
        <p:spPr>
          <a:xfrm>
            <a:off x="694910" y="3061614"/>
            <a:ext cx="11439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MỞ RỘNG VỐN TỪ: BẢO VỆ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20327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402EC-2879-4AAF-8219-FBA39F7B940A}"/>
              </a:ext>
            </a:extLst>
          </p:cNvPr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8D0B2-F7A5-4BDB-89A7-13D1D1C6291D}"/>
              </a:ext>
            </a:extLst>
          </p:cNvPr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A6D6-0C1D-4F7D-B229-BC7595C27A3C}"/>
              </a:ext>
            </a:extLst>
          </p:cNvPr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B403B9D-0A73-4B04-A2E3-F700B2CB2CEA}"/>
              </a:ext>
            </a:extLst>
          </p:cNvPr>
          <p:cNvSpPr txBox="1"/>
          <p:nvPr/>
        </p:nvSpPr>
        <p:spPr>
          <a:xfrm>
            <a:off x="803559" y="2170583"/>
            <a:ext cx="985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49751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3931A63E-C2DF-45DE-AD5A-E234D8E6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57"/>
          <a:stretch/>
        </p:blipFill>
        <p:spPr>
          <a:xfrm>
            <a:off x="60960" y="5069282"/>
            <a:ext cx="12166197" cy="185983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3B8FA59-4AD7-4303-8903-62E5D9A28979}"/>
              </a:ext>
            </a:extLst>
          </p:cNvPr>
          <p:cNvSpPr txBox="1"/>
          <p:nvPr/>
        </p:nvSpPr>
        <p:spPr>
          <a:xfrm>
            <a:off x="518160" y="423874"/>
            <a:ext cx="1091681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à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4000" b="1" dirty="0">
                <a:solidFill>
                  <a:schemeClr val="hlin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dirty="0">
              <a:solidFill>
                <a:schemeClr val="hlin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vi-VN" alt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Thành phần môi trường là các yếu tố tạo thành môi trường: không khí, nước, đất, âm thanh, ánh sáng, lòng đất, núi, rừng, sông, hồ, biển, sinh vật, các hệ sinh thái, các </a:t>
            </a:r>
            <a:r>
              <a:rPr lang="vi-VN" alt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 dân cư</a:t>
            </a:r>
            <a:r>
              <a:rPr lang="vi-VN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 sản xuất</a:t>
            </a:r>
            <a:r>
              <a:rPr lang="vi-VN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 bảo tồn thiên nhiên</a:t>
            </a:r>
            <a:r>
              <a:rPr lang="vi-VN" alt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danh lam thắng cảnh, di tích lịch sử và các hình thái vật chất khác.</a:t>
            </a:r>
            <a:endParaRPr lang="vi-VN" alt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5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3931A63E-C2DF-45DE-AD5A-E234D8E6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57"/>
          <a:stretch/>
        </p:blipFill>
        <p:spPr>
          <a:xfrm>
            <a:off x="60960" y="5069282"/>
            <a:ext cx="12166197" cy="18598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8C59D3-BF7B-413D-B61A-50BA087E4061}"/>
              </a:ext>
            </a:extLst>
          </p:cNvPr>
          <p:cNvSpPr/>
          <p:nvPr/>
        </p:nvSpPr>
        <p:spPr>
          <a:xfrm>
            <a:off x="217744" y="869988"/>
            <a:ext cx="3122616" cy="769441"/>
          </a:xfrm>
          <a:custGeom>
            <a:avLst/>
            <a:gdLst>
              <a:gd name="connsiteX0" fmla="*/ 0 w 3122616"/>
              <a:gd name="connsiteY0" fmla="*/ 0 h 769441"/>
              <a:gd name="connsiteX1" fmla="*/ 457984 w 3122616"/>
              <a:gd name="connsiteY1" fmla="*/ 0 h 769441"/>
              <a:gd name="connsiteX2" fmla="*/ 978420 w 3122616"/>
              <a:gd name="connsiteY2" fmla="*/ 0 h 769441"/>
              <a:gd name="connsiteX3" fmla="*/ 1561308 w 3122616"/>
              <a:gd name="connsiteY3" fmla="*/ 0 h 769441"/>
              <a:gd name="connsiteX4" fmla="*/ 1988066 w 3122616"/>
              <a:gd name="connsiteY4" fmla="*/ 0 h 769441"/>
              <a:gd name="connsiteX5" fmla="*/ 2539728 w 3122616"/>
              <a:gd name="connsiteY5" fmla="*/ 0 h 769441"/>
              <a:gd name="connsiteX6" fmla="*/ 3122616 w 3122616"/>
              <a:gd name="connsiteY6" fmla="*/ 0 h 769441"/>
              <a:gd name="connsiteX7" fmla="*/ 3122616 w 3122616"/>
              <a:gd name="connsiteY7" fmla="*/ 384721 h 769441"/>
              <a:gd name="connsiteX8" fmla="*/ 3122616 w 3122616"/>
              <a:gd name="connsiteY8" fmla="*/ 769441 h 769441"/>
              <a:gd name="connsiteX9" fmla="*/ 2695858 w 3122616"/>
              <a:gd name="connsiteY9" fmla="*/ 769441 h 769441"/>
              <a:gd name="connsiteX10" fmla="*/ 2237875 w 3122616"/>
              <a:gd name="connsiteY10" fmla="*/ 769441 h 769441"/>
              <a:gd name="connsiteX11" fmla="*/ 1686213 w 3122616"/>
              <a:gd name="connsiteY11" fmla="*/ 769441 h 769441"/>
              <a:gd name="connsiteX12" fmla="*/ 1165777 w 3122616"/>
              <a:gd name="connsiteY12" fmla="*/ 769441 h 769441"/>
              <a:gd name="connsiteX13" fmla="*/ 645341 w 3122616"/>
              <a:gd name="connsiteY13" fmla="*/ 769441 h 769441"/>
              <a:gd name="connsiteX14" fmla="*/ 0 w 3122616"/>
              <a:gd name="connsiteY14" fmla="*/ 769441 h 769441"/>
              <a:gd name="connsiteX15" fmla="*/ 0 w 3122616"/>
              <a:gd name="connsiteY15" fmla="*/ 400109 h 769441"/>
              <a:gd name="connsiteX16" fmla="*/ 0 w 3122616"/>
              <a:gd name="connsiteY1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2616" h="769441" fill="none" extrusionOk="0">
                <a:moveTo>
                  <a:pt x="0" y="0"/>
                </a:moveTo>
                <a:cubicBezTo>
                  <a:pt x="105434" y="-3560"/>
                  <a:pt x="267801" y="11256"/>
                  <a:pt x="457984" y="0"/>
                </a:cubicBezTo>
                <a:cubicBezTo>
                  <a:pt x="648167" y="-11256"/>
                  <a:pt x="793534" y="8499"/>
                  <a:pt x="978420" y="0"/>
                </a:cubicBezTo>
                <a:cubicBezTo>
                  <a:pt x="1163306" y="-8499"/>
                  <a:pt x="1350672" y="12784"/>
                  <a:pt x="1561308" y="0"/>
                </a:cubicBezTo>
                <a:cubicBezTo>
                  <a:pt x="1771944" y="-12784"/>
                  <a:pt x="1778129" y="41548"/>
                  <a:pt x="1988066" y="0"/>
                </a:cubicBezTo>
                <a:cubicBezTo>
                  <a:pt x="2198003" y="-41548"/>
                  <a:pt x="2266742" y="30446"/>
                  <a:pt x="2539728" y="0"/>
                </a:cubicBezTo>
                <a:cubicBezTo>
                  <a:pt x="2812714" y="-30446"/>
                  <a:pt x="2878753" y="3820"/>
                  <a:pt x="3122616" y="0"/>
                </a:cubicBezTo>
                <a:cubicBezTo>
                  <a:pt x="3145141" y="108145"/>
                  <a:pt x="3082375" y="243364"/>
                  <a:pt x="3122616" y="384721"/>
                </a:cubicBezTo>
                <a:cubicBezTo>
                  <a:pt x="3162857" y="526078"/>
                  <a:pt x="3079956" y="588552"/>
                  <a:pt x="3122616" y="769441"/>
                </a:cubicBezTo>
                <a:cubicBezTo>
                  <a:pt x="3001243" y="796522"/>
                  <a:pt x="2883809" y="750909"/>
                  <a:pt x="2695858" y="769441"/>
                </a:cubicBezTo>
                <a:cubicBezTo>
                  <a:pt x="2507907" y="787973"/>
                  <a:pt x="2430899" y="731331"/>
                  <a:pt x="2237875" y="769441"/>
                </a:cubicBezTo>
                <a:cubicBezTo>
                  <a:pt x="2044851" y="807551"/>
                  <a:pt x="1847391" y="724660"/>
                  <a:pt x="1686213" y="769441"/>
                </a:cubicBezTo>
                <a:cubicBezTo>
                  <a:pt x="1525035" y="814222"/>
                  <a:pt x="1421446" y="718423"/>
                  <a:pt x="1165777" y="769441"/>
                </a:cubicBezTo>
                <a:cubicBezTo>
                  <a:pt x="910108" y="820459"/>
                  <a:pt x="801599" y="760236"/>
                  <a:pt x="645341" y="769441"/>
                </a:cubicBezTo>
                <a:cubicBezTo>
                  <a:pt x="489083" y="778646"/>
                  <a:pt x="130823" y="723625"/>
                  <a:pt x="0" y="769441"/>
                </a:cubicBezTo>
                <a:cubicBezTo>
                  <a:pt x="-1648" y="646108"/>
                  <a:pt x="16655" y="514068"/>
                  <a:pt x="0" y="400109"/>
                </a:cubicBezTo>
                <a:cubicBezTo>
                  <a:pt x="-16655" y="286150"/>
                  <a:pt x="27908" y="83925"/>
                  <a:pt x="0" y="0"/>
                </a:cubicBezTo>
                <a:close/>
              </a:path>
              <a:path w="3122616" h="769441" stroke="0" extrusionOk="0">
                <a:moveTo>
                  <a:pt x="0" y="0"/>
                </a:moveTo>
                <a:cubicBezTo>
                  <a:pt x="152802" y="-51288"/>
                  <a:pt x="267511" y="26171"/>
                  <a:pt x="457984" y="0"/>
                </a:cubicBezTo>
                <a:cubicBezTo>
                  <a:pt x="648457" y="-26171"/>
                  <a:pt x="786780" y="22476"/>
                  <a:pt x="978420" y="0"/>
                </a:cubicBezTo>
                <a:cubicBezTo>
                  <a:pt x="1170060" y="-22476"/>
                  <a:pt x="1402324" y="22699"/>
                  <a:pt x="1530082" y="0"/>
                </a:cubicBezTo>
                <a:cubicBezTo>
                  <a:pt x="1657840" y="-22699"/>
                  <a:pt x="1870407" y="10408"/>
                  <a:pt x="1956839" y="0"/>
                </a:cubicBezTo>
                <a:cubicBezTo>
                  <a:pt x="2043271" y="-10408"/>
                  <a:pt x="2358743" y="55848"/>
                  <a:pt x="2508502" y="0"/>
                </a:cubicBezTo>
                <a:cubicBezTo>
                  <a:pt x="2658261" y="-55848"/>
                  <a:pt x="2832912" y="43153"/>
                  <a:pt x="3122616" y="0"/>
                </a:cubicBezTo>
                <a:cubicBezTo>
                  <a:pt x="3163628" y="118875"/>
                  <a:pt x="3078832" y="233003"/>
                  <a:pt x="3122616" y="369332"/>
                </a:cubicBezTo>
                <a:cubicBezTo>
                  <a:pt x="3166400" y="505661"/>
                  <a:pt x="3086354" y="678079"/>
                  <a:pt x="3122616" y="769441"/>
                </a:cubicBezTo>
                <a:cubicBezTo>
                  <a:pt x="2974985" y="773754"/>
                  <a:pt x="2820222" y="721888"/>
                  <a:pt x="2633406" y="769441"/>
                </a:cubicBezTo>
                <a:cubicBezTo>
                  <a:pt x="2446590" y="816994"/>
                  <a:pt x="2302937" y="722740"/>
                  <a:pt x="2206649" y="769441"/>
                </a:cubicBezTo>
                <a:cubicBezTo>
                  <a:pt x="2110361" y="816142"/>
                  <a:pt x="1868774" y="712981"/>
                  <a:pt x="1717439" y="769441"/>
                </a:cubicBezTo>
                <a:cubicBezTo>
                  <a:pt x="1566104" y="825901"/>
                  <a:pt x="1439823" y="716352"/>
                  <a:pt x="1259455" y="769441"/>
                </a:cubicBezTo>
                <a:cubicBezTo>
                  <a:pt x="1079087" y="822530"/>
                  <a:pt x="922071" y="731016"/>
                  <a:pt x="707793" y="769441"/>
                </a:cubicBezTo>
                <a:cubicBezTo>
                  <a:pt x="493515" y="807866"/>
                  <a:pt x="263428" y="734999"/>
                  <a:pt x="0" y="769441"/>
                </a:cubicBezTo>
                <a:cubicBezTo>
                  <a:pt x="-13582" y="678906"/>
                  <a:pt x="31749" y="535955"/>
                  <a:pt x="0" y="407804"/>
                </a:cubicBezTo>
                <a:cubicBezTo>
                  <a:pt x="-31749" y="279653"/>
                  <a:pt x="28951" y="17756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ACA2A-1A5D-431D-9F6D-4DB169A5B02A}"/>
              </a:ext>
            </a:extLst>
          </p:cNvPr>
          <p:cNvSpPr/>
          <p:nvPr/>
        </p:nvSpPr>
        <p:spPr>
          <a:xfrm>
            <a:off x="4111378" y="869988"/>
            <a:ext cx="3396655" cy="769441"/>
          </a:xfrm>
          <a:custGeom>
            <a:avLst/>
            <a:gdLst>
              <a:gd name="connsiteX0" fmla="*/ 0 w 3396655"/>
              <a:gd name="connsiteY0" fmla="*/ 0 h 769441"/>
              <a:gd name="connsiteX1" fmla="*/ 498176 w 3396655"/>
              <a:gd name="connsiteY1" fmla="*/ 0 h 769441"/>
              <a:gd name="connsiteX2" fmla="*/ 1064285 w 3396655"/>
              <a:gd name="connsiteY2" fmla="*/ 0 h 769441"/>
              <a:gd name="connsiteX3" fmla="*/ 1698328 w 3396655"/>
              <a:gd name="connsiteY3" fmla="*/ 0 h 769441"/>
              <a:gd name="connsiteX4" fmla="*/ 2162537 w 3396655"/>
              <a:gd name="connsiteY4" fmla="*/ 0 h 769441"/>
              <a:gd name="connsiteX5" fmla="*/ 2762613 w 3396655"/>
              <a:gd name="connsiteY5" fmla="*/ 0 h 769441"/>
              <a:gd name="connsiteX6" fmla="*/ 3396655 w 3396655"/>
              <a:gd name="connsiteY6" fmla="*/ 0 h 769441"/>
              <a:gd name="connsiteX7" fmla="*/ 3396655 w 3396655"/>
              <a:gd name="connsiteY7" fmla="*/ 384721 h 769441"/>
              <a:gd name="connsiteX8" fmla="*/ 3396655 w 3396655"/>
              <a:gd name="connsiteY8" fmla="*/ 769441 h 769441"/>
              <a:gd name="connsiteX9" fmla="*/ 2932445 w 3396655"/>
              <a:gd name="connsiteY9" fmla="*/ 769441 h 769441"/>
              <a:gd name="connsiteX10" fmla="*/ 2434269 w 3396655"/>
              <a:gd name="connsiteY10" fmla="*/ 769441 h 769441"/>
              <a:gd name="connsiteX11" fmla="*/ 1834194 w 3396655"/>
              <a:gd name="connsiteY11" fmla="*/ 769441 h 769441"/>
              <a:gd name="connsiteX12" fmla="*/ 1268085 w 3396655"/>
              <a:gd name="connsiteY12" fmla="*/ 769441 h 769441"/>
              <a:gd name="connsiteX13" fmla="*/ 701975 w 3396655"/>
              <a:gd name="connsiteY13" fmla="*/ 769441 h 769441"/>
              <a:gd name="connsiteX14" fmla="*/ 0 w 3396655"/>
              <a:gd name="connsiteY14" fmla="*/ 769441 h 769441"/>
              <a:gd name="connsiteX15" fmla="*/ 0 w 3396655"/>
              <a:gd name="connsiteY15" fmla="*/ 400109 h 769441"/>
              <a:gd name="connsiteX16" fmla="*/ 0 w 3396655"/>
              <a:gd name="connsiteY1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6655" h="769441" fill="none" extrusionOk="0">
                <a:moveTo>
                  <a:pt x="0" y="0"/>
                </a:moveTo>
                <a:cubicBezTo>
                  <a:pt x="116277" y="-6940"/>
                  <a:pt x="269173" y="54294"/>
                  <a:pt x="498176" y="0"/>
                </a:cubicBezTo>
                <a:cubicBezTo>
                  <a:pt x="727179" y="-54294"/>
                  <a:pt x="842939" y="58028"/>
                  <a:pt x="1064285" y="0"/>
                </a:cubicBezTo>
                <a:cubicBezTo>
                  <a:pt x="1285631" y="-58028"/>
                  <a:pt x="1478449" y="74297"/>
                  <a:pt x="1698328" y="0"/>
                </a:cubicBezTo>
                <a:cubicBezTo>
                  <a:pt x="1918207" y="-74297"/>
                  <a:pt x="1995548" y="2181"/>
                  <a:pt x="2162537" y="0"/>
                </a:cubicBezTo>
                <a:cubicBezTo>
                  <a:pt x="2329526" y="-2181"/>
                  <a:pt x="2570863" y="58041"/>
                  <a:pt x="2762613" y="0"/>
                </a:cubicBezTo>
                <a:cubicBezTo>
                  <a:pt x="2954363" y="-58041"/>
                  <a:pt x="3168552" y="27696"/>
                  <a:pt x="3396655" y="0"/>
                </a:cubicBezTo>
                <a:cubicBezTo>
                  <a:pt x="3419180" y="108145"/>
                  <a:pt x="3356414" y="243364"/>
                  <a:pt x="3396655" y="384721"/>
                </a:cubicBezTo>
                <a:cubicBezTo>
                  <a:pt x="3436896" y="526078"/>
                  <a:pt x="3353995" y="588552"/>
                  <a:pt x="3396655" y="769441"/>
                </a:cubicBezTo>
                <a:cubicBezTo>
                  <a:pt x="3264998" y="823728"/>
                  <a:pt x="3085593" y="724722"/>
                  <a:pt x="2932445" y="769441"/>
                </a:cubicBezTo>
                <a:cubicBezTo>
                  <a:pt x="2779297" y="814160"/>
                  <a:pt x="2563194" y="724776"/>
                  <a:pt x="2434269" y="769441"/>
                </a:cubicBezTo>
                <a:cubicBezTo>
                  <a:pt x="2305344" y="814106"/>
                  <a:pt x="2048831" y="707875"/>
                  <a:pt x="1834194" y="769441"/>
                </a:cubicBezTo>
                <a:cubicBezTo>
                  <a:pt x="1619557" y="831007"/>
                  <a:pt x="1440375" y="732963"/>
                  <a:pt x="1268085" y="769441"/>
                </a:cubicBezTo>
                <a:cubicBezTo>
                  <a:pt x="1095795" y="805919"/>
                  <a:pt x="824106" y="703661"/>
                  <a:pt x="701975" y="769441"/>
                </a:cubicBezTo>
                <a:cubicBezTo>
                  <a:pt x="579844" y="835221"/>
                  <a:pt x="265871" y="708442"/>
                  <a:pt x="0" y="769441"/>
                </a:cubicBezTo>
                <a:cubicBezTo>
                  <a:pt x="-1648" y="646108"/>
                  <a:pt x="16655" y="514068"/>
                  <a:pt x="0" y="400109"/>
                </a:cubicBezTo>
                <a:cubicBezTo>
                  <a:pt x="-16655" y="286150"/>
                  <a:pt x="27908" y="83925"/>
                  <a:pt x="0" y="0"/>
                </a:cubicBezTo>
                <a:close/>
              </a:path>
              <a:path w="3396655" h="769441" stroke="0" extrusionOk="0">
                <a:moveTo>
                  <a:pt x="0" y="0"/>
                </a:moveTo>
                <a:cubicBezTo>
                  <a:pt x="165336" y="-38662"/>
                  <a:pt x="395429" y="51822"/>
                  <a:pt x="498176" y="0"/>
                </a:cubicBezTo>
                <a:cubicBezTo>
                  <a:pt x="600923" y="-51822"/>
                  <a:pt x="806608" y="63310"/>
                  <a:pt x="1064285" y="0"/>
                </a:cubicBezTo>
                <a:cubicBezTo>
                  <a:pt x="1321962" y="-63310"/>
                  <a:pt x="1398141" y="5174"/>
                  <a:pt x="1664361" y="0"/>
                </a:cubicBezTo>
                <a:cubicBezTo>
                  <a:pt x="1930581" y="-5174"/>
                  <a:pt x="2028313" y="12769"/>
                  <a:pt x="2128570" y="0"/>
                </a:cubicBezTo>
                <a:cubicBezTo>
                  <a:pt x="2228827" y="-12769"/>
                  <a:pt x="2471304" y="40683"/>
                  <a:pt x="2728646" y="0"/>
                </a:cubicBezTo>
                <a:cubicBezTo>
                  <a:pt x="2985988" y="-40683"/>
                  <a:pt x="3173940" y="23711"/>
                  <a:pt x="3396655" y="0"/>
                </a:cubicBezTo>
                <a:cubicBezTo>
                  <a:pt x="3437667" y="118875"/>
                  <a:pt x="3352871" y="233003"/>
                  <a:pt x="3396655" y="369332"/>
                </a:cubicBezTo>
                <a:cubicBezTo>
                  <a:pt x="3440439" y="505661"/>
                  <a:pt x="3360393" y="678079"/>
                  <a:pt x="3396655" y="769441"/>
                </a:cubicBezTo>
                <a:cubicBezTo>
                  <a:pt x="3167080" y="777467"/>
                  <a:pt x="3021532" y="726139"/>
                  <a:pt x="2864512" y="769441"/>
                </a:cubicBezTo>
                <a:cubicBezTo>
                  <a:pt x="2707492" y="812743"/>
                  <a:pt x="2598056" y="766210"/>
                  <a:pt x="2400303" y="769441"/>
                </a:cubicBezTo>
                <a:cubicBezTo>
                  <a:pt x="2202550" y="772672"/>
                  <a:pt x="2122232" y="751899"/>
                  <a:pt x="1868160" y="769441"/>
                </a:cubicBezTo>
                <a:cubicBezTo>
                  <a:pt x="1614088" y="786983"/>
                  <a:pt x="1561316" y="757701"/>
                  <a:pt x="1369984" y="769441"/>
                </a:cubicBezTo>
                <a:cubicBezTo>
                  <a:pt x="1178652" y="781181"/>
                  <a:pt x="934724" y="762624"/>
                  <a:pt x="769908" y="769441"/>
                </a:cubicBezTo>
                <a:cubicBezTo>
                  <a:pt x="605092" y="776258"/>
                  <a:pt x="228184" y="765215"/>
                  <a:pt x="0" y="769441"/>
                </a:cubicBezTo>
                <a:cubicBezTo>
                  <a:pt x="-13582" y="678906"/>
                  <a:pt x="31749" y="535955"/>
                  <a:pt x="0" y="407804"/>
                </a:cubicBezTo>
                <a:cubicBezTo>
                  <a:pt x="-31749" y="279653"/>
                  <a:pt x="28951" y="17756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7E72BDC-E818-4AED-8594-36839C11F634}"/>
              </a:ext>
            </a:extLst>
          </p:cNvPr>
          <p:cNvSpPr/>
          <p:nvPr/>
        </p:nvSpPr>
        <p:spPr>
          <a:xfrm>
            <a:off x="8279051" y="372401"/>
            <a:ext cx="3396655" cy="1446550"/>
          </a:xfrm>
          <a:custGeom>
            <a:avLst/>
            <a:gdLst>
              <a:gd name="connsiteX0" fmla="*/ 0 w 3396655"/>
              <a:gd name="connsiteY0" fmla="*/ 0 h 1446550"/>
              <a:gd name="connsiteX1" fmla="*/ 600076 w 3396655"/>
              <a:gd name="connsiteY1" fmla="*/ 0 h 1446550"/>
              <a:gd name="connsiteX2" fmla="*/ 1064285 w 3396655"/>
              <a:gd name="connsiteY2" fmla="*/ 0 h 1446550"/>
              <a:gd name="connsiteX3" fmla="*/ 1664361 w 3396655"/>
              <a:gd name="connsiteY3" fmla="*/ 0 h 1446550"/>
              <a:gd name="connsiteX4" fmla="*/ 2128570 w 3396655"/>
              <a:gd name="connsiteY4" fmla="*/ 0 h 1446550"/>
              <a:gd name="connsiteX5" fmla="*/ 2694680 w 3396655"/>
              <a:gd name="connsiteY5" fmla="*/ 0 h 1446550"/>
              <a:gd name="connsiteX6" fmla="*/ 3396655 w 3396655"/>
              <a:gd name="connsiteY6" fmla="*/ 0 h 1446550"/>
              <a:gd name="connsiteX7" fmla="*/ 3396655 w 3396655"/>
              <a:gd name="connsiteY7" fmla="*/ 467718 h 1446550"/>
              <a:gd name="connsiteX8" fmla="*/ 3396655 w 3396655"/>
              <a:gd name="connsiteY8" fmla="*/ 949901 h 1446550"/>
              <a:gd name="connsiteX9" fmla="*/ 3396655 w 3396655"/>
              <a:gd name="connsiteY9" fmla="*/ 1446550 h 1446550"/>
              <a:gd name="connsiteX10" fmla="*/ 2762613 w 3396655"/>
              <a:gd name="connsiteY10" fmla="*/ 1446550 h 1446550"/>
              <a:gd name="connsiteX11" fmla="*/ 2196504 w 3396655"/>
              <a:gd name="connsiteY11" fmla="*/ 1446550 h 1446550"/>
              <a:gd name="connsiteX12" fmla="*/ 1698328 w 3396655"/>
              <a:gd name="connsiteY12" fmla="*/ 1446550 h 1446550"/>
              <a:gd name="connsiteX13" fmla="*/ 1200151 w 3396655"/>
              <a:gd name="connsiteY13" fmla="*/ 1446550 h 1446550"/>
              <a:gd name="connsiteX14" fmla="*/ 600076 w 3396655"/>
              <a:gd name="connsiteY14" fmla="*/ 1446550 h 1446550"/>
              <a:gd name="connsiteX15" fmla="*/ 0 w 3396655"/>
              <a:gd name="connsiteY15" fmla="*/ 1446550 h 1446550"/>
              <a:gd name="connsiteX16" fmla="*/ 0 w 3396655"/>
              <a:gd name="connsiteY16" fmla="*/ 978832 h 1446550"/>
              <a:gd name="connsiteX17" fmla="*/ 0 w 3396655"/>
              <a:gd name="connsiteY17" fmla="*/ 496649 h 1446550"/>
              <a:gd name="connsiteX18" fmla="*/ 0 w 3396655"/>
              <a:gd name="connsiteY1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6655" h="1446550" fill="none" extrusionOk="0">
                <a:moveTo>
                  <a:pt x="0" y="0"/>
                </a:moveTo>
                <a:cubicBezTo>
                  <a:pt x="218832" y="-48737"/>
                  <a:pt x="326650" y="34895"/>
                  <a:pt x="600076" y="0"/>
                </a:cubicBezTo>
                <a:cubicBezTo>
                  <a:pt x="873502" y="-34895"/>
                  <a:pt x="897296" y="2181"/>
                  <a:pt x="1064285" y="0"/>
                </a:cubicBezTo>
                <a:cubicBezTo>
                  <a:pt x="1231274" y="-2181"/>
                  <a:pt x="1472611" y="58041"/>
                  <a:pt x="1664361" y="0"/>
                </a:cubicBezTo>
                <a:cubicBezTo>
                  <a:pt x="1856111" y="-58041"/>
                  <a:pt x="1994371" y="25996"/>
                  <a:pt x="2128570" y="0"/>
                </a:cubicBezTo>
                <a:cubicBezTo>
                  <a:pt x="2262769" y="-25996"/>
                  <a:pt x="2545902" y="18929"/>
                  <a:pt x="2694680" y="0"/>
                </a:cubicBezTo>
                <a:cubicBezTo>
                  <a:pt x="2843458" y="-18929"/>
                  <a:pt x="3200869" y="48669"/>
                  <a:pt x="3396655" y="0"/>
                </a:cubicBezTo>
                <a:cubicBezTo>
                  <a:pt x="3414242" y="135859"/>
                  <a:pt x="3361807" y="252333"/>
                  <a:pt x="3396655" y="467718"/>
                </a:cubicBezTo>
                <a:cubicBezTo>
                  <a:pt x="3431503" y="683103"/>
                  <a:pt x="3354344" y="851693"/>
                  <a:pt x="3396655" y="949901"/>
                </a:cubicBezTo>
                <a:cubicBezTo>
                  <a:pt x="3438966" y="1048109"/>
                  <a:pt x="3385755" y="1338185"/>
                  <a:pt x="3396655" y="1446550"/>
                </a:cubicBezTo>
                <a:cubicBezTo>
                  <a:pt x="3212122" y="1497435"/>
                  <a:pt x="2993099" y="1439704"/>
                  <a:pt x="2762613" y="1446550"/>
                </a:cubicBezTo>
                <a:cubicBezTo>
                  <a:pt x="2532127" y="1453396"/>
                  <a:pt x="2311194" y="1380600"/>
                  <a:pt x="2196504" y="1446550"/>
                </a:cubicBezTo>
                <a:cubicBezTo>
                  <a:pt x="2081814" y="1512500"/>
                  <a:pt x="1848277" y="1389813"/>
                  <a:pt x="1698328" y="1446550"/>
                </a:cubicBezTo>
                <a:cubicBezTo>
                  <a:pt x="1548379" y="1503287"/>
                  <a:pt x="1429164" y="1439087"/>
                  <a:pt x="1200151" y="1446550"/>
                </a:cubicBezTo>
                <a:cubicBezTo>
                  <a:pt x="971138" y="1454013"/>
                  <a:pt x="866033" y="1417777"/>
                  <a:pt x="600076" y="1446550"/>
                </a:cubicBezTo>
                <a:cubicBezTo>
                  <a:pt x="334119" y="1475323"/>
                  <a:pt x="221466" y="1415911"/>
                  <a:pt x="0" y="1446550"/>
                </a:cubicBezTo>
                <a:cubicBezTo>
                  <a:pt x="-49364" y="1280442"/>
                  <a:pt x="52415" y="1203469"/>
                  <a:pt x="0" y="978832"/>
                </a:cubicBezTo>
                <a:cubicBezTo>
                  <a:pt x="-52415" y="754195"/>
                  <a:pt x="7015" y="643536"/>
                  <a:pt x="0" y="496649"/>
                </a:cubicBezTo>
                <a:cubicBezTo>
                  <a:pt x="-7015" y="349762"/>
                  <a:pt x="40202" y="130673"/>
                  <a:pt x="0" y="0"/>
                </a:cubicBezTo>
                <a:close/>
              </a:path>
              <a:path w="3396655" h="1446550" stroke="0" extrusionOk="0">
                <a:moveTo>
                  <a:pt x="0" y="0"/>
                </a:moveTo>
                <a:cubicBezTo>
                  <a:pt x="165336" y="-38662"/>
                  <a:pt x="395429" y="51822"/>
                  <a:pt x="498176" y="0"/>
                </a:cubicBezTo>
                <a:cubicBezTo>
                  <a:pt x="600923" y="-51822"/>
                  <a:pt x="806608" y="63310"/>
                  <a:pt x="1064285" y="0"/>
                </a:cubicBezTo>
                <a:cubicBezTo>
                  <a:pt x="1321962" y="-63310"/>
                  <a:pt x="1398141" y="5174"/>
                  <a:pt x="1664361" y="0"/>
                </a:cubicBezTo>
                <a:cubicBezTo>
                  <a:pt x="1930581" y="-5174"/>
                  <a:pt x="2028313" y="12769"/>
                  <a:pt x="2128570" y="0"/>
                </a:cubicBezTo>
                <a:cubicBezTo>
                  <a:pt x="2228827" y="-12769"/>
                  <a:pt x="2471304" y="40683"/>
                  <a:pt x="2728646" y="0"/>
                </a:cubicBezTo>
                <a:cubicBezTo>
                  <a:pt x="2985988" y="-40683"/>
                  <a:pt x="3173940" y="23711"/>
                  <a:pt x="3396655" y="0"/>
                </a:cubicBezTo>
                <a:cubicBezTo>
                  <a:pt x="3412699" y="119688"/>
                  <a:pt x="3362538" y="257008"/>
                  <a:pt x="3396655" y="453252"/>
                </a:cubicBezTo>
                <a:cubicBezTo>
                  <a:pt x="3430772" y="649496"/>
                  <a:pt x="3385111" y="835316"/>
                  <a:pt x="3396655" y="949901"/>
                </a:cubicBezTo>
                <a:cubicBezTo>
                  <a:pt x="3408199" y="1064486"/>
                  <a:pt x="3373594" y="1301669"/>
                  <a:pt x="3396655" y="1446550"/>
                </a:cubicBezTo>
                <a:cubicBezTo>
                  <a:pt x="3206647" y="1484575"/>
                  <a:pt x="3096590" y="1413285"/>
                  <a:pt x="2898479" y="1446550"/>
                </a:cubicBezTo>
                <a:cubicBezTo>
                  <a:pt x="2700368" y="1479815"/>
                  <a:pt x="2620408" y="1429008"/>
                  <a:pt x="2366336" y="1446550"/>
                </a:cubicBezTo>
                <a:cubicBezTo>
                  <a:pt x="2112264" y="1464092"/>
                  <a:pt x="2059492" y="1434810"/>
                  <a:pt x="1868160" y="1446550"/>
                </a:cubicBezTo>
                <a:cubicBezTo>
                  <a:pt x="1676828" y="1458290"/>
                  <a:pt x="1426961" y="1438643"/>
                  <a:pt x="1268085" y="1446550"/>
                </a:cubicBezTo>
                <a:cubicBezTo>
                  <a:pt x="1109209" y="1454457"/>
                  <a:pt x="882957" y="1444697"/>
                  <a:pt x="769908" y="1446550"/>
                </a:cubicBezTo>
                <a:cubicBezTo>
                  <a:pt x="656859" y="1448403"/>
                  <a:pt x="291245" y="1414500"/>
                  <a:pt x="0" y="1446550"/>
                </a:cubicBezTo>
                <a:cubicBezTo>
                  <a:pt x="-448" y="1303355"/>
                  <a:pt x="16497" y="1110879"/>
                  <a:pt x="0" y="978832"/>
                </a:cubicBezTo>
                <a:cubicBezTo>
                  <a:pt x="-16497" y="846785"/>
                  <a:pt x="32734" y="742100"/>
                  <a:pt x="0" y="525580"/>
                </a:cubicBezTo>
                <a:cubicBezTo>
                  <a:pt x="-32734" y="309060"/>
                  <a:pt x="55054" y="1888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6A46F28-BB64-4A12-86FB-020E4346E5A2}"/>
              </a:ext>
            </a:extLst>
          </p:cNvPr>
          <p:cNvSpPr txBox="1">
            <a:spLocks noChangeArrowheads="1"/>
          </p:cNvSpPr>
          <p:nvPr/>
        </p:nvSpPr>
        <p:spPr>
          <a:xfrm>
            <a:off x="217744" y="23151"/>
            <a:ext cx="8223250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a) Phân biệt nghĩa của các cụm t</a:t>
            </a:r>
            <a:r>
              <a:rPr lang="vi-VN" altLang="en-US" sz="4000"/>
              <a:t>ừ</a:t>
            </a:r>
            <a:r>
              <a:rPr lang="en-US" altLang="en-US" sz="4000"/>
              <a:t>: 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551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8AA892-5C61-44F6-90FE-BE4E151D763A}"/>
              </a:ext>
            </a:extLst>
          </p:cNvPr>
          <p:cNvSpPr txBox="1"/>
          <p:nvPr/>
        </p:nvSpPr>
        <p:spPr>
          <a:xfrm>
            <a:off x="223934" y="311473"/>
            <a:ext cx="11784564" cy="6235053"/>
          </a:xfrm>
          <a:prstGeom prst="rect">
            <a:avLst/>
          </a:prstGeom>
          <a:solidFill>
            <a:schemeClr val="lt1">
              <a:alpha val="39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4D7C2C-DAC7-4042-82C6-F866593DD62E}"/>
              </a:ext>
            </a:extLst>
          </p:cNvPr>
          <p:cNvSpPr txBox="1"/>
          <p:nvPr/>
        </p:nvSpPr>
        <p:spPr bwMode="auto">
          <a:xfrm>
            <a:off x="3552785" y="71449"/>
            <a:ext cx="5143517" cy="571502"/>
          </a:xfrm>
          <a:prstGeom prst="rect">
            <a:avLst/>
          </a:prstGeom>
          <a:solidFill>
            <a:srgbClr val="6EBA35"/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Khu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dân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cư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Khu Dân Cư Là Gì? Hiểu Trọn Vẹn Các Khái Niệm Liên Quan 2021">
            <a:extLst>
              <a:ext uri="{FF2B5EF4-FFF2-40B4-BE49-F238E27FC236}">
                <a16:creationId xmlns:a16="http://schemas.microsoft.com/office/drawing/2014/main" id="{6290CC93-DFA7-4FF3-9D0F-D876ACE7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83" y="1288889"/>
            <a:ext cx="4880690" cy="33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ặt tiền chợ thạch đà đường số 59 (4x20)-1 lầu - mr thanh nagoya">
            <a:extLst>
              <a:ext uri="{FF2B5EF4-FFF2-40B4-BE49-F238E27FC236}">
                <a16:creationId xmlns:a16="http://schemas.microsoft.com/office/drawing/2014/main" id="{1E2C496E-1FE3-4DA4-A2E5-08126824C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9" b="21225"/>
          <a:stretch/>
        </p:blipFill>
        <p:spPr bwMode="auto">
          <a:xfrm>
            <a:off x="6577321" y="1288889"/>
            <a:ext cx="4873520" cy="33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>
            <a:extLst>
              <a:ext uri="{FF2B5EF4-FFF2-40B4-BE49-F238E27FC236}">
                <a16:creationId xmlns:a16="http://schemas.microsoft.com/office/drawing/2014/main" id="{669CE875-EBCE-49B6-80E9-3E64CF0E0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" y="5230557"/>
            <a:ext cx="1255278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dirty="0" err="1">
                <a:latin typeface="Times New Roman" panose="02020603050405020304" pitchFamily="18" charset="0"/>
              </a:rPr>
              <a:t>Khu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3800" b="1" dirty="0">
                <a:latin typeface="Times New Roman" panose="02020603050405020304" pitchFamily="18" charset="0"/>
              </a:rPr>
              <a:t>: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endParaRPr lang="en-US" altLang="en-US" sz="3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8AA892-5C61-44F6-90FE-BE4E151D763A}"/>
              </a:ext>
            </a:extLst>
          </p:cNvPr>
          <p:cNvSpPr txBox="1"/>
          <p:nvPr/>
        </p:nvSpPr>
        <p:spPr>
          <a:xfrm>
            <a:off x="223934" y="311473"/>
            <a:ext cx="11784564" cy="6235053"/>
          </a:xfrm>
          <a:prstGeom prst="rect">
            <a:avLst/>
          </a:prstGeom>
          <a:solidFill>
            <a:schemeClr val="lt1">
              <a:alpha val="39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4D7C2C-DAC7-4042-82C6-F866593DD62E}"/>
              </a:ext>
            </a:extLst>
          </p:cNvPr>
          <p:cNvSpPr txBox="1"/>
          <p:nvPr/>
        </p:nvSpPr>
        <p:spPr bwMode="auto">
          <a:xfrm>
            <a:off x="3552785" y="71449"/>
            <a:ext cx="5143517" cy="571502"/>
          </a:xfrm>
          <a:prstGeom prst="rect">
            <a:avLst/>
          </a:prstGeom>
          <a:solidFill>
            <a:srgbClr val="6EBA35"/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Khu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sản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xuất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Picture 6" descr="4 Điểm Khác Nhau Giữa Khu Chế Xuất Và Khu Công Nghiệp | Kizuna">
            <a:extLst>
              <a:ext uri="{FF2B5EF4-FFF2-40B4-BE49-F238E27FC236}">
                <a16:creationId xmlns:a16="http://schemas.microsoft.com/office/drawing/2014/main" id="{8B5C9D70-849B-4622-B807-7067E323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1" y="1077297"/>
            <a:ext cx="5406118" cy="39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70ABEC9E-9906-4B93-8B7B-D49B2BAB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66" y="5396095"/>
            <a:ext cx="11434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Khu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xí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2" name="Picture 8" descr="Thông tin chi tiết Khu công nghiệp Tân Bình HCM [mới nhất]">
            <a:extLst>
              <a:ext uri="{FF2B5EF4-FFF2-40B4-BE49-F238E27FC236}">
                <a16:creationId xmlns:a16="http://schemas.microsoft.com/office/drawing/2014/main" id="{DF19AA5D-CA7C-4B6E-ABF1-C3FF02A7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03" y="1077297"/>
            <a:ext cx="5406116" cy="39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8AA892-5C61-44F6-90FE-BE4E151D763A}"/>
              </a:ext>
            </a:extLst>
          </p:cNvPr>
          <p:cNvSpPr txBox="1"/>
          <p:nvPr/>
        </p:nvSpPr>
        <p:spPr>
          <a:xfrm>
            <a:off x="203718" y="311473"/>
            <a:ext cx="11784564" cy="6235053"/>
          </a:xfrm>
          <a:prstGeom prst="rect">
            <a:avLst/>
          </a:prstGeom>
          <a:solidFill>
            <a:schemeClr val="lt1">
              <a:alpha val="39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3968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4D7C2C-DAC7-4042-82C6-F866593DD62E}"/>
              </a:ext>
            </a:extLst>
          </p:cNvPr>
          <p:cNvSpPr txBox="1"/>
          <p:nvPr/>
        </p:nvSpPr>
        <p:spPr bwMode="auto">
          <a:xfrm>
            <a:off x="3552785" y="71449"/>
            <a:ext cx="5143517" cy="571502"/>
          </a:xfrm>
          <a:prstGeom prst="rect">
            <a:avLst/>
          </a:prstGeom>
          <a:solidFill>
            <a:srgbClr val="6EBA35"/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Khu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bảo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tồn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thiên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nhiên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Nghiên cứu, phát triển du lịch sinh thái tại vườn quốc gia, khu bảo tồn -  ThienNhien.Net | Con người và Thiên nhiên">
            <a:extLst>
              <a:ext uri="{FF2B5EF4-FFF2-40B4-BE49-F238E27FC236}">
                <a16:creationId xmlns:a16="http://schemas.microsoft.com/office/drawing/2014/main" id="{B3E0FE0D-B330-4F73-A357-9BAADE91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4" y="1204232"/>
            <a:ext cx="54864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51DA1DE-9B4C-438F-827D-ABB232FE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30" y="5138057"/>
            <a:ext cx="118778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Khu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con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6" name="Picture 4" descr="Khu bảo tồn Sơn Trà: Chọn mô hình tham quan thiên nhiên và thú đặc hữu |  Tin tức mới nhất 24h - Đọc Báo Lao Động online - Laodong.vn">
            <a:extLst>
              <a:ext uri="{FF2B5EF4-FFF2-40B4-BE49-F238E27FC236}">
                <a16:creationId xmlns:a16="http://schemas.microsoft.com/office/drawing/2014/main" id="{917C10B3-971B-41F1-B012-6574B5C9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09" y="1204232"/>
            <a:ext cx="472346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8">
            <a:extLst>
              <a:ext uri="{FF2B5EF4-FFF2-40B4-BE49-F238E27FC236}">
                <a16:creationId xmlns:a16="http://schemas.microsoft.com/office/drawing/2014/main" id="{45A80358-81F4-44B1-BC70-936D02933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644" y="2881675"/>
            <a:ext cx="1133623" cy="14745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0">
            <a:extLst>
              <a:ext uri="{FF2B5EF4-FFF2-40B4-BE49-F238E27FC236}">
                <a16:creationId xmlns:a16="http://schemas.microsoft.com/office/drawing/2014/main" id="{5CFD6E5F-888E-4C97-8E90-0991B64D49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645" y="2562225"/>
            <a:ext cx="1133623" cy="147453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FD0E17AC-53B1-4F0B-A69D-DB084EA52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231" y="5734050"/>
            <a:ext cx="1005036" cy="952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E3370636-047A-4ADF-BE71-A5B5F1F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836" y="850884"/>
            <a:ext cx="1676400" cy="6334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" name="AutoShape 33">
            <a:extLst>
              <a:ext uri="{FF2B5EF4-FFF2-40B4-BE49-F238E27FC236}">
                <a16:creationId xmlns:a16="http://schemas.microsoft.com/office/drawing/2014/main" id="{C742E133-B0D0-4088-A7FF-BF67C721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520" y="863246"/>
            <a:ext cx="1676400" cy="63341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09F39EDC-15A8-4490-90F4-221635E06C61}"/>
              </a:ext>
            </a:extLst>
          </p:cNvPr>
          <p:cNvGrpSpPr/>
          <p:nvPr/>
        </p:nvGrpSpPr>
        <p:grpSpPr>
          <a:xfrm rot="20381386">
            <a:off x="307204" y="1765595"/>
            <a:ext cx="2943665" cy="1766798"/>
            <a:chOff x="1464014" y="1088749"/>
            <a:chExt cx="1841022" cy="1766798"/>
          </a:xfrm>
        </p:grpSpPr>
        <p:pic>
          <p:nvPicPr>
            <p:cNvPr id="14" name="图片 8">
              <a:extLst>
                <a:ext uri="{FF2B5EF4-FFF2-40B4-BE49-F238E27FC236}">
                  <a16:creationId xmlns:a16="http://schemas.microsoft.com/office/drawing/2014/main" id="{43488B90-B130-47E3-A5F4-0CA6B071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9445">
              <a:off x="1464014" y="1088749"/>
              <a:ext cx="1841022" cy="1766798"/>
            </a:xfrm>
            <a:prstGeom prst="rect">
              <a:avLst/>
            </a:prstGeom>
          </p:spPr>
        </p:pic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8551EF09-B095-4A32-A92E-FDBCE16AACFE}"/>
                </a:ext>
              </a:extLst>
            </p:cNvPr>
            <p:cNvSpPr txBox="1"/>
            <p:nvPr/>
          </p:nvSpPr>
          <p:spPr>
            <a:xfrm rot="1218614">
              <a:off x="1907231" y="1674199"/>
              <a:ext cx="1137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vi-V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A60FA719-8094-4047-9D3D-280D69E1220D}"/>
              </a:ext>
            </a:extLst>
          </p:cNvPr>
          <p:cNvGrpSpPr/>
          <p:nvPr/>
        </p:nvGrpSpPr>
        <p:grpSpPr>
          <a:xfrm>
            <a:off x="237603" y="3298486"/>
            <a:ext cx="2943665" cy="1766798"/>
            <a:chOff x="580584" y="4512610"/>
            <a:chExt cx="2943665" cy="1766798"/>
          </a:xfrm>
        </p:grpSpPr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id="{4081F7D8-1540-4040-BF64-E16938F90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831">
              <a:off x="580584" y="4512610"/>
              <a:ext cx="2943665" cy="1766798"/>
            </a:xfrm>
            <a:prstGeom prst="rect">
              <a:avLst/>
            </a:prstGeom>
          </p:spPr>
        </p:pic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4E7B51FC-349A-4108-ACAE-4A687EFF3CBA}"/>
                </a:ext>
              </a:extLst>
            </p:cNvPr>
            <p:cNvSpPr txBox="1"/>
            <p:nvPr/>
          </p:nvSpPr>
          <p:spPr>
            <a:xfrm>
              <a:off x="1434343" y="5053975"/>
              <a:ext cx="1818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endParaRPr lang="vi-V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A466E0C6-9423-4F9B-B4F6-E9AA3777BF2F}"/>
              </a:ext>
            </a:extLst>
          </p:cNvPr>
          <p:cNvGrpSpPr/>
          <p:nvPr/>
        </p:nvGrpSpPr>
        <p:grpSpPr>
          <a:xfrm>
            <a:off x="287919" y="4887785"/>
            <a:ext cx="2943665" cy="1766798"/>
            <a:chOff x="629888" y="4462963"/>
            <a:chExt cx="2943665" cy="1766798"/>
          </a:xfrm>
        </p:grpSpPr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69AB77E4-2ACC-4607-B6C9-02B108FBB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831">
              <a:off x="629888" y="4462963"/>
              <a:ext cx="2943665" cy="1766798"/>
            </a:xfrm>
            <a:prstGeom prst="rect">
              <a:avLst/>
            </a:prstGeom>
          </p:spPr>
        </p:pic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43DE585B-DB0E-4C21-8075-8B26E72D731B}"/>
                </a:ext>
              </a:extLst>
            </p:cNvPr>
            <p:cNvSpPr txBox="1"/>
            <p:nvPr/>
          </p:nvSpPr>
          <p:spPr>
            <a:xfrm>
              <a:off x="1162431" y="5053975"/>
              <a:ext cx="2090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endParaRPr lang="vi-V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8CCF5EF-5E4E-4ED8-9F88-43E1808AB26F}"/>
              </a:ext>
            </a:extLst>
          </p:cNvPr>
          <p:cNvSpPr txBox="1"/>
          <p:nvPr/>
        </p:nvSpPr>
        <p:spPr>
          <a:xfrm>
            <a:off x="4324268" y="1948355"/>
            <a:ext cx="764857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môi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xung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quanh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C71E061-E0E5-4748-8886-FF10AE6E5FCC}"/>
              </a:ext>
            </a:extLst>
          </p:cNvPr>
          <p:cNvSpPr txBox="1"/>
          <p:nvPr/>
        </p:nvSpPr>
        <p:spPr>
          <a:xfrm>
            <a:off x="4324268" y="3495624"/>
            <a:ext cx="764857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b="1" dirty="0">
                <a:latin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chung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, bao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vi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ra,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5CA97150-31B2-42AA-994A-6FC2A0AB9245}"/>
              </a:ext>
            </a:extLst>
          </p:cNvPr>
          <p:cNvSpPr txBox="1"/>
          <p:nvPr/>
        </p:nvSpPr>
        <p:spPr>
          <a:xfrm>
            <a:off x="4324268" y="5250197"/>
            <a:ext cx="764857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sát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7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75542" y="4948182"/>
            <a:ext cx="12166197" cy="19207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100031" y="2"/>
            <a:ext cx="2156809" cy="195361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3B180249-8F3E-47C2-9CB3-7C8CCED75B01}"/>
              </a:ext>
            </a:extLst>
          </p:cNvPr>
          <p:cNvSpPr txBox="1"/>
          <p:nvPr/>
        </p:nvSpPr>
        <p:spPr>
          <a:xfrm>
            <a:off x="753271" y="1274276"/>
            <a:ext cx="10700182" cy="1643420"/>
          </a:xfrm>
          <a:custGeom>
            <a:avLst/>
            <a:gdLst>
              <a:gd name="connsiteX0" fmla="*/ 0 w 10700182"/>
              <a:gd name="connsiteY0" fmla="*/ 556232 h 1643420"/>
              <a:gd name="connsiteX1" fmla="*/ 556232 w 10700182"/>
              <a:gd name="connsiteY1" fmla="*/ 0 h 1643420"/>
              <a:gd name="connsiteX2" fmla="*/ 10143950 w 10700182"/>
              <a:gd name="connsiteY2" fmla="*/ 0 h 1643420"/>
              <a:gd name="connsiteX3" fmla="*/ 10700182 w 10700182"/>
              <a:gd name="connsiteY3" fmla="*/ 556232 h 1643420"/>
              <a:gd name="connsiteX4" fmla="*/ 10700182 w 10700182"/>
              <a:gd name="connsiteY4" fmla="*/ 1087188 h 1643420"/>
              <a:gd name="connsiteX5" fmla="*/ 10143950 w 10700182"/>
              <a:gd name="connsiteY5" fmla="*/ 1643420 h 1643420"/>
              <a:gd name="connsiteX6" fmla="*/ 556232 w 10700182"/>
              <a:gd name="connsiteY6" fmla="*/ 1643420 h 1643420"/>
              <a:gd name="connsiteX7" fmla="*/ 0 w 10700182"/>
              <a:gd name="connsiteY7" fmla="*/ 1087188 h 1643420"/>
              <a:gd name="connsiteX8" fmla="*/ 0 w 10700182"/>
              <a:gd name="connsiteY8" fmla="*/ 556232 h 164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0182" h="1643420" extrusionOk="0">
                <a:moveTo>
                  <a:pt x="0" y="556232"/>
                </a:moveTo>
                <a:cubicBezTo>
                  <a:pt x="-24983" y="240185"/>
                  <a:pt x="251649" y="-43851"/>
                  <a:pt x="556232" y="0"/>
                </a:cubicBezTo>
                <a:cubicBezTo>
                  <a:pt x="2022932" y="21081"/>
                  <a:pt x="5809332" y="112621"/>
                  <a:pt x="10143950" y="0"/>
                </a:cubicBezTo>
                <a:cubicBezTo>
                  <a:pt x="10450158" y="5856"/>
                  <a:pt x="10753941" y="239890"/>
                  <a:pt x="10700182" y="556232"/>
                </a:cubicBezTo>
                <a:cubicBezTo>
                  <a:pt x="10671614" y="729183"/>
                  <a:pt x="10731377" y="1021835"/>
                  <a:pt x="10700182" y="1087188"/>
                </a:cubicBezTo>
                <a:cubicBezTo>
                  <a:pt x="10706482" y="1409662"/>
                  <a:pt x="10426662" y="1650408"/>
                  <a:pt x="10143950" y="1643420"/>
                </a:cubicBezTo>
                <a:cubicBezTo>
                  <a:pt x="8664428" y="1551354"/>
                  <a:pt x="4408607" y="1669044"/>
                  <a:pt x="556232" y="1643420"/>
                </a:cubicBezTo>
                <a:cubicBezTo>
                  <a:pt x="260494" y="1689371"/>
                  <a:pt x="2956" y="1372758"/>
                  <a:pt x="0" y="1087188"/>
                </a:cubicBezTo>
                <a:cubicBezTo>
                  <a:pt x="2969" y="882425"/>
                  <a:pt x="-40618" y="736695"/>
                  <a:pt x="0" y="556232"/>
                </a:cubicBezTo>
                <a:close/>
              </a:path>
            </a:pathLst>
          </a:custGeom>
          <a:noFill/>
          <a:ln w="38100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2505963065">
                  <a:prstGeom prst="roundRect">
                    <a:avLst>
                      <a:gd name="adj" fmla="val 3384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Thay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nó</a:t>
            </a:r>
            <a:r>
              <a:rPr lang="en-US" altLang="zh-CN" sz="4000" b="1" spc="30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8342012" y="-1"/>
            <a:ext cx="3886677" cy="1566592"/>
          </a:xfrm>
          <a:prstGeom prst="rect">
            <a:avLst/>
          </a:prstGeom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2832260" y="1953619"/>
            <a:ext cx="2330565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178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tx1">
                  <a:alpha val="60000"/>
                </a:schemeClr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Source Sans Pro" charset="0"/>
            </a:endParaRP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0E4F8EE7-D6CF-4839-9B74-47320A17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43" y="3008077"/>
            <a:ext cx="92783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A2B9D4CC-FDE8-43E7-9156-721B692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43" y="3701360"/>
            <a:ext cx="944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8769CF45-12B9-4DC5-9A1D-09943819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43" y="4364751"/>
            <a:ext cx="90846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1609829C-EE1E-41C6-98A6-90D80561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66" y="3701360"/>
            <a:ext cx="28365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gìn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E5444F53-CA42-4C3F-8C4E-81F7E422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66" y="4394643"/>
            <a:ext cx="28365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gìn</a:t>
            </a:r>
            <a:r>
              <a:rPr lang="en-US" altLang="en-US" sz="40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giữ</a:t>
            </a:r>
            <a:endParaRPr lang="en-US" altLang="en-US" sz="4000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build="allAtOnce"/>
      <p:bldP spid="18" grpId="0" build="allAtOnce"/>
      <p:bldP spid="19" grpId="0" build="allAtOnce"/>
      <p:bldP spid="20" grpId="0"/>
      <p:bldP spid="20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402EC-2879-4AAF-8219-FBA39F7B940A}"/>
              </a:ext>
            </a:extLst>
          </p:cNvPr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8D0B2-F7A5-4BDB-89A7-13D1D1C6291D}"/>
              </a:ext>
            </a:extLst>
          </p:cNvPr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A6D6-0C1D-4F7D-B229-BC7595C27A3C}"/>
              </a:ext>
            </a:extLst>
          </p:cNvPr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DFA804-59E9-4470-AD6B-7F499CE3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03" y="397933"/>
            <a:ext cx="110802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40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A70EB-3AD0-4B9E-B36E-7275EC3EC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03" y="3916099"/>
            <a:ext cx="1098304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40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Đảo Khỉ - Cần Giờ ở Huyện Cần Giờ, TP. HCM | Foody.vn">
            <a:extLst>
              <a:ext uri="{FF2B5EF4-FFF2-40B4-BE49-F238E27FC236}">
                <a16:creationId xmlns:a16="http://schemas.microsoft.com/office/drawing/2014/main" id="{273CC590-16F9-425F-9724-89085297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8" y="1248928"/>
            <a:ext cx="3877794" cy="24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77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393</Words>
  <Application>Microsoft Office PowerPoint</Application>
  <PresentationFormat>Màn hình rộng</PresentationFormat>
  <Paragraphs>43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Cabaret</vt:lpstr>
      <vt:lpstr>UTM Loko</vt:lpstr>
      <vt:lpstr>腾祥铁山楷书繁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Linh Chu</dc:creator>
  <cp:lastModifiedBy>Linh Chu</cp:lastModifiedBy>
  <cp:revision>1</cp:revision>
  <dcterms:created xsi:type="dcterms:W3CDTF">2021-10-31T12:26:34Z</dcterms:created>
  <dcterms:modified xsi:type="dcterms:W3CDTF">2021-10-31T13:02:35Z</dcterms:modified>
</cp:coreProperties>
</file>