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41" r:id="rId8"/>
    <p:sldLayoutId id="2147483740" r:id="rId9"/>
    <p:sldLayoutId id="2147483739" r:id="rId10"/>
    <p:sldLayoutId id="2147483737" r:id="rId11"/>
    <p:sldLayoutId id="2147483736" r:id="rId12"/>
    <p:sldLayoutId id="2147483735" r:id="rId13"/>
    <p:sldLayoutId id="2147483734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7.wmf"/><Relationship Id="rId18" Type="http://schemas.openxmlformats.org/officeDocument/2006/relationships/image" Target="../media/image61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audio" Target="../media/audio4.wav"/><Relationship Id="rId11" Type="http://schemas.openxmlformats.org/officeDocument/2006/relationships/image" Target="../media/image56.wmf"/><Relationship Id="rId5" Type="http://schemas.openxmlformats.org/officeDocument/2006/relationships/audio" Target="../media/audio3.wav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4.wmf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image" Target="../media/image63.wmf"/><Relationship Id="rId5" Type="http://schemas.openxmlformats.org/officeDocument/2006/relationships/audio" Target="../media/audio2.wav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29.bin"/><Relationship Id="rId4" Type="http://schemas.openxmlformats.org/officeDocument/2006/relationships/audio" Target="../media/audio6.wav"/><Relationship Id="rId9" Type="http://schemas.openxmlformats.org/officeDocument/2006/relationships/image" Target="../media/image66.jpeg"/><Relationship Id="rId14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71.wmf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34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oleObject" Target="../embeddings/oleObject41.bin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40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74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23.png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2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2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35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7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9.wmf"/><Relationship Id="rId32" Type="http://schemas.openxmlformats.org/officeDocument/2006/relationships/image" Target="../media/image43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41.wmf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8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4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44.wmf"/><Relationship Id="rId26" Type="http://schemas.openxmlformats.org/officeDocument/2006/relationships/image" Target="../media/image48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7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49.wmf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46.wmf"/><Relationship Id="rId27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50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52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8625" y="1834704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B7BD37-B2D7-46AF-BBE9-4CF3DB85DA8A}"/>
              </a:ext>
            </a:extLst>
          </p:cNvPr>
          <p:cNvSpPr/>
          <p:nvPr/>
        </p:nvSpPr>
        <p:spPr>
          <a:xfrm>
            <a:off x="4114440" y="761156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20ADDB-7AE0-45BC-BF5D-7961ACDCF5F8}"/>
              </a:ext>
            </a:extLst>
          </p:cNvPr>
          <p:cNvSpPr/>
          <p:nvPr/>
        </p:nvSpPr>
        <p:spPr>
          <a:xfrm>
            <a:off x="1860698" y="2679755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:a16="http://schemas.microsoft.com/office/drawing/2014/main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:a16="http://schemas.microsoft.com/office/drawing/2014/main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:a16="http://schemas.microsoft.com/office/drawing/2014/main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:a16="http://schemas.microsoft.com/office/drawing/2014/main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:a16="http://schemas.microsoft.com/office/drawing/2014/main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:a16="http://schemas.microsoft.com/office/drawing/2014/main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2" name="Rectangle 52">
            <a:extLst>
              <a:ext uri="{FF2B5EF4-FFF2-40B4-BE49-F238E27FC236}">
                <a16:creationId xmlns:a16="http://schemas.microsoft.com/office/drawing/2014/main" id="{F79DE74A-AAFB-4C59-B5EA-B0BED5DE92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" name="Equation" r:id="rId9" imgW="0" imgH="0" progId="Equation.3">
                  <p:embed/>
                </p:oleObj>
              </mc:Choice>
              <mc:Fallback>
                <p:oleObj name="Equation" r:id="rId9" imgW="0" imgH="0" progId="Equation.3">
                  <p:embed/>
                  <p:pic>
                    <p:nvPicPr>
                      <p:cNvPr id="41012" name="Rectangle 52">
                        <a:extLst>
                          <a:ext uri="{FF2B5EF4-FFF2-40B4-BE49-F238E27FC236}">
                            <a16:creationId xmlns:a16="http://schemas.microsoft.com/office/drawing/2014/main" id="{F79DE74A-AAFB-4C59-B5EA-B0BED5DE92F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3" name="Object 53">
            <a:extLst>
              <a:ext uri="{FF2B5EF4-FFF2-40B4-BE49-F238E27FC236}">
                <a16:creationId xmlns:a16="http://schemas.microsoft.com/office/drawing/2014/main" id="{66630D81-4E58-496C-B44D-85047F6C431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41013" name="Object 53">
                        <a:extLst>
                          <a:ext uri="{FF2B5EF4-FFF2-40B4-BE49-F238E27FC236}">
                            <a16:creationId xmlns:a16="http://schemas.microsoft.com/office/drawing/2014/main" id="{66630D81-4E58-496C-B44D-85047F6C4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4" name="Object 54">
            <a:extLst>
              <a:ext uri="{FF2B5EF4-FFF2-40B4-BE49-F238E27FC236}">
                <a16:creationId xmlns:a16="http://schemas.microsoft.com/office/drawing/2014/main" id="{53ECDC17-7622-4291-AC2D-1A16D82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5" y="3579814"/>
          <a:ext cx="9350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" name="Equation" r:id="rId12" imgW="342720" imgH="393480" progId="Equation.3">
                  <p:embed/>
                </p:oleObj>
              </mc:Choice>
              <mc:Fallback>
                <p:oleObj name="Equation" r:id="rId12" imgW="342720" imgH="393480" progId="Equation.3">
                  <p:embed/>
                  <p:pic>
                    <p:nvPicPr>
                      <p:cNvPr id="41014" name="Object 54">
                        <a:extLst>
                          <a:ext uri="{FF2B5EF4-FFF2-40B4-BE49-F238E27FC236}">
                            <a16:creationId xmlns:a16="http://schemas.microsoft.com/office/drawing/2014/main" id="{53ECDC17-7622-4291-AC2D-1A16D82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579814"/>
                        <a:ext cx="935038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5" name="Object 55">
            <a:extLst>
              <a:ext uri="{FF2B5EF4-FFF2-40B4-BE49-F238E27FC236}">
                <a16:creationId xmlns:a16="http://schemas.microsoft.com/office/drawing/2014/main" id="{22CDE00C-DFD0-4EFE-9777-495A1EE6D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1015" name="Object 55">
                        <a:extLst>
                          <a:ext uri="{FF2B5EF4-FFF2-40B4-BE49-F238E27FC236}">
                            <a16:creationId xmlns:a16="http://schemas.microsoft.com/office/drawing/2014/main" id="{22CDE00C-DFD0-4EFE-9777-495A1EE6D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6" name="Object 56">
            <a:extLst>
              <a:ext uri="{FF2B5EF4-FFF2-40B4-BE49-F238E27FC236}">
                <a16:creationId xmlns:a16="http://schemas.microsoft.com/office/drawing/2014/main" id="{DE740034-E014-4887-B521-FF87E499A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4939" y="3579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41016" name="Object 56">
                        <a:extLst>
                          <a:ext uri="{FF2B5EF4-FFF2-40B4-BE49-F238E27FC236}">
                            <a16:creationId xmlns:a16="http://schemas.microsoft.com/office/drawing/2014/main" id="{DE740034-E014-4887-B521-FF87E499A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9" y="3579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7" name="Picture 57">
            <a:extLst>
              <a:ext uri="{FF2B5EF4-FFF2-40B4-BE49-F238E27FC236}">
                <a16:creationId xmlns:a16="http://schemas.microsoft.com/office/drawing/2014/main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:a16="http://schemas.microsoft.com/office/drawing/2014/main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410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8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:a16="http://schemas.microsoft.com/office/drawing/2014/main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:a16="http://schemas.microsoft.com/office/drawing/2014/main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:a16="http://schemas.microsoft.com/office/drawing/2014/main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:a16="http://schemas.microsoft.com/office/drawing/2014/main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:a16="http://schemas.microsoft.com/office/drawing/2014/main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:a16="http://schemas.microsoft.com/office/drawing/2014/main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:a16="http://schemas.microsoft.com/office/drawing/2014/main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:a16="http://schemas.microsoft.com/office/drawing/2014/main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:a16="http://schemas.microsoft.com/office/drawing/2014/main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:a16="http://schemas.microsoft.com/office/drawing/2014/main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:a16="http://schemas.microsoft.com/office/drawing/2014/main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:a16="http://schemas.microsoft.com/office/drawing/2014/main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8227" name="Object 35">
            <a:extLst>
              <a:ext uri="{FF2B5EF4-FFF2-40B4-BE49-F238E27FC236}">
                <a16:creationId xmlns:a16="http://schemas.microsoft.com/office/drawing/2014/main" id="{C67A4967-A810-437C-A2BF-C17534A5B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895600"/>
          <a:ext cx="7620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2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8227" name="Object 35">
                        <a:extLst>
                          <a:ext uri="{FF2B5EF4-FFF2-40B4-BE49-F238E27FC236}">
                            <a16:creationId xmlns:a16="http://schemas.microsoft.com/office/drawing/2014/main" id="{C67A4967-A810-437C-A2BF-C17534A5B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895600"/>
                        <a:ext cx="7620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8" name="Object 36">
            <a:extLst>
              <a:ext uri="{FF2B5EF4-FFF2-40B4-BE49-F238E27FC236}">
                <a16:creationId xmlns:a16="http://schemas.microsoft.com/office/drawing/2014/main" id="{B28882DE-8B36-47EC-9D3C-9AA67F47B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738" y="3962400"/>
          <a:ext cx="969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3" name="Equation" r:id="rId12" imgW="355320" imgH="393480" progId="Equation.3">
                  <p:embed/>
                </p:oleObj>
              </mc:Choice>
              <mc:Fallback>
                <p:oleObj name="Equation" r:id="rId12" imgW="355320" imgH="393480" progId="Equation.3">
                  <p:embed/>
                  <p:pic>
                    <p:nvPicPr>
                      <p:cNvPr id="8228" name="Object 36">
                        <a:extLst>
                          <a:ext uri="{FF2B5EF4-FFF2-40B4-BE49-F238E27FC236}">
                            <a16:creationId xmlns:a16="http://schemas.microsoft.com/office/drawing/2014/main" id="{B28882DE-8B36-47EC-9D3C-9AA67F47B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8" y="3962400"/>
                        <a:ext cx="969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9" name="Object 37">
            <a:extLst>
              <a:ext uri="{FF2B5EF4-FFF2-40B4-BE49-F238E27FC236}">
                <a16:creationId xmlns:a16="http://schemas.microsoft.com/office/drawing/2014/main" id="{BACF0E25-8E6B-49DF-A7FF-6495ADB24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0950" y="2819400"/>
          <a:ext cx="9017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" name="Equation" r:id="rId14" imgW="330120" imgH="393480" progId="Equation.3">
                  <p:embed/>
                </p:oleObj>
              </mc:Choice>
              <mc:Fallback>
                <p:oleObj name="Equation" r:id="rId14" imgW="330120" imgH="393480" progId="Equation.3">
                  <p:embed/>
                  <p:pic>
                    <p:nvPicPr>
                      <p:cNvPr id="8229" name="Object 37">
                        <a:extLst>
                          <a:ext uri="{FF2B5EF4-FFF2-40B4-BE49-F238E27FC236}">
                            <a16:creationId xmlns:a16="http://schemas.microsoft.com/office/drawing/2014/main" id="{BACF0E25-8E6B-49DF-A7FF-6495ADB246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819400"/>
                        <a:ext cx="9017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0" name="Object 38">
            <a:extLst>
              <a:ext uri="{FF2B5EF4-FFF2-40B4-BE49-F238E27FC236}">
                <a16:creationId xmlns:a16="http://schemas.microsoft.com/office/drawing/2014/main" id="{1AE2802D-88C0-4911-B06E-60B87A88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3960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5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:a16="http://schemas.microsoft.com/office/drawing/2014/main" id="{1AE2802D-88C0-4911-B06E-60B87A88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3960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Oval 39">
            <a:extLst>
              <a:ext uri="{FF2B5EF4-FFF2-40B4-BE49-F238E27FC236}">
                <a16:creationId xmlns:a16="http://schemas.microsoft.com/office/drawing/2014/main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:a16="http://schemas.microsoft.com/office/drawing/2014/main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:a16="http://schemas.microsoft.com/office/drawing/2014/main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:a16="http://schemas.microsoft.com/office/drawing/2014/main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:a16="http://schemas.microsoft.com/office/drawing/2014/main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:a16="http://schemas.microsoft.com/office/drawing/2014/main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2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:a16="http://schemas.microsoft.com/office/drawing/2014/main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:a16="http://schemas.microsoft.com/office/drawing/2014/main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:a16="http://schemas.microsoft.com/office/drawing/2014/main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:a16="http://schemas.microsoft.com/office/drawing/2014/main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9252" name="Object 36">
            <a:extLst>
              <a:ext uri="{FF2B5EF4-FFF2-40B4-BE49-F238E27FC236}">
                <a16:creationId xmlns:a16="http://schemas.microsoft.com/office/drawing/2014/main" id="{83DA47F0-5732-4E57-BA24-B99F1E7A5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0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9252" name="Object 36">
                        <a:extLst>
                          <a:ext uri="{FF2B5EF4-FFF2-40B4-BE49-F238E27FC236}">
                            <a16:creationId xmlns:a16="http://schemas.microsoft.com/office/drawing/2014/main" id="{83DA47F0-5732-4E57-BA24-B99F1E7A5C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3" name="Object 37">
            <a:extLst>
              <a:ext uri="{FF2B5EF4-FFF2-40B4-BE49-F238E27FC236}">
                <a16:creationId xmlns:a16="http://schemas.microsoft.com/office/drawing/2014/main" id="{8DA30A09-FFEB-49D4-8512-F988378B2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1" name="Equation" r:id="rId11" imgW="203040" imgH="393480" progId="Equation.3">
                  <p:embed/>
                </p:oleObj>
              </mc:Choice>
              <mc:Fallback>
                <p:oleObj name="Equation" r:id="rId11" imgW="203040" imgH="393480" progId="Equation.3">
                  <p:embed/>
                  <p:pic>
                    <p:nvPicPr>
                      <p:cNvPr id="9253" name="Object 37">
                        <a:extLst>
                          <a:ext uri="{FF2B5EF4-FFF2-40B4-BE49-F238E27FC236}">
                            <a16:creationId xmlns:a16="http://schemas.microsoft.com/office/drawing/2014/main" id="{8DA30A09-FFEB-49D4-8512-F988378B2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>
            <a:extLst>
              <a:ext uri="{FF2B5EF4-FFF2-40B4-BE49-F238E27FC236}">
                <a16:creationId xmlns:a16="http://schemas.microsoft.com/office/drawing/2014/main" id="{ED81E1AC-22B3-4719-836D-63061BB16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075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2" name="Equation" r:id="rId13" imgW="203040" imgH="393480" progId="Equation.3">
                  <p:embed/>
                </p:oleObj>
              </mc:Choice>
              <mc:Fallback>
                <p:oleObj name="Equation" r:id="rId13" imgW="203040" imgH="393480" progId="Equation.3">
                  <p:embed/>
                  <p:pic>
                    <p:nvPicPr>
                      <p:cNvPr id="9254" name="Object 38">
                        <a:extLst>
                          <a:ext uri="{FF2B5EF4-FFF2-40B4-BE49-F238E27FC236}">
                            <a16:creationId xmlns:a16="http://schemas.microsoft.com/office/drawing/2014/main" id="{ED81E1AC-22B3-4719-836D-63061BB16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5" name="Object 39">
            <a:extLst>
              <a:ext uri="{FF2B5EF4-FFF2-40B4-BE49-F238E27FC236}">
                <a16:creationId xmlns:a16="http://schemas.microsoft.com/office/drawing/2014/main" id="{2ACB33FE-1368-463D-957B-049350492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862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3" name="Equation" r:id="rId15" imgW="203040" imgH="393480" progId="Equation.3">
                  <p:embed/>
                </p:oleObj>
              </mc:Choice>
              <mc:Fallback>
                <p:oleObj name="Equation" r:id="rId15" imgW="203040" imgH="393480" progId="Equation.3">
                  <p:embed/>
                  <p:pic>
                    <p:nvPicPr>
                      <p:cNvPr id="9255" name="Object 39">
                        <a:extLst>
                          <a:ext uri="{FF2B5EF4-FFF2-40B4-BE49-F238E27FC236}">
                            <a16:creationId xmlns:a16="http://schemas.microsoft.com/office/drawing/2014/main" id="{2ACB33FE-1368-463D-957B-049350492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862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6" name="Object 40">
            <a:extLst>
              <a:ext uri="{FF2B5EF4-FFF2-40B4-BE49-F238E27FC236}">
                <a16:creationId xmlns:a16="http://schemas.microsoft.com/office/drawing/2014/main" id="{404FA0AD-C071-469F-9187-F1B63C720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4" name="Equation" r:id="rId17" imgW="152280" imgH="393480" progId="Equation.3">
                  <p:embed/>
                </p:oleObj>
              </mc:Choice>
              <mc:Fallback>
                <p:oleObj name="Equation" r:id="rId17" imgW="152280" imgH="393480" progId="Equation.3">
                  <p:embed/>
                  <p:pic>
                    <p:nvPicPr>
                      <p:cNvPr id="9256" name="Object 40">
                        <a:extLst>
                          <a:ext uri="{FF2B5EF4-FFF2-40B4-BE49-F238E27FC236}">
                            <a16:creationId xmlns:a16="http://schemas.microsoft.com/office/drawing/2014/main" id="{404FA0AD-C071-469F-9187-F1B63C720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" name="Object 41">
            <a:extLst>
              <a:ext uri="{FF2B5EF4-FFF2-40B4-BE49-F238E27FC236}">
                <a16:creationId xmlns:a16="http://schemas.microsoft.com/office/drawing/2014/main" id="{14A55D9F-BDD4-442B-B6E6-DE92E8BE2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828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" name="Equation" r:id="rId19" imgW="266400" imgH="393480" progId="Equation.3">
                  <p:embed/>
                </p:oleObj>
              </mc:Choice>
              <mc:Fallback>
                <p:oleObj name="Equation" r:id="rId19" imgW="266400" imgH="393480" progId="Equation.3">
                  <p:embed/>
                  <p:pic>
                    <p:nvPicPr>
                      <p:cNvPr id="9257" name="Object 41">
                        <a:extLst>
                          <a:ext uri="{FF2B5EF4-FFF2-40B4-BE49-F238E27FC236}">
                            <a16:creationId xmlns:a16="http://schemas.microsoft.com/office/drawing/2014/main" id="{14A55D9F-BDD4-442B-B6E6-DE92E8BE2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9" name="Oval 43">
            <a:extLst>
              <a:ext uri="{FF2B5EF4-FFF2-40B4-BE49-F238E27FC236}">
                <a16:creationId xmlns:a16="http://schemas.microsoft.com/office/drawing/2014/main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:a16="http://schemas.microsoft.com/office/drawing/2014/main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:a16="http://schemas.microsoft.com/office/drawing/2014/main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:a16="http://schemas.microsoft.com/office/drawing/2014/main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0274" name="Object 34">
            <a:extLst>
              <a:ext uri="{FF2B5EF4-FFF2-40B4-BE49-F238E27FC236}">
                <a16:creationId xmlns:a16="http://schemas.microsoft.com/office/drawing/2014/main" id="{F73B22C7-5868-4F41-A5DC-31D8ECF7B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64" y="2362200"/>
          <a:ext cx="15636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0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10274" name="Object 34">
                        <a:extLst>
                          <a:ext uri="{FF2B5EF4-FFF2-40B4-BE49-F238E27FC236}">
                            <a16:creationId xmlns:a16="http://schemas.microsoft.com/office/drawing/2014/main" id="{F73B22C7-5868-4F41-A5DC-31D8ECF7B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4" y="2362200"/>
                        <a:ext cx="156368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5" name="Object 35">
            <a:extLst>
              <a:ext uri="{FF2B5EF4-FFF2-40B4-BE49-F238E27FC236}">
                <a16:creationId xmlns:a16="http://schemas.microsoft.com/office/drawing/2014/main" id="{8B6770C4-63A3-4377-A66D-6EA992C4F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0" y="2362200"/>
          <a:ext cx="571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1" name="Equation" r:id="rId11" imgW="152280" imgH="393480" progId="Equation.3">
                  <p:embed/>
                </p:oleObj>
              </mc:Choice>
              <mc:Fallback>
                <p:oleObj name="Equation" r:id="rId11" imgW="152280" imgH="393480" progId="Equation.3">
                  <p:embed/>
                  <p:pic>
                    <p:nvPicPr>
                      <p:cNvPr id="10275" name="Object 35">
                        <a:extLst>
                          <a:ext uri="{FF2B5EF4-FFF2-40B4-BE49-F238E27FC236}">
                            <a16:creationId xmlns:a16="http://schemas.microsoft.com/office/drawing/2014/main" id="{8B6770C4-63A3-4377-A66D-6EA992C4F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2362200"/>
                        <a:ext cx="571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6" name="Oval 36">
            <a:extLst>
              <a:ext uri="{FF2B5EF4-FFF2-40B4-BE49-F238E27FC236}">
                <a16:creationId xmlns:a16="http://schemas.microsoft.com/office/drawing/2014/main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7" name="Object 37">
            <a:extLst>
              <a:ext uri="{FF2B5EF4-FFF2-40B4-BE49-F238E27FC236}">
                <a16:creationId xmlns:a16="http://schemas.microsoft.com/office/drawing/2014/main" id="{C9F68A36-AF08-424E-9B49-5BCBA6CE1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2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10277" name="Object 37">
                        <a:extLst>
                          <a:ext uri="{FF2B5EF4-FFF2-40B4-BE49-F238E27FC236}">
                            <a16:creationId xmlns:a16="http://schemas.microsoft.com/office/drawing/2014/main" id="{C9F68A36-AF08-424E-9B49-5BCBA6CE1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8" name="Object 38">
            <a:extLst>
              <a:ext uri="{FF2B5EF4-FFF2-40B4-BE49-F238E27FC236}">
                <a16:creationId xmlns:a16="http://schemas.microsoft.com/office/drawing/2014/main" id="{82640276-6BA2-4B32-AD2F-EE3D665EF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3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10278" name="Object 38">
                        <a:extLst>
                          <a:ext uri="{FF2B5EF4-FFF2-40B4-BE49-F238E27FC236}">
                            <a16:creationId xmlns:a16="http://schemas.microsoft.com/office/drawing/2014/main" id="{82640276-6BA2-4B32-AD2F-EE3D665E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9" name="Rectangle 39">
            <a:extLst>
              <a:ext uri="{FF2B5EF4-FFF2-40B4-BE49-F238E27FC236}">
                <a16:creationId xmlns:a16="http://schemas.microsoft.com/office/drawing/2014/main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:a16="http://schemas.microsoft.com/office/drawing/2014/main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:a16="http://schemas.microsoft.com/office/drawing/2014/main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33" name="Object 20">
            <a:extLst>
              <a:ext uri="{FF2B5EF4-FFF2-40B4-BE49-F238E27FC236}">
                <a16:creationId xmlns:a16="http://schemas.microsoft.com/office/drawing/2014/main" id="{4440380F-F3CB-4D68-8443-A033A4AC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71680"/>
              </p:ext>
            </p:extLst>
          </p:nvPr>
        </p:nvGraphicFramePr>
        <p:xfrm>
          <a:off x="2902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2004" name="Object 20">
                        <a:extLst>
                          <a:ext uri="{FF2B5EF4-FFF2-40B4-BE49-F238E27FC236}">
                            <a16:creationId xmlns:a16="http://schemas.microsoft.com/office/drawing/2014/main" id="{61ADFC8E-C6B1-4BEC-815E-381AA2F0C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>
            <a:extLst>
              <a:ext uri="{FF2B5EF4-FFF2-40B4-BE49-F238E27FC236}">
                <a16:creationId xmlns:a16="http://schemas.microsoft.com/office/drawing/2014/main" id="{485A3A57-E9E4-4209-A789-0788EA07A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22186"/>
              </p:ext>
            </p:extLst>
          </p:nvPr>
        </p:nvGraphicFramePr>
        <p:xfrm>
          <a:off x="73985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Equation" r:id="rId19" imgW="152280" imgH="393480" progId="Equation.DSMT4">
                  <p:embed/>
                </p:oleObj>
              </mc:Choice>
              <mc:Fallback>
                <p:oleObj name="Equation" r:id="rId19" imgW="152280" imgH="393480" progId="Equation.DSMT4">
                  <p:embed/>
                  <p:pic>
                    <p:nvPicPr>
                      <p:cNvPr id="42005" name="Object 21">
                        <a:extLst>
                          <a:ext uri="{FF2B5EF4-FFF2-40B4-BE49-F238E27FC236}">
                            <a16:creationId xmlns:a16="http://schemas.microsoft.com/office/drawing/2014/main" id="{48BEEB2B-5DBD-4B80-A1D2-C0096F219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>
            <a:extLst>
              <a:ext uri="{FF2B5EF4-FFF2-40B4-BE49-F238E27FC236}">
                <a16:creationId xmlns:a16="http://schemas.microsoft.com/office/drawing/2014/main" id="{4C0541F4-E522-4024-B859-66E460E1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809692"/>
              </p:ext>
            </p:extLst>
          </p:nvPr>
        </p:nvGraphicFramePr>
        <p:xfrm>
          <a:off x="50363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" name="Equation" r:id="rId21" imgW="152280" imgH="393480" progId="Equation.DSMT4">
                  <p:embed/>
                </p:oleObj>
              </mc:Choice>
              <mc:Fallback>
                <p:oleObj name="Equation" r:id="rId21" imgW="152280" imgH="393480" progId="Equation.DSMT4">
                  <p:embed/>
                  <p:pic>
                    <p:nvPicPr>
                      <p:cNvPr id="42006" name="Object 22">
                        <a:extLst>
                          <a:ext uri="{FF2B5EF4-FFF2-40B4-BE49-F238E27FC236}">
                            <a16:creationId xmlns:a16="http://schemas.microsoft.com/office/drawing/2014/main" id="{5EDEE8D2-2282-4951-B96E-84A69BB96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3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3">
            <a:extLst>
              <a:ext uri="{FF2B5EF4-FFF2-40B4-BE49-F238E27FC236}">
                <a16:creationId xmlns:a16="http://schemas.microsoft.com/office/drawing/2014/main" id="{4382608C-2C7B-44FB-90DA-539BB3A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0071"/>
              </p:ext>
            </p:extLst>
          </p:nvPr>
        </p:nvGraphicFramePr>
        <p:xfrm>
          <a:off x="9379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Equation" r:id="rId23" imgW="152280" imgH="393480" progId="Equation.DSMT4">
                  <p:embed/>
                </p:oleObj>
              </mc:Choice>
              <mc:Fallback>
                <p:oleObj name="Equation" r:id="rId23" imgW="152280" imgH="393480" progId="Equation.DSMT4">
                  <p:embed/>
                  <p:pic>
                    <p:nvPicPr>
                      <p:cNvPr id="42007" name="Object 23">
                        <a:extLst>
                          <a:ext uri="{FF2B5EF4-FFF2-40B4-BE49-F238E27FC236}">
                            <a16:creationId xmlns:a16="http://schemas.microsoft.com/office/drawing/2014/main" id="{3E69B35D-FB7A-467F-8DFC-A4589FF0C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>
            <a:extLst>
              <a:ext uri="{FF2B5EF4-FFF2-40B4-BE49-F238E27FC236}">
                <a16:creationId xmlns:a16="http://schemas.microsoft.com/office/drawing/2014/main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2CF29960-D6BB-4474-AC6C-49E5ADC1F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3485"/>
              </p:ext>
            </p:extLst>
          </p:nvPr>
        </p:nvGraphicFramePr>
        <p:xfrm>
          <a:off x="4262690" y="3285859"/>
          <a:ext cx="45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3024" name="Object 16">
                        <a:extLst>
                          <a:ext uri="{FF2B5EF4-FFF2-40B4-BE49-F238E27FC236}">
                            <a16:creationId xmlns:a16="http://schemas.microsoft.com/office/drawing/2014/main" id="{23CDCFDD-32CD-4783-A775-C46820710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690" y="3285859"/>
                        <a:ext cx="45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0">
            <a:extLst>
              <a:ext uri="{FF2B5EF4-FFF2-40B4-BE49-F238E27FC236}">
                <a16:creationId xmlns:a16="http://schemas.microsoft.com/office/drawing/2014/main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67" y="149652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917577" y="3066248"/>
            <a:ext cx="7181850" cy="1219200"/>
            <a:chOff x="384" y="2160"/>
            <a:chExt cx="4524" cy="768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:a16="http://schemas.microsoft.com/office/drawing/2014/main" id="{0190D51B-71DB-473D-A5EC-7D03B335AC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0" name="Equation" r:id="rId17" imgW="190440" imgH="393480" progId="Equation.DSMT4">
                    <p:embed/>
                  </p:oleObj>
                </mc:Choice>
                <mc:Fallback>
                  <p:oleObj name="Equation" r:id="rId17" imgW="190440" imgH="393480" progId="Equation.DSMT4">
                    <p:embed/>
                    <p:pic>
                      <p:nvPicPr>
                        <p:cNvPr id="44040" name="Object 8">
                          <a:extLst>
                            <a:ext uri="{FF2B5EF4-FFF2-40B4-BE49-F238E27FC236}">
                              <a16:creationId xmlns:a16="http://schemas.microsoft.com/office/drawing/2014/main" id="{63B76A9F-1B25-4205-83DD-267DE1096D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>
              <a:extLst>
                <a:ext uri="{FF2B5EF4-FFF2-40B4-BE49-F238E27FC236}">
                  <a16:creationId xmlns:a16="http://schemas.microsoft.com/office/drawing/2014/main" id="{6D103AD7-11C5-436D-A3A6-40E51B93E2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1" name="Equation" r:id="rId19" imgW="190440" imgH="393480" progId="Equation.DSMT4">
                    <p:embed/>
                  </p:oleObj>
                </mc:Choice>
                <mc:Fallback>
                  <p:oleObj name="Equation" r:id="rId19" imgW="190440" imgH="393480" progId="Equation.DSMT4">
                    <p:embed/>
                    <p:pic>
                      <p:nvPicPr>
                        <p:cNvPr id="44041" name="Object 9">
                          <a:extLst>
                            <a:ext uri="{FF2B5EF4-FFF2-40B4-BE49-F238E27FC236}">
                              <a16:creationId xmlns:a16="http://schemas.microsoft.com/office/drawing/2014/main" id="{AF292D09-A366-459A-A990-7F77FA1BA8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>
              <a:extLst>
                <a:ext uri="{FF2B5EF4-FFF2-40B4-BE49-F238E27FC236}">
                  <a16:creationId xmlns:a16="http://schemas.microsoft.com/office/drawing/2014/main" id="{01FF4344-D99B-4024-9B79-CA91749C1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8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2" name="Equation" r:id="rId21" imgW="279360" imgH="393480" progId="Equation.DSMT4">
                    <p:embed/>
                  </p:oleObj>
                </mc:Choice>
                <mc:Fallback>
                  <p:oleObj name="Equation" r:id="rId21" imgW="279360" imgH="393480" progId="Equation.DSMT4">
                    <p:embed/>
                    <p:pic>
                      <p:nvPicPr>
                        <p:cNvPr id="44042" name="Object 10">
                          <a:extLst>
                            <a:ext uri="{FF2B5EF4-FFF2-40B4-BE49-F238E27FC236}">
                              <a16:creationId xmlns:a16="http://schemas.microsoft.com/office/drawing/2014/main" id="{A19CFF44-BB84-4168-8F28-B5B4CA711F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8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>
              <a:extLst>
                <a:ext uri="{FF2B5EF4-FFF2-40B4-BE49-F238E27FC236}">
                  <a16:creationId xmlns:a16="http://schemas.microsoft.com/office/drawing/2014/main" id="{58EDD2AF-3387-4EC9-86DF-FE5652C3A2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18" y="2160"/>
            <a:ext cx="495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3" name="Equation" r:id="rId23" imgW="253800" imgH="393480" progId="Equation.DSMT4">
                    <p:embed/>
                  </p:oleObj>
                </mc:Choice>
                <mc:Fallback>
                  <p:oleObj name="Equation" r:id="rId23" imgW="253800" imgH="393480" progId="Equation.DSMT4">
                    <p:embed/>
                    <p:pic>
                      <p:nvPicPr>
                        <p:cNvPr id="44043" name="Object 11">
                          <a:extLst>
                            <a:ext uri="{FF2B5EF4-FFF2-40B4-BE49-F238E27FC236}">
                              <a16:creationId xmlns:a16="http://schemas.microsoft.com/office/drawing/2014/main" id="{BBA283FA-9EDE-418B-851B-3EFA0859C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8" y="2160"/>
                          <a:ext cx="495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>
              <a:extLst>
                <a:ext uri="{FF2B5EF4-FFF2-40B4-BE49-F238E27FC236}">
                  <a16:creationId xmlns:a16="http://schemas.microsoft.com/office/drawing/2014/main" id="{2439B68A-CAB0-4F58-AE8E-CC6E486E51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0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4" name="Equation" r:id="rId25" imgW="279360" imgH="393480" progId="Equation.DSMT4">
                    <p:embed/>
                  </p:oleObj>
                </mc:Choice>
                <mc:Fallback>
                  <p:oleObj name="Equation" r:id="rId25" imgW="279360" imgH="393480" progId="Equation.DSMT4">
                    <p:embed/>
                    <p:pic>
                      <p:nvPicPr>
                        <p:cNvPr id="44044" name="Object 12">
                          <a:extLst>
                            <a:ext uri="{FF2B5EF4-FFF2-40B4-BE49-F238E27FC236}">
                              <a16:creationId xmlns:a16="http://schemas.microsoft.com/office/drawing/2014/main" id="{9EE036BF-F0EA-42EF-8AB9-F8DF3AC6B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>
              <a:extLst>
                <a:ext uri="{FF2B5EF4-FFF2-40B4-BE49-F238E27FC236}">
                  <a16:creationId xmlns:a16="http://schemas.microsoft.com/office/drawing/2014/main" id="{EB465EF9-F8C0-4722-BC68-1BCAA75AA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8" y="2160"/>
            <a:ext cx="420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5" name="Equation" r:id="rId27" imgW="215640" imgH="393480" progId="Equation.DSMT4">
                    <p:embed/>
                  </p:oleObj>
                </mc:Choice>
                <mc:Fallback>
                  <p:oleObj name="Equation" r:id="rId27" imgW="215640" imgH="393480" progId="Equation.DSMT4">
                    <p:embed/>
                    <p:pic>
                      <p:nvPicPr>
                        <p:cNvPr id="44045" name="Object 13">
                          <a:extLst>
                            <a:ext uri="{FF2B5EF4-FFF2-40B4-BE49-F238E27FC236}">
                              <a16:creationId xmlns:a16="http://schemas.microsoft.com/office/drawing/2014/main" id="{87D14C15-79DE-4F39-995E-103DCD90A3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8" y="2160"/>
                          <a:ext cx="420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4">
            <a:extLst>
              <a:ext uri="{FF2B5EF4-FFF2-40B4-BE49-F238E27FC236}">
                <a16:creationId xmlns:a16="http://schemas.microsoft.com/office/drawing/2014/main" id="{0A8F42D8-F5B3-40D0-9099-C8B49E386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55612"/>
              </p:ext>
            </p:extLst>
          </p:nvPr>
        </p:nvGraphicFramePr>
        <p:xfrm>
          <a:off x="3409067" y="4662957"/>
          <a:ext cx="32004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6" name="Equation" r:id="rId29" imgW="1091880" imgH="393480" progId="Equation.DSMT4">
                  <p:embed/>
                </p:oleObj>
              </mc:Choice>
              <mc:Fallback>
                <p:oleObj name="Equation" r:id="rId29" imgW="1091880" imgH="393480" progId="Equation.DSMT4">
                  <p:embed/>
                  <p:pic>
                    <p:nvPicPr>
                      <p:cNvPr id="44046" name="Object 14">
                        <a:extLst>
                          <a:ext uri="{FF2B5EF4-FFF2-40B4-BE49-F238E27FC236}">
                            <a16:creationId xmlns:a16="http://schemas.microsoft.com/office/drawing/2014/main" id="{1757A632-7ECA-472C-9CBA-94F0EA54E5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67" y="4662957"/>
                        <a:ext cx="3200400" cy="1154113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5">
            <a:extLst>
              <a:ext uri="{FF2B5EF4-FFF2-40B4-BE49-F238E27FC236}">
                <a16:creationId xmlns:a16="http://schemas.microsoft.com/office/drawing/2014/main" id="{9A8D59AE-6B1B-48AC-B7C9-AF8B42270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4507"/>
              </p:ext>
            </p:extLst>
          </p:nvPr>
        </p:nvGraphicFramePr>
        <p:xfrm>
          <a:off x="8214270" y="4662957"/>
          <a:ext cx="1376363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7" name="Equation" r:id="rId31" imgW="469800" imgH="393480" progId="Equation.DSMT4">
                  <p:embed/>
                </p:oleObj>
              </mc:Choice>
              <mc:Fallback>
                <p:oleObj name="Equation" r:id="rId31" imgW="469800" imgH="393480" progId="Equation.DSMT4">
                  <p:embed/>
                  <p:pic>
                    <p:nvPicPr>
                      <p:cNvPr id="44047" name="Object 15">
                        <a:extLst>
                          <a:ext uri="{FF2B5EF4-FFF2-40B4-BE49-F238E27FC236}">
                            <a16:creationId xmlns:a16="http://schemas.microsoft.com/office/drawing/2014/main" id="{9419DE3A-E53E-4C3E-ABAD-36C5ED80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270" y="4662957"/>
                        <a:ext cx="1376363" cy="1154112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19">
            <a:extLst>
              <a:ext uri="{FF2B5EF4-FFF2-40B4-BE49-F238E27FC236}">
                <a16:creationId xmlns:a16="http://schemas.microsoft.com/office/drawing/2014/main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287" y="149652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id="{87D3624F-A7FD-4D3A-B870-39F69FB96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08468"/>
              </p:ext>
            </p:extLst>
          </p:nvPr>
        </p:nvGraphicFramePr>
        <p:xfrm>
          <a:off x="2376490" y="4646930"/>
          <a:ext cx="15668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6" name="Equation" r:id="rId17" imgW="545760" imgH="393480" progId="Equation.DSMT4">
                  <p:embed/>
                </p:oleObj>
              </mc:Choice>
              <mc:Fallback>
                <p:oleObj name="Equation" r:id="rId17" imgW="545760" imgH="393480" progId="Equation.DSMT4">
                  <p:embed/>
                  <p:pic>
                    <p:nvPicPr>
                      <p:cNvPr id="46090" name="Object 10">
                        <a:extLst>
                          <a:ext uri="{FF2B5EF4-FFF2-40B4-BE49-F238E27FC236}">
                            <a16:creationId xmlns:a16="http://schemas.microsoft.com/office/drawing/2014/main" id="{ADB3224E-BBCF-4958-BA6A-1EAA86D75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90" y="4646930"/>
                        <a:ext cx="1566863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>
            <a:extLst>
              <a:ext uri="{FF2B5EF4-FFF2-40B4-BE49-F238E27FC236}">
                <a16:creationId xmlns:a16="http://schemas.microsoft.com/office/drawing/2014/main" id="{BF05C778-86C9-408D-9183-28E56F54D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89146"/>
              </p:ext>
            </p:extLst>
          </p:nvPr>
        </p:nvGraphicFramePr>
        <p:xfrm>
          <a:off x="5214939" y="4646930"/>
          <a:ext cx="1530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7" name="Equation" r:id="rId19" imgW="533160" imgH="393480" progId="Equation.DSMT4">
                  <p:embed/>
                </p:oleObj>
              </mc:Choice>
              <mc:Fallback>
                <p:oleObj name="Equation" r:id="rId19" imgW="533160" imgH="393480" progId="Equation.DSMT4">
                  <p:embed/>
                  <p:pic>
                    <p:nvPicPr>
                      <p:cNvPr id="46091" name="Object 11">
                        <a:extLst>
                          <a:ext uri="{FF2B5EF4-FFF2-40B4-BE49-F238E27FC236}">
                            <a16:creationId xmlns:a16="http://schemas.microsoft.com/office/drawing/2014/main" id="{92812DAD-8ED2-4526-B84F-442F27F219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9" y="4646930"/>
                        <a:ext cx="1530350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>
            <a:extLst>
              <a:ext uri="{FF2B5EF4-FFF2-40B4-BE49-F238E27FC236}">
                <a16:creationId xmlns:a16="http://schemas.microsoft.com/office/drawing/2014/main" id="{04272096-730B-447C-8257-BA575D13E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66645"/>
              </p:ext>
            </p:extLst>
          </p:nvPr>
        </p:nvGraphicFramePr>
        <p:xfrm>
          <a:off x="8177210" y="4578350"/>
          <a:ext cx="1638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8" name="Equation" r:id="rId21" imgW="545760" imgH="393480" progId="Equation.DSMT4">
                  <p:embed/>
                </p:oleObj>
              </mc:Choice>
              <mc:Fallback>
                <p:oleObj name="Equation" r:id="rId21" imgW="545760" imgH="393480" progId="Equation.DSMT4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:a16="http://schemas.microsoft.com/office/drawing/2014/main" id="{4A710174-746F-4028-8755-10C125C10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0" y="4578350"/>
                        <a:ext cx="1638300" cy="11811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6">
            <a:extLst>
              <a:ext uri="{FF2B5EF4-FFF2-40B4-BE49-F238E27FC236}">
                <a16:creationId xmlns:a16="http://schemas.microsoft.com/office/drawing/2014/main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:a16="http://schemas.microsoft.com/office/drawing/2014/main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Object 19">
            <a:extLst>
              <a:ext uri="{FF2B5EF4-FFF2-40B4-BE49-F238E27FC236}">
                <a16:creationId xmlns:a16="http://schemas.microsoft.com/office/drawing/2014/main" id="{28564879-C921-4F52-AE4C-A6FBB345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06336"/>
              </p:ext>
            </p:extLst>
          </p:nvPr>
        </p:nvGraphicFramePr>
        <p:xfrm>
          <a:off x="2266953" y="2178050"/>
          <a:ext cx="1676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" name="Equation" r:id="rId23" imgW="583920" imgH="393480" progId="Equation.DSMT4">
                  <p:embed/>
                </p:oleObj>
              </mc:Choice>
              <mc:Fallback>
                <p:oleObj name="Equation" r:id="rId23" imgW="583920" imgH="393480" progId="Equation.DSMT4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:a16="http://schemas.microsoft.com/office/drawing/2014/main" id="{B2C20EC8-CC1B-4AD1-9E0A-C2D579BEC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3" y="2178050"/>
                        <a:ext cx="1676400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0">
            <a:extLst>
              <a:ext uri="{FF2B5EF4-FFF2-40B4-BE49-F238E27FC236}">
                <a16:creationId xmlns:a16="http://schemas.microsoft.com/office/drawing/2014/main" id="{B07F11C0-A490-4600-B8A3-13C51EBC4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84598"/>
              </p:ext>
            </p:extLst>
          </p:nvPr>
        </p:nvGraphicFramePr>
        <p:xfrm>
          <a:off x="5141914" y="2178050"/>
          <a:ext cx="16033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" name="Equation" r:id="rId25" imgW="558720" imgH="393480" progId="Equation.DSMT4">
                  <p:embed/>
                </p:oleObj>
              </mc:Choice>
              <mc:Fallback>
                <p:oleObj name="Equation" r:id="rId25" imgW="558720" imgH="393480" progId="Equation.DSMT4">
                  <p:embed/>
                  <p:pic>
                    <p:nvPicPr>
                      <p:cNvPr id="46100" name="Object 20">
                        <a:extLst>
                          <a:ext uri="{FF2B5EF4-FFF2-40B4-BE49-F238E27FC236}">
                            <a16:creationId xmlns:a16="http://schemas.microsoft.com/office/drawing/2014/main" id="{368E41A1-33C0-4E09-8D88-13EAF7EF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4" y="2178050"/>
                        <a:ext cx="1603375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1">
            <a:extLst>
              <a:ext uri="{FF2B5EF4-FFF2-40B4-BE49-F238E27FC236}">
                <a16:creationId xmlns:a16="http://schemas.microsoft.com/office/drawing/2014/main" id="{6E3BE9ED-31B2-4605-81CE-9AAABD0A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81302"/>
              </p:ext>
            </p:extLst>
          </p:nvPr>
        </p:nvGraphicFramePr>
        <p:xfrm>
          <a:off x="7943850" y="2178050"/>
          <a:ext cx="17145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1" name="Equation" r:id="rId27" imgW="571320" imgH="393480" progId="Equation.DSMT4">
                  <p:embed/>
                </p:oleObj>
              </mc:Choice>
              <mc:Fallback>
                <p:oleObj name="Equation" r:id="rId27" imgW="571320" imgH="393480" progId="Equation.DSMT4">
                  <p:embed/>
                  <p:pic>
                    <p:nvPicPr>
                      <p:cNvPr id="46101" name="Object 21">
                        <a:extLst>
                          <a:ext uri="{FF2B5EF4-FFF2-40B4-BE49-F238E27FC236}">
                            <a16:creationId xmlns:a16="http://schemas.microsoft.com/office/drawing/2014/main" id="{642EFCE0-6777-415D-A13F-2B5007642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3850" y="2178050"/>
                        <a:ext cx="17145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23">
            <a:extLst>
              <a:ext uri="{FF2B5EF4-FFF2-40B4-BE49-F238E27FC236}">
                <a16:creationId xmlns:a16="http://schemas.microsoft.com/office/drawing/2014/main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graphicFrame>
        <p:nvGraphicFramePr>
          <p:cNvPr id="40" name="Object 8">
            <a:extLst>
              <a:ext uri="{FF2B5EF4-FFF2-40B4-BE49-F238E27FC236}">
                <a16:creationId xmlns:a16="http://schemas.microsoft.com/office/drawing/2014/main" id="{11081ED9-4B4E-41A4-B4B5-CD6ECBC0C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2129"/>
              </p:ext>
            </p:extLst>
          </p:nvPr>
        </p:nvGraphicFramePr>
        <p:xfrm>
          <a:off x="2476500" y="3110230"/>
          <a:ext cx="1828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Equation" r:id="rId17" imgW="609480" imgH="393480" progId="Equation.DSMT4">
                  <p:embed/>
                </p:oleObj>
              </mc:Choice>
              <mc:Fallback>
                <p:oleObj name="Equation" r:id="rId17" imgW="609480" imgH="393480" progId="Equation.DSMT4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:a16="http://schemas.microsoft.com/office/drawing/2014/main" id="{F9488C15-1C60-467C-BB10-BA7BD37543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10230"/>
                        <a:ext cx="1828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11">
            <a:extLst>
              <a:ext uri="{FF2B5EF4-FFF2-40B4-BE49-F238E27FC236}">
                <a16:creationId xmlns:a16="http://schemas.microsoft.com/office/drawing/2014/main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14">
            <a:extLst>
              <a:ext uri="{FF2B5EF4-FFF2-40B4-BE49-F238E27FC236}">
                <a16:creationId xmlns:a16="http://schemas.microsoft.com/office/drawing/2014/main" id="{AE2083C5-A649-4D45-9F4E-76C77E227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94536"/>
              </p:ext>
            </p:extLst>
          </p:nvPr>
        </p:nvGraphicFramePr>
        <p:xfrm>
          <a:off x="7505700" y="3093720"/>
          <a:ext cx="2057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1" name="Equation" r:id="rId19" imgW="647640" imgH="393480" progId="Equation.3">
                  <p:embed/>
                </p:oleObj>
              </mc:Choice>
              <mc:Fallback>
                <p:oleObj name="Equation" r:id="rId19" imgW="647640" imgH="393480" progId="Equation.3">
                  <p:embed/>
                  <p:pic>
                    <p:nvPicPr>
                      <p:cNvPr id="47118" name="Object 14">
                        <a:extLst>
                          <a:ext uri="{FF2B5EF4-FFF2-40B4-BE49-F238E27FC236}">
                            <a16:creationId xmlns:a16="http://schemas.microsoft.com/office/drawing/2014/main" id="{2FA3AF18-718D-4676-87B3-758599236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3093720"/>
                        <a:ext cx="2057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id="{2AB6BD5F-6BC5-4F03-837F-C09D3BEF0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70489"/>
              </p:ext>
            </p:extLst>
          </p:nvPr>
        </p:nvGraphicFramePr>
        <p:xfrm>
          <a:off x="2682377" y="3521157"/>
          <a:ext cx="1571444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0" name="Equation" r:id="rId17" imgW="533160" imgH="393480" progId="Equation.DSMT4">
                  <p:embed/>
                </p:oleObj>
              </mc:Choice>
              <mc:Fallback>
                <p:oleObj name="Equation" r:id="rId17" imgW="533160" imgH="393480" progId="Equation.DSMT4">
                  <p:embed/>
                  <p:pic>
                    <p:nvPicPr>
                      <p:cNvPr id="48136" name="Object 8">
                        <a:extLst>
                          <a:ext uri="{FF2B5EF4-FFF2-40B4-BE49-F238E27FC236}">
                            <a16:creationId xmlns:a16="http://schemas.microsoft.com/office/drawing/2014/main" id="{F05F1C6C-C7EE-488B-A3AD-9A06413A8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377" y="3521157"/>
                        <a:ext cx="1571444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>
            <a:extLst>
              <a:ext uri="{FF2B5EF4-FFF2-40B4-BE49-F238E27FC236}">
                <a16:creationId xmlns:a16="http://schemas.microsoft.com/office/drawing/2014/main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18">
            <a:extLst>
              <a:ext uri="{FF2B5EF4-FFF2-40B4-BE49-F238E27FC236}">
                <a16:creationId xmlns:a16="http://schemas.microsoft.com/office/drawing/2014/main" id="{711C8A51-78D9-4CA2-8554-A2717672D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4889"/>
              </p:ext>
            </p:extLst>
          </p:nvPr>
        </p:nvGraphicFramePr>
        <p:xfrm>
          <a:off x="7569896" y="3535127"/>
          <a:ext cx="1742931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tion" r:id="rId19" imgW="558720" imgH="393480" progId="Equation.3">
                  <p:embed/>
                </p:oleObj>
              </mc:Choice>
              <mc:Fallback>
                <p:oleObj name="Equation" r:id="rId19" imgW="558720" imgH="393480" progId="Equation.3">
                  <p:embed/>
                  <p:pic>
                    <p:nvPicPr>
                      <p:cNvPr id="48146" name="Object 18">
                        <a:extLst>
                          <a:ext uri="{FF2B5EF4-FFF2-40B4-BE49-F238E27FC236}">
                            <a16:creationId xmlns:a16="http://schemas.microsoft.com/office/drawing/2014/main" id="{0A4C244B-B860-4FF3-B7B4-1900A8004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896" y="3535127"/>
                        <a:ext cx="1742931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:a16="http://schemas.microsoft.com/office/drawing/2014/main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:a16="http://schemas.microsoft.com/office/drawing/2014/main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:a16="http://schemas.microsoft.com/office/drawing/2014/main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3112660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407</Words>
  <Application>Microsoft Office PowerPoint</Application>
  <PresentationFormat>Widescreen</PresentationFormat>
  <Paragraphs>167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.VnTime</vt:lpstr>
      <vt:lpstr>Arial</vt:lpstr>
      <vt:lpstr>Calibri</vt:lpstr>
      <vt:lpstr>Segoe Script</vt:lpstr>
      <vt:lpstr>Times New Roman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21AK22</cp:lastModifiedBy>
  <cp:revision>34</cp:revision>
  <dcterms:created xsi:type="dcterms:W3CDTF">2021-12-31T08:12:14Z</dcterms:created>
  <dcterms:modified xsi:type="dcterms:W3CDTF">2022-02-19T13:26:30Z</dcterms:modified>
</cp:coreProperties>
</file>