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9" r:id="rId2"/>
    <p:sldMasterId id="2147483723" r:id="rId3"/>
    <p:sldMasterId id="2147483735" r:id="rId4"/>
    <p:sldMasterId id="2147483747" r:id="rId5"/>
    <p:sldMasterId id="2147483788" r:id="rId6"/>
    <p:sldMasterId id="2147483801" r:id="rId7"/>
  </p:sldMasterIdLst>
  <p:notesMasterIdLst>
    <p:notesMasterId r:id="rId25"/>
  </p:notesMasterIdLst>
  <p:sldIdLst>
    <p:sldId id="311" r:id="rId8"/>
    <p:sldId id="303" r:id="rId9"/>
    <p:sldId id="304" r:id="rId10"/>
    <p:sldId id="278" r:id="rId11"/>
    <p:sldId id="282" r:id="rId12"/>
    <p:sldId id="309" r:id="rId13"/>
    <p:sldId id="307" r:id="rId14"/>
    <p:sldId id="308" r:id="rId15"/>
    <p:sldId id="312" r:id="rId16"/>
    <p:sldId id="287" r:id="rId17"/>
    <p:sldId id="260" r:id="rId18"/>
    <p:sldId id="289" r:id="rId19"/>
    <p:sldId id="305" r:id="rId20"/>
    <p:sldId id="292" r:id="rId21"/>
    <p:sldId id="296" r:id="rId22"/>
    <p:sldId id="300" r:id="rId23"/>
    <p:sldId id="285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0000FF"/>
    <a:srgbClr val="FFCCFF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34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17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6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3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0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0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4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6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1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gi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77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36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4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346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5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3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2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5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63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31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1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4636103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50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3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680121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74206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7106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688460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20247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17105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166288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163146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12329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09187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06968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7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252175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258370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255227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253009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304411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301268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350452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347309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390298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396493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393350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391132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436339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44253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439391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437173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118706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3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8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4813501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2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2" y="164641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3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680121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7420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71064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60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14052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17105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148870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166288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163146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160927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06134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1232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09187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7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0" y="2521758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25837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255228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253009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5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298216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30441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301268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0" y="2990506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350452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347309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345091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390298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396493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3" y="393350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6" y="434490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7" y="4363395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442534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439391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437173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061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3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0"/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 latinLnBrk="0"/>
              <a:t>4/11/2022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0"/>
            <a:fld id="{F9B525D6-B33C-4B02-B16B-D7EC1E9A098D}" type="slidenum">
              <a:rPr lang="en-US" smtClean="0">
                <a:solidFill>
                  <a:prstClr val="black"/>
                </a:solidFill>
              </a:rPr>
              <a:pPr latinLnBrk="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7544415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45177" y="258199"/>
            <a:ext cx="710423" cy="710424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6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3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8654890" y="563037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191174" y="4544415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517014" y="3178233"/>
            <a:ext cx="26951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132410" y="3912233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 latinLnBrk="0">
                <a:defRPr/>
              </a:pPr>
              <a:endParaRPr kumimoji="1" lang="zh-CN" altLang="en-US" sz="134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 latinLnBrk="0">
                <a:defRPr/>
              </a:pPr>
              <a:endParaRPr kumimoji="1" lang="zh-CN" altLang="en-US" sz="134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3048277" y="4078324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3573343" y="4078324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6402269" y="4078324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5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3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7544415" y="362768"/>
            <a:ext cx="269353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4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8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2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7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1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1709177" y="884292"/>
            <a:ext cx="4506587" cy="349606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050970" y="1141500"/>
            <a:ext cx="1798127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2366324" y="1503223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6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1966582"/>
            <a:ext cx="2271699" cy="28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7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9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0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2383987"/>
            <a:ext cx="9157084" cy="2759515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411381" y="1764562"/>
            <a:ext cx="3679782" cy="2985618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3063375"/>
            <a:ext cx="2830073" cy="2028884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161602"/>
            <a:ext cx="7352414" cy="2759515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5067615" y="2377291"/>
            <a:ext cx="603134" cy="28091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8" y="337980"/>
            <a:ext cx="3348998" cy="1746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690125" y="751926"/>
            <a:ext cx="5497355" cy="1177243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algn="ctr" defTabSz="685760" latinLnBrk="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685760" latinLnBrk="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3799104"/>
            <a:ext cx="1766237" cy="11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916458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2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3357889" y="868102"/>
            <a:ext cx="4506587" cy="349606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6773143" y="1108206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3012040" y="798025"/>
            <a:ext cx="1798127" cy="371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4015037" y="1487034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4" y="863223"/>
            <a:ext cx="1110972" cy="36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2750508" y="737321"/>
            <a:ext cx="4506587" cy="3496069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6030655" y="946106"/>
            <a:ext cx="165826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232930" y="861362"/>
            <a:ext cx="1798127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3418366" y="1435066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2484" y="2998174"/>
            <a:ext cx="2985278" cy="1484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5751009" y="4920103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1709177" y="884292"/>
            <a:ext cx="4506587" cy="349606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050970" y="1141500"/>
            <a:ext cx="179812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2366324" y="1503223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5982022" y="2242059"/>
            <a:ext cx="2131673" cy="219573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5636067" y="4888415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159489" y="151514"/>
            <a:ext cx="8803758" cy="4880345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4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520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145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6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2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9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8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967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178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7" indent="0">
              <a:buNone/>
              <a:defRPr sz="1350" b="1"/>
            </a:lvl3pPr>
            <a:lvl4pPr marL="1028561" indent="0">
              <a:buNone/>
              <a:defRPr sz="1200" b="1"/>
            </a:lvl4pPr>
            <a:lvl5pPr marL="1371414" indent="0">
              <a:buNone/>
              <a:defRPr sz="1200" b="1"/>
            </a:lvl5pPr>
            <a:lvl6pPr marL="1714268" indent="0">
              <a:buNone/>
              <a:defRPr sz="1200" b="1"/>
            </a:lvl6pPr>
            <a:lvl7pPr marL="2057121" indent="0">
              <a:buNone/>
              <a:defRPr sz="1200" b="1"/>
            </a:lvl7pPr>
            <a:lvl8pPr marL="2399975" indent="0">
              <a:buNone/>
              <a:defRPr sz="1200" b="1"/>
            </a:lvl8pPr>
            <a:lvl9pPr marL="2742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7" indent="0">
              <a:buNone/>
              <a:defRPr sz="1350" b="1"/>
            </a:lvl3pPr>
            <a:lvl4pPr marL="1028561" indent="0">
              <a:buNone/>
              <a:defRPr sz="1200" b="1"/>
            </a:lvl4pPr>
            <a:lvl5pPr marL="1371414" indent="0">
              <a:buNone/>
              <a:defRPr sz="1200" b="1"/>
            </a:lvl5pPr>
            <a:lvl6pPr marL="1714268" indent="0">
              <a:buNone/>
              <a:defRPr sz="1200" b="1"/>
            </a:lvl6pPr>
            <a:lvl7pPr marL="2057121" indent="0">
              <a:buNone/>
              <a:defRPr sz="1200" b="1"/>
            </a:lvl7pPr>
            <a:lvl8pPr marL="2399975" indent="0">
              <a:buNone/>
              <a:defRPr sz="1200" b="1"/>
            </a:lvl8pPr>
            <a:lvl9pPr marL="2742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66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589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592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7" indent="0">
              <a:buNone/>
              <a:defRPr sz="750"/>
            </a:lvl3pPr>
            <a:lvl4pPr marL="1028561" indent="0">
              <a:buNone/>
              <a:defRPr sz="675"/>
            </a:lvl4pPr>
            <a:lvl5pPr marL="1371414" indent="0">
              <a:buNone/>
              <a:defRPr sz="675"/>
            </a:lvl5pPr>
            <a:lvl6pPr marL="1714268" indent="0">
              <a:buNone/>
              <a:defRPr sz="675"/>
            </a:lvl6pPr>
            <a:lvl7pPr marL="2057121" indent="0">
              <a:buNone/>
              <a:defRPr sz="675"/>
            </a:lvl7pPr>
            <a:lvl8pPr marL="2399975" indent="0">
              <a:buNone/>
              <a:defRPr sz="675"/>
            </a:lvl8pPr>
            <a:lvl9pPr marL="274282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72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7" indent="0">
              <a:buNone/>
              <a:defRPr sz="1800"/>
            </a:lvl3pPr>
            <a:lvl4pPr marL="1028561" indent="0">
              <a:buNone/>
              <a:defRPr sz="1500"/>
            </a:lvl4pPr>
            <a:lvl5pPr marL="1371414" indent="0">
              <a:buNone/>
              <a:defRPr sz="1500"/>
            </a:lvl5pPr>
            <a:lvl6pPr marL="1714268" indent="0">
              <a:buNone/>
              <a:defRPr sz="1500"/>
            </a:lvl6pPr>
            <a:lvl7pPr marL="2057121" indent="0">
              <a:buNone/>
              <a:defRPr sz="1500"/>
            </a:lvl7pPr>
            <a:lvl8pPr marL="2399975" indent="0">
              <a:buNone/>
              <a:defRPr sz="1500"/>
            </a:lvl8pPr>
            <a:lvl9pPr marL="274282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7" indent="0">
              <a:buNone/>
              <a:defRPr sz="750"/>
            </a:lvl3pPr>
            <a:lvl4pPr marL="1028561" indent="0">
              <a:buNone/>
              <a:defRPr sz="675"/>
            </a:lvl4pPr>
            <a:lvl5pPr marL="1371414" indent="0">
              <a:buNone/>
              <a:defRPr sz="675"/>
            </a:lvl5pPr>
            <a:lvl6pPr marL="1714268" indent="0">
              <a:buNone/>
              <a:defRPr sz="675"/>
            </a:lvl6pPr>
            <a:lvl7pPr marL="2057121" indent="0">
              <a:buNone/>
              <a:defRPr sz="675"/>
            </a:lvl7pPr>
            <a:lvl8pPr marL="2399975" indent="0">
              <a:buNone/>
              <a:defRPr sz="675"/>
            </a:lvl8pPr>
            <a:lvl9pPr marL="274282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1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871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368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3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7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762" r:id="rId13"/>
    <p:sldLayoutId id="2147483764" r:id="rId14"/>
    <p:sldLayoutId id="2147483766" r:id="rId15"/>
    <p:sldLayoutId id="2147483767" r:id="rId16"/>
    <p:sldLayoutId id="2147483768" r:id="rId17"/>
    <p:sldLayoutId id="2147483770" r:id="rId18"/>
    <p:sldLayoutId id="2147483771" r:id="rId19"/>
    <p:sldLayoutId id="2147483772" r:id="rId20"/>
    <p:sldLayoutId id="2147483773" r:id="rId21"/>
    <p:sldLayoutId id="2147483649" r:id="rId22"/>
    <p:sldLayoutId id="2147483650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 latinLnBrk="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07" latinLnBrk="0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 latinLnBrk="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07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defTabSz="685707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0" indent="-257140" algn="l" defTabSz="6857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37" indent="-214283" algn="l" defTabSz="68570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4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7" indent="-171427" algn="l" defTabSz="68570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1" indent="-171427" algn="l" defTabSz="68570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4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8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1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5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7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1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4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8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1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5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8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Relationship Id="rId5" Type="http://schemas.openxmlformats.org/officeDocument/2006/relationships/image" Target="../media/image26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8.xml"/><Relationship Id="rId5" Type="http://schemas.openxmlformats.org/officeDocument/2006/relationships/image" Target="../media/image27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9.xml"/><Relationship Id="rId5" Type="http://schemas.openxmlformats.org/officeDocument/2006/relationships/image" Target="../media/image27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0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Relationship Id="rId5" Type="http://schemas.openxmlformats.org/officeDocument/2006/relationships/image" Target="../media/image25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AF0267-F582-40C3-8E28-923660729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43879"/>
            <a:ext cx="6858000" cy="3855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50" y="2057400"/>
            <a:ext cx="3994926" cy="642938"/>
          </a:xfrm>
          <a:noFill/>
        </p:spPr>
        <p:txBody>
          <a:bodyPr/>
          <a:lstStyle/>
          <a:p>
            <a:r>
              <a:rPr lang="en-US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</a:t>
            </a:r>
            <a:r>
              <a:rPr lang="en-US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</a:t>
            </a:r>
            <a:r>
              <a:rPr lang="en-US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1778850" cy="752134"/>
          </a:xfrm>
          <a:prstGeom prst="rect">
            <a:avLst/>
          </a:prstGeom>
        </p:spPr>
      </p:pic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23" y="1563638"/>
            <a:ext cx="914400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352215" y="2819057"/>
            <a:ext cx="431936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538777" y="2939086"/>
            <a:ext cx="469797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779912" y="2917165"/>
            <a:ext cx="50405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123192" y="2917164"/>
            <a:ext cx="43204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709530" y="2067694"/>
            <a:ext cx="5040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0901" y="753033"/>
            <a:ext cx="936104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Số</a:t>
            </a:r>
            <a:r>
              <a:rPr lang="en-US" altLang="en-US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  <a:endParaRPr lang="en-US" altLang="en-US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251520" y="783150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0296" y="1230097"/>
            <a:ext cx="822419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có</a:t>
            </a:r>
            <a:r>
              <a:rPr lang="en-US" sz="2400" dirty="0">
                <a:latin typeface="+mj-lt"/>
                <a:cs typeface="Times New Roman" pitchFamily="18" charset="0"/>
              </a:rPr>
              <a:t> 74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Gió</a:t>
            </a:r>
            <a:r>
              <a:rPr lang="en-US" sz="2400" dirty="0">
                <a:latin typeface="+mj-lt"/>
                <a:cs typeface="Times New Roman" pitchFamily="18" charset="0"/>
              </a:rPr>
              <a:t> lay </a:t>
            </a:r>
            <a:r>
              <a:rPr lang="en-US" sz="2400" dirty="0" err="1">
                <a:latin typeface="+mj-lt"/>
                <a:cs typeface="Times New Roman" pitchFamily="18" charset="0"/>
              </a:rPr>
              <a:t>làm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rụng</a:t>
            </a:r>
            <a:r>
              <a:rPr lang="en-US" sz="2400" dirty="0">
                <a:latin typeface="+mj-lt"/>
                <a:cs typeface="Times New Roman" pitchFamily="18" charset="0"/>
              </a:rPr>
              <a:t> 21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Hỏi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còn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endParaRPr lang="vi-VN" sz="24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lại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>
                <a:latin typeface="+mj-lt"/>
                <a:cs typeface="Times New Roman" pitchFamily="18" charset="0"/>
              </a:rPr>
              <a:t>bao </a:t>
            </a:r>
            <a:r>
              <a:rPr lang="en-US" sz="2400" dirty="0" err="1">
                <a:latin typeface="+mj-lt"/>
                <a:cs typeface="Times New Roman" pitchFamily="18" charset="0"/>
              </a:rPr>
              <a:t>nhiêu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47" y="2061094"/>
            <a:ext cx="4010000" cy="30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17834" y="3602297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      </a:t>
            </a:r>
            <a:r>
              <a:rPr lang="en-US" sz="2800" dirty="0" err="1">
                <a:latin typeface="+mj-lt"/>
                <a:cs typeface="Times New Roman" pitchFamily="18" charset="0"/>
              </a:rPr>
              <a:t>Em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hãy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nêu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câu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lời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303516" y="1408830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kern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altLang="en-US" sz="2800" b="1" kern="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79168" y="2627091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60099" y="2631091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91456" y="2632126"/>
            <a:ext cx="674804" cy="5371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=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10525" y="2622458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51677" y="2643006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98566" y="1743912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45144" y="1761849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72400" y="1743912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4096" y="2304266"/>
            <a:ext cx="241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00" y="2197728"/>
            <a:ext cx="4010000" cy="2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4870" y="997399"/>
            <a:ext cx="822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có</a:t>
            </a:r>
            <a:r>
              <a:rPr lang="en-US" sz="2400" dirty="0">
                <a:latin typeface="+mj-lt"/>
                <a:cs typeface="Times New Roman" pitchFamily="18" charset="0"/>
              </a:rPr>
              <a:t> 74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Gió</a:t>
            </a:r>
            <a:r>
              <a:rPr lang="en-US" sz="2400" dirty="0">
                <a:latin typeface="+mj-lt"/>
                <a:cs typeface="Times New Roman" pitchFamily="18" charset="0"/>
              </a:rPr>
              <a:t> lay </a:t>
            </a:r>
            <a:r>
              <a:rPr lang="en-US" sz="2400" dirty="0" err="1">
                <a:latin typeface="+mj-lt"/>
                <a:cs typeface="Times New Roman" pitchFamily="18" charset="0"/>
              </a:rPr>
              <a:t>làm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rụng</a:t>
            </a:r>
            <a:r>
              <a:rPr lang="en-US" sz="2400" dirty="0">
                <a:latin typeface="+mj-lt"/>
                <a:cs typeface="Times New Roman" pitchFamily="18" charset="0"/>
              </a:rPr>
              <a:t> 21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Hỏi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còn</a:t>
            </a:r>
            <a:r>
              <a:rPr lang="vi-VN" sz="2400" dirty="0">
                <a:latin typeface="+mj-lt"/>
                <a:cs typeface="Times New Roman" pitchFamily="18" charset="0"/>
              </a:rPr>
              <a:t> </a:t>
            </a:r>
            <a:r>
              <a:rPr lang="vi-VN" sz="2400" dirty="0" smtClean="0">
                <a:latin typeface="+mj-lt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lại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>
                <a:latin typeface="+mj-lt"/>
                <a:cs typeface="Times New Roman" pitchFamily="18" charset="0"/>
              </a:rPr>
              <a:t>bao </a:t>
            </a:r>
            <a:r>
              <a:rPr lang="en-US" sz="2400" dirty="0" err="1">
                <a:latin typeface="+mj-lt"/>
                <a:cs typeface="Times New Roman" pitchFamily="18" charset="0"/>
              </a:rPr>
              <a:t>nhiêu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338090" y="1176132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kern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altLang="en-US" sz="2800" b="1" kern="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41558" y="2787774"/>
            <a:ext cx="3307417" cy="570935"/>
            <a:chOff x="4150466" y="2002036"/>
            <a:chExt cx="3307417" cy="570935"/>
          </a:xfrm>
        </p:grpSpPr>
        <p:sp>
          <p:nvSpPr>
            <p:cNvPr id="39" name="Rounded Rectangle 38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74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815786" y="2002036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-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158183" y="2026163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=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21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53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764672" y="2811901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424893" y="2805259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745274" y="2821569"/>
            <a:ext cx="674804" cy="5371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=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75319" y="2796626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16471" y="2817174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480" y="3795886"/>
            <a:ext cx="38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 smtClean="0"/>
              <a:t>      Trên cây còn lại 53 quả thị.</a:t>
            </a:r>
            <a:endParaRPr lang="en-US" i="1" dirty="0"/>
          </a:p>
        </p:txBody>
      </p:sp>
      <p:sp>
        <p:nvSpPr>
          <p:cNvPr id="5" name="Right Arrow 4"/>
          <p:cNvSpPr/>
          <p:nvPr/>
        </p:nvSpPr>
        <p:spPr>
          <a:xfrm>
            <a:off x="774870" y="3869280"/>
            <a:ext cx="206378" cy="2072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1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292"/>
            <a:ext cx="5148064" cy="5157758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47526" y="25838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cs typeface="Times New Roman" panose="02020603050405020304" pitchFamily="18" charset="0"/>
              </a:rPr>
              <a:t>5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65103" y="151997"/>
            <a:ext cx="3815686" cy="45858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Dế mèn phiêu lưu kí.</a:t>
            </a:r>
          </a:p>
          <a:p>
            <a:pPr marL="514350" indent="-514350" fontAlgn="base" latinLnBrk="0">
              <a:spcBef>
                <a:spcPct val="50000"/>
              </a:spcBef>
              <a:spcAft>
                <a:spcPct val="0"/>
              </a:spcAft>
              <a:buAutoNum type="alphaLcParenR"/>
              <a:defRPr/>
            </a:pP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Xem tranh rồi tính: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Từ nhà dế mèn đến nhà bác xén tóc dài bao nhiêu bước chân?</a:t>
            </a:r>
          </a:p>
          <a:p>
            <a:pPr lvl="0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Từ </a:t>
            </a:r>
            <a:r>
              <a:rPr lang="vi-VN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nhà dế mèn đến nhà </a:t>
            </a: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châu chấu voi dài </a:t>
            </a:r>
            <a:r>
              <a:rPr lang="vi-VN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bao nhiêu bước chân</a:t>
            </a: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lvl="0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Nhà ai gần nhà dế mèn nhất?</a:t>
            </a:r>
          </a:p>
        </p:txBody>
      </p:sp>
      <p:sp>
        <p:nvSpPr>
          <p:cNvPr id="2" name="Oval 1"/>
          <p:cNvSpPr/>
          <p:nvPr/>
        </p:nvSpPr>
        <p:spPr>
          <a:xfrm>
            <a:off x="5580112" y="555526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52320" y="555526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96336" y="3795886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6893" y="3507854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0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6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151285"/>
            <a:ext cx="194421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7647796" y="2154419"/>
            <a:ext cx="879044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93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2627784" y="4245751"/>
            <a:ext cx="194421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4407436" y="4248885"/>
            <a:ext cx="879044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66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42" y="0"/>
            <a:ext cx="9465154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24128" y="2174835"/>
            <a:ext cx="1584176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93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-53012" y="1851670"/>
            <a:ext cx="1672684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66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995936" y="120966"/>
            <a:ext cx="1728192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28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1881" y="4537289"/>
            <a:ext cx="4176463" cy="5040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 </a:t>
            </a:r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trũi gần 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 </a:t>
            </a:r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mèn nhất. 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584" y="1347614"/>
            <a:ext cx="7093376" cy="1077218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endParaRPr lang="vi-VN" sz="3200" dirty="0" smtClean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giỏi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  <a:endParaRPr lang="en-US" sz="32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A1E12E-9FE9-47DC-9AD9-BC87EF71A907}"/>
              </a:ext>
            </a:extLst>
          </p:cNvPr>
          <p:cNvSpPr/>
          <p:nvPr/>
        </p:nvSpPr>
        <p:spPr>
          <a:xfrm>
            <a:off x="1898074" y="1170711"/>
            <a:ext cx="5465618" cy="3428998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1547" y="1692212"/>
            <a:ext cx="5138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TOÁN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84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187624" y="1635646"/>
            <a:ext cx="6610793" cy="13111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0" latinLnBrk="0">
              <a:lnSpc>
                <a:spcPct val="120000"/>
              </a:lnSpc>
              <a:defRPr/>
            </a:pP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BÀI 33: LUYỆN TẬP CHUNG – TIẾT 2</a:t>
            </a:r>
            <a:endParaRPr lang="vi-VN" sz="3300" b="1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</a:endParaRPr>
          </a:p>
          <a:p>
            <a:pPr algn="ctr" defTabSz="685760" latinLnBrk="0">
              <a:lnSpc>
                <a:spcPct val="120000"/>
              </a:lnSpc>
              <a:defRPr/>
            </a:pP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(Trang </a:t>
            </a: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66 </a:t>
            </a: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– </a:t>
            </a: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67</a:t>
            </a: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81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"/>
            <a:ext cx="2158367" cy="76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34931" y="2623269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</a:t>
            </a:r>
            <a:r>
              <a:rPr lang="en-US" altLang="en-US" sz="3750" dirty="0" smtClean="0">
                <a:solidFill>
                  <a:prstClr val="black"/>
                </a:solidFill>
              </a:rPr>
              <a:t>+ 5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8078" y="2577635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21225" y="2564677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48 - 3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08181" y="2564677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20011" y="133850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84045" y="1275606"/>
            <a:ext cx="5257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Đặt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9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1"/>
            <a:ext cx="2483768" cy="8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56445" y="2001984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</a:t>
            </a:r>
            <a:r>
              <a:rPr lang="en-US" altLang="en-US" sz="3750" dirty="0" smtClean="0">
                <a:solidFill>
                  <a:prstClr val="black"/>
                </a:solidFill>
              </a:rPr>
              <a:t>+ 5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38737" y="1987250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31884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48 - 3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18840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71345B6-7A02-475A-8627-C8E14FFC6090}"/>
              </a:ext>
            </a:extLst>
          </p:cNvPr>
          <p:cNvSpPr txBox="1"/>
          <p:nvPr/>
        </p:nvSpPr>
        <p:spPr>
          <a:xfrm>
            <a:off x="659904" y="2668848"/>
            <a:ext cx="611065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23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3E979EE-733D-4C21-AB6D-E9AE788E45BA}"/>
              </a:ext>
            </a:extLst>
          </p:cNvPr>
          <p:cNvSpPr txBox="1"/>
          <p:nvPr/>
        </p:nvSpPr>
        <p:spPr>
          <a:xfrm>
            <a:off x="434932" y="31491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E9024C6-BB08-404F-A1A4-75537D02AB53}"/>
              </a:ext>
            </a:extLst>
          </p:cNvPr>
          <p:cNvCxnSpPr>
            <a:cxnSpLocks/>
          </p:cNvCxnSpPr>
          <p:nvPr/>
        </p:nvCxnSpPr>
        <p:spPr>
          <a:xfrm>
            <a:off x="551120" y="3974566"/>
            <a:ext cx="62560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49EEB3B-58D7-443A-B75F-A63B182CEE82}"/>
              </a:ext>
            </a:extLst>
          </p:cNvPr>
          <p:cNvSpPr txBox="1"/>
          <p:nvPr/>
        </p:nvSpPr>
        <p:spPr>
          <a:xfrm>
            <a:off x="596603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2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EB997B3-D8B5-43F6-A489-3BD62D6C0772}"/>
              </a:ext>
            </a:extLst>
          </p:cNvPr>
          <p:cNvSpPr txBox="1"/>
          <p:nvPr/>
        </p:nvSpPr>
        <p:spPr>
          <a:xfrm>
            <a:off x="844018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8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7" name="Oval 2"/>
          <p:cNvSpPr>
            <a:spLocks noChangeArrowheads="1"/>
          </p:cNvSpPr>
          <p:nvPr/>
        </p:nvSpPr>
        <p:spPr bwMode="auto">
          <a:xfrm>
            <a:off x="481513" y="1136358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845547" y="1073459"/>
            <a:ext cx="5257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Đặt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71345B6-7A02-475A-8627-C8E14FFC6090}"/>
              </a:ext>
            </a:extLst>
          </p:cNvPr>
          <p:cNvSpPr txBox="1"/>
          <p:nvPr/>
        </p:nvSpPr>
        <p:spPr>
          <a:xfrm>
            <a:off x="840512" y="3350757"/>
            <a:ext cx="397866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kern="0" dirty="0">
                <a:solidFill>
                  <a:prstClr val="black"/>
                </a:solidFill>
                <a:latin typeface="Arial"/>
              </a:rPr>
              <a:t>5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3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60" grpId="0"/>
      <p:bldP spid="61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1"/>
            <a:ext cx="2132124" cy="7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56445" y="2001984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</a:t>
            </a:r>
            <a:r>
              <a:rPr lang="en-US" altLang="en-US" sz="3750" dirty="0" smtClean="0">
                <a:solidFill>
                  <a:prstClr val="black"/>
                </a:solidFill>
              </a:rPr>
              <a:t>+ 5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38737" y="1987250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31884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48 - 3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18840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71345B6-7A02-475A-8627-C8E14FFC6090}"/>
              </a:ext>
            </a:extLst>
          </p:cNvPr>
          <p:cNvSpPr txBox="1"/>
          <p:nvPr/>
        </p:nvSpPr>
        <p:spPr>
          <a:xfrm>
            <a:off x="659904" y="2668848"/>
            <a:ext cx="611065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23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3E979EE-733D-4C21-AB6D-E9AE788E45BA}"/>
              </a:ext>
            </a:extLst>
          </p:cNvPr>
          <p:cNvSpPr txBox="1"/>
          <p:nvPr/>
        </p:nvSpPr>
        <p:spPr>
          <a:xfrm>
            <a:off x="434932" y="3159451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E9024C6-BB08-404F-A1A4-75537D02AB53}"/>
              </a:ext>
            </a:extLst>
          </p:cNvPr>
          <p:cNvCxnSpPr>
            <a:cxnSpLocks/>
          </p:cNvCxnSpPr>
          <p:nvPr/>
        </p:nvCxnSpPr>
        <p:spPr>
          <a:xfrm>
            <a:off x="551120" y="3974566"/>
            <a:ext cx="62560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C87B78A1-9539-40D6-B03D-F693E611CDDD}"/>
              </a:ext>
            </a:extLst>
          </p:cNvPr>
          <p:cNvGrpSpPr/>
          <p:nvPr/>
        </p:nvGrpSpPr>
        <p:grpSpPr>
          <a:xfrm>
            <a:off x="2706158" y="2661726"/>
            <a:ext cx="799939" cy="1477328"/>
            <a:chOff x="1933616" y="4498692"/>
            <a:chExt cx="1066585" cy="196977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67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2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545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dirty="0">
                  <a:solidFill>
                    <a:prstClr val="black"/>
                  </a:solidFill>
                  <a:latin typeface="Arial"/>
                </a:rPr>
                <a:t>+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2A714D4-41F3-4233-BA7F-040876ADF5C3}"/>
              </a:ext>
            </a:extLst>
          </p:cNvPr>
          <p:cNvSpPr txBox="1"/>
          <p:nvPr/>
        </p:nvSpPr>
        <p:spPr>
          <a:xfrm>
            <a:off x="3089029" y="405407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9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CA015DB-B5AF-4F67-A6CC-29652557327A}"/>
              </a:ext>
            </a:extLst>
          </p:cNvPr>
          <p:cNvGrpSpPr/>
          <p:nvPr/>
        </p:nvGrpSpPr>
        <p:grpSpPr>
          <a:xfrm>
            <a:off x="4959314" y="2656795"/>
            <a:ext cx="814481" cy="1477328"/>
            <a:chOff x="1933616" y="4498692"/>
            <a:chExt cx="1085974" cy="196977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48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3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-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727075B-B7B1-453F-9F2C-C9E1A8FA6B6A}"/>
              </a:ext>
            </a:extLst>
          </p:cNvPr>
          <p:cNvSpPr txBox="1"/>
          <p:nvPr/>
        </p:nvSpPr>
        <p:spPr>
          <a:xfrm>
            <a:off x="5376907" y="405407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5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49EEB3B-58D7-443A-B75F-A63B182CEE82}"/>
              </a:ext>
            </a:extLst>
          </p:cNvPr>
          <p:cNvSpPr txBox="1"/>
          <p:nvPr/>
        </p:nvSpPr>
        <p:spPr>
          <a:xfrm>
            <a:off x="596603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2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EB997B3-D8B5-43F6-A489-3BD62D6C0772}"/>
              </a:ext>
            </a:extLst>
          </p:cNvPr>
          <p:cNvSpPr txBox="1"/>
          <p:nvPr/>
        </p:nvSpPr>
        <p:spPr>
          <a:xfrm>
            <a:off x="844018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8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DCA015DB-B5AF-4F67-A6CC-29652557327A}"/>
              </a:ext>
            </a:extLst>
          </p:cNvPr>
          <p:cNvGrpSpPr/>
          <p:nvPr/>
        </p:nvGrpSpPr>
        <p:grpSpPr>
          <a:xfrm>
            <a:off x="7166278" y="2635381"/>
            <a:ext cx="814481" cy="1477328"/>
            <a:chOff x="1933616" y="4498692"/>
            <a:chExt cx="1085974" cy="196977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95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41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-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727075B-B7B1-453F-9F2C-C9E1A8FA6B6A}"/>
              </a:ext>
            </a:extLst>
          </p:cNvPr>
          <p:cNvSpPr txBox="1"/>
          <p:nvPr/>
        </p:nvSpPr>
        <p:spPr>
          <a:xfrm>
            <a:off x="7568351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4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7" name="Oval 2"/>
          <p:cNvSpPr>
            <a:spLocks noChangeArrowheads="1"/>
          </p:cNvSpPr>
          <p:nvPr/>
        </p:nvSpPr>
        <p:spPr bwMode="auto">
          <a:xfrm>
            <a:off x="481513" y="1136358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845547" y="1073459"/>
            <a:ext cx="5257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Đặt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71345B6-7A02-475A-8627-C8E14FFC6090}"/>
              </a:ext>
            </a:extLst>
          </p:cNvPr>
          <p:cNvSpPr txBox="1"/>
          <p:nvPr/>
        </p:nvSpPr>
        <p:spPr>
          <a:xfrm>
            <a:off x="840512" y="3350757"/>
            <a:ext cx="397866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kern="0" dirty="0">
                <a:solidFill>
                  <a:prstClr val="black"/>
                </a:solidFill>
                <a:latin typeface="Arial"/>
              </a:rPr>
              <a:t>5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714D4-41F3-4233-BA7F-040876ADF5C3}"/>
              </a:ext>
            </a:extLst>
          </p:cNvPr>
          <p:cNvSpPr txBox="1"/>
          <p:nvPr/>
        </p:nvSpPr>
        <p:spPr>
          <a:xfrm>
            <a:off x="2872214" y="405519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6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727075B-B7B1-453F-9F2C-C9E1A8FA6B6A}"/>
              </a:ext>
            </a:extLst>
          </p:cNvPr>
          <p:cNvSpPr txBox="1"/>
          <p:nvPr/>
        </p:nvSpPr>
        <p:spPr>
          <a:xfrm>
            <a:off x="5147825" y="405407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4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727075B-B7B1-453F-9F2C-C9E1A8FA6B6A}"/>
              </a:ext>
            </a:extLst>
          </p:cNvPr>
          <p:cNvSpPr txBox="1"/>
          <p:nvPr/>
        </p:nvSpPr>
        <p:spPr>
          <a:xfrm>
            <a:off x="7339269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5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4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6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5577" y="1068943"/>
            <a:ext cx="936104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Số</a:t>
            </a:r>
            <a:r>
              <a:rPr lang="en-US" altLang="en-US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  <a:endParaRPr lang="en-US" altLang="en-US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251520" y="110162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694"/>
            <a:ext cx="9144000" cy="1678497"/>
          </a:xfrm>
          <a:prstGeom prst="rect">
            <a:avLst/>
          </a:prstGeom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4355976" y="2499742"/>
            <a:ext cx="72008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890957" y="2499742"/>
            <a:ext cx="723509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0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5577" y="1068943"/>
            <a:ext cx="936104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Số</a:t>
            </a:r>
            <a:r>
              <a:rPr lang="en-US" altLang="en-US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  <a:endParaRPr lang="en-US" altLang="en-US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251520" y="110162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" y="2067694"/>
            <a:ext cx="9144000" cy="1678497"/>
          </a:xfrm>
          <a:prstGeom prst="rect">
            <a:avLst/>
          </a:prstGeom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355976" y="2322166"/>
            <a:ext cx="70475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956376" y="2322167"/>
            <a:ext cx="72008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0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011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4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7.7|18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.1|1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4.5|2.6|2.4|2.4|2.7|9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7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.2|8.8|11.6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2|2.5|8.1|7|3.5|7.9|8.9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2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23.2|8.6|23.5|1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4.1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|0.9|1.1|2.4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396</Words>
  <Application>Microsoft Office PowerPoint</Application>
  <PresentationFormat>On-screen Show (16:9)</PresentationFormat>
  <Paragraphs>127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맑은 고딕</vt:lpstr>
      <vt:lpstr>맑은 고딕</vt:lpstr>
      <vt:lpstr>Arial</vt:lpstr>
      <vt:lpstr>Arial-Rounded</vt:lpstr>
      <vt:lpstr>Arial-SGK-TV</vt:lpstr>
      <vt:lpstr>Calibri</vt:lpstr>
      <vt:lpstr>Calibri Light</vt:lpstr>
      <vt:lpstr>Times New Roman</vt:lpstr>
      <vt:lpstr>VNI-Avo</vt:lpstr>
      <vt:lpstr>等线</vt:lpstr>
      <vt:lpstr>Custom Design</vt:lpstr>
      <vt:lpstr>1_Office Theme</vt:lpstr>
      <vt:lpstr>3_Office Theme</vt:lpstr>
      <vt:lpstr>4_Office Theme</vt:lpstr>
      <vt:lpstr>2_Office Theme</vt:lpstr>
      <vt:lpstr>Office Theme</vt:lpstr>
      <vt:lpstr>5_Office Theme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</cp:lastModifiedBy>
  <cp:revision>273</cp:revision>
  <dcterms:created xsi:type="dcterms:W3CDTF">2014-04-01T16:27:38Z</dcterms:created>
  <dcterms:modified xsi:type="dcterms:W3CDTF">2022-04-11T03:25:26Z</dcterms:modified>
</cp:coreProperties>
</file>