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79" r:id="rId3"/>
    <p:sldId id="285" r:id="rId4"/>
    <p:sldId id="286" r:id="rId5"/>
    <p:sldId id="288" r:id="rId6"/>
    <p:sldId id="289" r:id="rId7"/>
  </p:sldIdLst>
  <p:sldSz cx="9144000" cy="5143500" type="screen16x9"/>
  <p:notesSz cx="6858000" cy="9144000"/>
  <p:custDataLst>
    <p:tags r:id="rId9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/>
        </p14:section>
        <p14:section name="Tiết 2" id="{9F60823D-ED45-406B-A127-289E07A3A261}">
          <p14:sldIdLst>
            <p14:sldId id="279"/>
            <p14:sldId id="285"/>
            <p14:sldId id="286"/>
            <p14:sldId id="288"/>
            <p14:sldId id="2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0" autoAdjust="0"/>
    <p:restoredTop sz="86885" autoAdjust="0"/>
  </p:normalViewPr>
  <p:slideViewPr>
    <p:cSldViewPr snapToGrid="0">
      <p:cViewPr varScale="1">
        <p:scale>
          <a:sx n="98" d="100"/>
          <a:sy n="98" d="100"/>
        </p:scale>
        <p:origin x="78" y="1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03/05/2022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6552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2022/5/3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2022/5/3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2022/5/3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2022/5/3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2022/5/3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2022/5/3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2022/5/3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2022/5/3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2022/5/3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2022/5/3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2022/5/3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3911" y="310388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37: </a:t>
            </a:r>
          </a:p>
          <a:p>
            <a:pPr algn="ctr"/>
            <a:r>
              <a:rPr lang="en-GB" altLang="zh-CN" sz="4000" b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 TẬP CHUNG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162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A557617E-B0D7-4C21-899A-606E2F58478B}"/>
              </a:ext>
            </a:extLst>
          </p:cNvPr>
          <p:cNvSpPr txBox="1"/>
          <p:nvPr/>
        </p:nvSpPr>
        <p:spPr>
          <a:xfrm>
            <a:off x="0" y="-24398"/>
            <a:ext cx="715010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bảng sau rồi cho biết: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5">
            <a:extLst>
              <a:ext uri="{FF2B5EF4-FFF2-40B4-BE49-F238E27FC236}">
                <a16:creationId xmlns:a16="http://schemas.microsoft.com/office/drawing/2014/main" xmlns="" id="{EDF7F6F2-78CD-449C-AE34-B67DEC494CE0}"/>
              </a:ext>
            </a:extLst>
          </p:cNvPr>
          <p:cNvSpPr txBox="1"/>
          <p:nvPr/>
        </p:nvSpPr>
        <p:spPr>
          <a:xfrm>
            <a:off x="53777" y="306508"/>
            <a:ext cx="66035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 các ngày nào đàn thỏ ăn số củ cà rốt bằng nhau?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8">
            <a:extLst>
              <a:ext uri="{FF2B5EF4-FFF2-40B4-BE49-F238E27FC236}">
                <a16:creationId xmlns:a16="http://schemas.microsoft.com/office/drawing/2014/main" xmlns="" id="{EE5E4AEE-856F-42A9-A9D6-922AC646CDD4}"/>
              </a:ext>
            </a:extLst>
          </p:cNvPr>
          <p:cNvSpPr txBox="1"/>
          <p:nvPr/>
        </p:nvSpPr>
        <p:spPr>
          <a:xfrm>
            <a:off x="53777" y="713279"/>
            <a:ext cx="753977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 các </a:t>
            </a:r>
            <a:r>
              <a:rPr lang="en-US" sz="20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nào đàn </a:t>
            </a:r>
            <a:r>
              <a:rPr lang="en-US" sz="2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 ăn </a:t>
            </a:r>
            <a:r>
              <a:rPr lang="en-US" sz="20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 hơn 27 củ cà rốt?</a:t>
            </a:r>
            <a:endParaRPr lang="vi-VN" sz="20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 l="6501" t="1172" r="8641" b="4201"/>
          <a:stretch>
            <a:fillRect/>
          </a:stretch>
        </p:blipFill>
        <p:spPr>
          <a:xfrm>
            <a:off x="304799" y="1126711"/>
            <a:ext cx="8651631" cy="40210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37449" y="719940"/>
            <a:ext cx="3118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sz="2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năm, </a:t>
            </a:r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sz="2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sáu, </a:t>
            </a:r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nhật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66626" y="327678"/>
            <a:ext cx="2421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thứ </a:t>
            </a:r>
            <a:r>
              <a:rPr lang="en-US" sz="2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ba, </a:t>
            </a:r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sz="2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46BB5324-A479-4F8F-ACC6-E3A6570487D5}"/>
              </a:ext>
            </a:extLst>
          </p:cNvPr>
          <p:cNvSpPr txBox="1"/>
          <p:nvPr/>
        </p:nvSpPr>
        <p:spPr>
          <a:xfrm>
            <a:off x="917314" y="4551583"/>
            <a:ext cx="639497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 ngày mai là </a:t>
            </a:r>
            <a:r>
              <a:rPr lang="en-US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sáu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937" y="174812"/>
            <a:ext cx="7855569" cy="435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68" y="124484"/>
            <a:ext cx="2105025" cy="83820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2648415" y="-1"/>
            <a:ext cx="5458522" cy="5107259"/>
            <a:chOff x="2436542" y="379374"/>
            <a:chExt cx="5012473" cy="476412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6542" y="379374"/>
              <a:ext cx="4912112" cy="2469701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36542" y="2763993"/>
              <a:ext cx="5012473" cy="2379507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436542" y="379374"/>
              <a:ext cx="1444082" cy="5833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799971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2" name="组合 5"/>
          <p:cNvGrpSpPr/>
          <p:nvPr/>
        </p:nvGrpSpPr>
        <p:grpSpPr>
          <a:xfrm>
            <a:off x="1211580" y="1263921"/>
            <a:ext cx="7223760" cy="1307829"/>
            <a:chOff x="1302141" y="2644047"/>
            <a:chExt cx="8163513" cy="3277030"/>
          </a:xfrm>
        </p:grpSpPr>
        <p:sp>
          <p:nvSpPr>
            <p:cNvPr id="7" name="椭圆 6"/>
            <p:cNvSpPr/>
            <p:nvPr/>
          </p:nvSpPr>
          <p:spPr>
            <a:xfrm>
              <a:off x="1302141" y="2644047"/>
              <a:ext cx="8137679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340892" y="2790633"/>
              <a:ext cx="8124762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Củng</a:t>
              </a:r>
              <a:r>
                <a:rPr lang="en-US" altLang="zh-CN" sz="66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cố</a:t>
              </a:r>
              <a:r>
                <a:rPr lang="en-US" altLang="zh-CN" sz="66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altLang="zh-CN" sz="6600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Dặn</a:t>
              </a:r>
              <a:r>
                <a:rPr lang="en-US" altLang="zh-CN" sz="66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dò</a:t>
              </a:r>
              <a:endParaRPr lang="zh-CN" altLang="en-US" sz="6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9650490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505</TotalTime>
  <Words>77</Words>
  <Application>Microsoft Office PowerPoint</Application>
  <PresentationFormat>On-screen Show (16:9)</PresentationFormat>
  <Paragraphs>13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微软雅黑</vt:lpstr>
      <vt:lpstr>宋体</vt:lpstr>
      <vt:lpstr>Arial</vt:lpstr>
      <vt:lpstr>AvantGarde Md BT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A</cp:lastModifiedBy>
  <cp:revision>60</cp:revision>
  <dcterms:created xsi:type="dcterms:W3CDTF">2017-01-10T13:46:13Z</dcterms:created>
  <dcterms:modified xsi:type="dcterms:W3CDTF">2022-05-03T03:49:18Z</dcterms:modified>
</cp:coreProperties>
</file>