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86" r:id="rId2"/>
  </p:sldMasterIdLst>
  <p:notesMasterIdLst>
    <p:notesMasterId r:id="rId14"/>
  </p:notesMasterIdLst>
  <p:sldIdLst>
    <p:sldId id="256" r:id="rId3"/>
    <p:sldId id="318" r:id="rId4"/>
    <p:sldId id="306" r:id="rId5"/>
    <p:sldId id="317" r:id="rId6"/>
    <p:sldId id="313" r:id="rId7"/>
    <p:sldId id="314" r:id="rId8"/>
    <p:sldId id="315" r:id="rId9"/>
    <p:sldId id="309" r:id="rId10"/>
    <p:sldId id="310" r:id="rId11"/>
    <p:sldId id="319" r:id="rId12"/>
    <p:sldId id="320" r:id="rId13"/>
  </p:sldIdLst>
  <p:sldSz cx="9144000" cy="5143500" type="screen16x9"/>
  <p:notesSz cx="6858000" cy="9144000"/>
  <p:embeddedFontLst>
    <p:embeddedFont>
      <p:font typeface="Pangolin" panose="020B0604020202020204" charset="-93"/>
      <p:regular r:id="rId15"/>
    </p:embeddedFont>
    <p:embeddedFont>
      <p:font typeface="Baloo 2" panose="020B0604020202020204" charset="-93"/>
      <p:regular r:id="rId16"/>
      <p:bold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8E8"/>
    <a:srgbClr val="00A651"/>
    <a:srgbClr val="FFFF93"/>
    <a:srgbClr val="FFFF6D"/>
    <a:srgbClr val="BCE292"/>
    <a:srgbClr val="FF7C0A"/>
    <a:srgbClr val="E42428"/>
    <a:srgbClr val="1A8C54"/>
    <a:srgbClr val="AC98C9"/>
    <a:srgbClr val="E5E1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93994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4018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B6D33800-9EF5-458B-9C8B-85636545FB54}" type="slidenum">
              <a:rPr lang="zh-CN" altLang="en-US" smtClean="0">
                <a:solidFill>
                  <a:prstClr val="black"/>
                </a:solidFill>
                <a:latin typeface="Calibri" panose="020F0502020204030204"/>
              </a:rPr>
              <a:pPr/>
              <a:t>11</a:t>
            </a:fld>
            <a:endParaRPr lang="zh-CN" alt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30758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370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5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37022"/>
                </a:solidFill>
              </a:rPr>
              <a:t>FeistyForwarders_0968120672</a:t>
            </a:r>
            <a:endParaRPr lang="en-US" sz="800" dirty="0">
              <a:solidFill>
                <a:srgbClr val="F37022"/>
              </a:solidFill>
            </a:endParaRPr>
          </a:p>
        </p:txBody>
      </p:sp>
      <p:sp>
        <p:nvSpPr>
          <p:cNvPr id="20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33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39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65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1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0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22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TextBox 65"/>
          <p:cNvSpPr txBox="1"/>
          <p:nvPr userDrawn="1"/>
        </p:nvSpPr>
        <p:spPr>
          <a:xfrm>
            <a:off x="5657482" y="552697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37022"/>
                </a:solidFill>
                <a:latin typeface="UTM Cookies" panose="02040603050506020204" pitchFamily="18" charset="0"/>
              </a:rPr>
              <a:t>CHỦ</a:t>
            </a:r>
            <a:r>
              <a:rPr lang="en-US" sz="2800" baseline="0" dirty="0" smtClean="0">
                <a:solidFill>
                  <a:srgbClr val="F37022"/>
                </a:solidFill>
                <a:latin typeface="UTM Cookies" panose="02040603050506020204" pitchFamily="18" charset="0"/>
              </a:rPr>
              <a:t> ĐỀ 1</a:t>
            </a:r>
            <a:endParaRPr lang="en-US" sz="2800" dirty="0">
              <a:solidFill>
                <a:srgbClr val="F37022"/>
              </a:solidFill>
              <a:latin typeface="UTM Cookies" panose="02040603050506020204" pitchFamily="18" charset="0"/>
            </a:endParaRPr>
          </a:p>
        </p:txBody>
      </p:sp>
      <p:sp>
        <p:nvSpPr>
          <p:cNvPr id="67" name="TextBox 66"/>
          <p:cNvSpPr txBox="1"/>
          <p:nvPr userDrawn="1"/>
        </p:nvSpPr>
        <p:spPr>
          <a:xfrm>
            <a:off x="5855423" y="654302"/>
            <a:ext cx="3214090" cy="1461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KHÁM</a:t>
            </a:r>
            <a:r>
              <a:rPr lang="en-US" sz="4400" baseline="0" dirty="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PHÁ BẢN THÂN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  <a:endParaRPr lang="en-US" sz="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 smtClean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BA8CBA"/>
                </a:solidFill>
              </a:rPr>
              <a:t>FeistyForwarders_0968120672</a:t>
            </a:r>
            <a:endParaRPr lang="en-US" sz="800" dirty="0">
              <a:solidFill>
                <a:srgbClr val="BA8CBA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AC98C9"/>
                </a:solidFill>
              </a:rPr>
              <a:t>FeistyForwarders_0968120672</a:t>
            </a:r>
            <a:endParaRPr lang="en-US" sz="800" dirty="0">
              <a:solidFill>
                <a:srgbClr val="AC98C9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566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78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625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621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836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3907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8746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3443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088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4641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42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37022"/>
                </a:solidFill>
              </a:rPr>
              <a:t>FeistyForwarders_0968120672</a:t>
            </a:r>
            <a:endParaRPr lang="en-US" sz="800" dirty="0">
              <a:solidFill>
                <a:srgbClr val="F37022"/>
              </a:solidFill>
            </a:endParaRP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438030"/>
                </a:solidFill>
              </a:rPr>
              <a:t>FeistyForwarders_0968120672</a:t>
            </a:r>
            <a:endParaRPr lang="en-US" sz="800" dirty="0">
              <a:solidFill>
                <a:srgbClr val="438030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438030"/>
                </a:solidFill>
              </a:rPr>
              <a:t>FeistyForwarders_0968120672</a:t>
            </a:r>
            <a:endParaRPr lang="en-US" sz="800" dirty="0">
              <a:solidFill>
                <a:srgbClr val="438030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</a:rPr>
              <a:t>FeistyForwarders_0968120672</a:t>
            </a:r>
            <a:endParaRPr lang="en-US" sz="800" dirty="0">
              <a:solidFill>
                <a:schemeClr val="tx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6" r:id="rId2"/>
    <p:sldLayoutId id="2147483671" r:id="rId3"/>
    <p:sldLayoutId id="2147483679" r:id="rId4"/>
    <p:sldLayoutId id="2147483680" r:id="rId5"/>
    <p:sldLayoutId id="2147483672" r:id="rId6"/>
    <p:sldLayoutId id="2147483681" r:id="rId7"/>
    <p:sldLayoutId id="2147483673" r:id="rId8"/>
    <p:sldLayoutId id="2147483682" r:id="rId9"/>
    <p:sldLayoutId id="2147483674" r:id="rId10"/>
    <p:sldLayoutId id="2147483683" r:id="rId11"/>
    <p:sldLayoutId id="2147483675" r:id="rId12"/>
    <p:sldLayoutId id="2147483684" r:id="rId13"/>
    <p:sldLayoutId id="2147483677" r:id="rId14"/>
    <p:sldLayoutId id="2147483685" r:id="rId15"/>
    <p:sldLayoutId id="2147483678" r:id="rId16"/>
    <p:sldLayoutId id="2147483655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F24B8BBD-A89F-4C03-8BF2-F84B38772531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9/19/2022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5A4A9C10-21C4-44E5-A46E-E83D9AB0E23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39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Lớp</a:t>
            </a:r>
            <a:r>
              <a:rPr lang="en-US" dirty="0" smtClean="0"/>
              <a:t>: ….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Bài</a:t>
            </a:r>
            <a:r>
              <a:rPr lang="en-US" dirty="0" smtClean="0"/>
              <a:t> 2: </a:t>
            </a:r>
            <a:r>
              <a:rPr lang="en-US" dirty="0" err="1" smtClean="0"/>
              <a:t>Nụ</a:t>
            </a:r>
            <a:r>
              <a:rPr lang="en-US" dirty="0" smtClean="0"/>
              <a:t> </a:t>
            </a:r>
            <a:r>
              <a:rPr lang="en-US" dirty="0" err="1" smtClean="0"/>
              <a:t>cười</a:t>
            </a:r>
            <a:r>
              <a:rPr lang="en-US" dirty="0" smtClean="0"/>
              <a:t> </a:t>
            </a:r>
            <a:r>
              <a:rPr lang="en-US" dirty="0" err="1" smtClean="0"/>
              <a:t>thân</a:t>
            </a:r>
            <a:r>
              <a:rPr lang="en-US" dirty="0" smtClean="0"/>
              <a:t> </a:t>
            </a:r>
            <a:r>
              <a:rPr lang="en-US" dirty="0" err="1" smtClean="0"/>
              <a:t>thiện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2187864" y="463172"/>
            <a:ext cx="53078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4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36864" y="1415029"/>
            <a:ext cx="8063215" cy="1384995"/>
            <a:chOff x="2178940" y="1912638"/>
            <a:chExt cx="10134756" cy="1846660"/>
          </a:xfrm>
        </p:grpSpPr>
        <p:pic>
          <p:nvPicPr>
            <p:cNvPr id="4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940" y="2105535"/>
              <a:ext cx="724156" cy="722200"/>
            </a:xfrm>
            <a:prstGeom prst="rect">
              <a:avLst/>
            </a:prstGeom>
          </p:spPr>
        </p:pic>
        <p:sp>
          <p:nvSpPr>
            <p:cNvPr id="5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3117414" y="1912638"/>
              <a:ext cx="9196282" cy="1846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err="1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Nhận</a:t>
              </a:r>
              <a:r>
                <a:rPr lang="en-US" altLang="zh-CN" sz="2800" b="1" dirty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ra</a:t>
              </a:r>
              <a:r>
                <a:rPr lang="en-US" altLang="zh-CN" sz="2800" b="1" dirty="0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được</a:t>
              </a:r>
              <a:r>
                <a:rPr lang="en-US" altLang="zh-CN" sz="2800" b="1" dirty="0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nét</a:t>
              </a:r>
              <a:r>
                <a:rPr lang="en-US" altLang="zh-CN" sz="2800" b="1" dirty="0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thân</a:t>
              </a:r>
              <a:r>
                <a:rPr lang="en-US" altLang="zh-CN" sz="2800" b="1" dirty="0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thiện</a:t>
              </a:r>
              <a:r>
                <a:rPr lang="en-US" altLang="zh-CN" sz="2800" b="1" dirty="0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800" b="1" dirty="0" err="1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tươi</a:t>
              </a:r>
              <a:r>
                <a:rPr lang="en-US" altLang="zh-CN" sz="2800" b="1" dirty="0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vui</a:t>
              </a:r>
              <a:r>
                <a:rPr lang="en-US" altLang="zh-CN" sz="2800" b="1" dirty="0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của</a:t>
              </a:r>
              <a:r>
                <a:rPr lang="en-US" altLang="zh-CN" sz="2800" b="1" dirty="0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các</a:t>
              </a:r>
              <a:r>
                <a:rPr lang="en-US" altLang="zh-CN" sz="2800" b="1" dirty="0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bạn</a:t>
              </a:r>
              <a:r>
                <a:rPr lang="en-US" altLang="zh-CN" sz="2800" b="1" dirty="0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trong</a:t>
              </a:r>
              <a:r>
                <a:rPr lang="en-US" altLang="zh-CN" sz="2800" b="1" dirty="0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tập</a:t>
              </a:r>
              <a:r>
                <a:rPr lang="en-US" altLang="zh-CN" sz="2800" b="1" dirty="0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thể</a:t>
              </a:r>
              <a:r>
                <a:rPr lang="en-US" altLang="zh-CN" sz="2800" b="1" dirty="0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lớp</a:t>
              </a:r>
              <a:r>
                <a:rPr lang="en-US" altLang="zh-CN" sz="2800" b="1" dirty="0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800" b="1" dirty="0" err="1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đồng</a:t>
              </a:r>
              <a:r>
                <a:rPr lang="en-US" altLang="zh-CN" sz="2800" b="1" dirty="0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thời</a:t>
              </a:r>
              <a:r>
                <a:rPr lang="en-US" altLang="zh-CN" sz="2800" b="1" dirty="0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muốn</a:t>
              </a:r>
              <a:r>
                <a:rPr lang="en-US" altLang="zh-CN" sz="2800" b="1" dirty="0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học</a:t>
              </a:r>
              <a:r>
                <a:rPr lang="en-US" altLang="zh-CN" sz="2800" b="1" dirty="0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tập</a:t>
              </a:r>
              <a:r>
                <a:rPr lang="en-US" altLang="zh-CN" sz="2800" b="1" dirty="0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các</a:t>
              </a:r>
              <a:r>
                <a:rPr lang="en-US" altLang="zh-CN" sz="2800" b="1" dirty="0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bạn</a:t>
              </a:r>
              <a:r>
                <a:rPr lang="en-US" altLang="zh-CN" sz="2800" b="1" dirty="0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ấy</a:t>
              </a:r>
              <a:r>
                <a:rPr lang="en-US" altLang="zh-CN" sz="2800" b="1" dirty="0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.</a:t>
              </a:r>
              <a:endParaRPr lang="zh-CN" altLang="en-US" sz="2800" b="1" dirty="0">
                <a:solidFill>
                  <a:srgbClr val="6ED0E7">
                    <a:lumMod val="50000"/>
                  </a:srgb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14665" y="2813164"/>
            <a:ext cx="8426438" cy="954108"/>
            <a:chOff x="2067437" y="2514398"/>
            <a:chExt cx="10591294" cy="1272143"/>
          </a:xfrm>
        </p:grpSpPr>
        <p:pic>
          <p:nvPicPr>
            <p:cNvPr id="7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7437" y="2669231"/>
              <a:ext cx="724156" cy="722200"/>
            </a:xfrm>
            <a:prstGeom prst="rect">
              <a:avLst/>
            </a:prstGeom>
          </p:spPr>
        </p:pic>
        <p:sp>
          <p:nvSpPr>
            <p:cNvPr id="8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3033813" y="2514398"/>
              <a:ext cx="9624918" cy="1272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err="1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Biết</a:t>
              </a:r>
              <a:r>
                <a:rPr lang="en-US" altLang="zh-CN" sz="2800" b="1" dirty="0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mang</a:t>
              </a:r>
              <a:r>
                <a:rPr lang="en-US" altLang="zh-CN" sz="2800" b="1" dirty="0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lại</a:t>
              </a:r>
              <a:r>
                <a:rPr lang="en-US" altLang="zh-CN" sz="2800" b="1" dirty="0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niềm</a:t>
              </a:r>
              <a:r>
                <a:rPr lang="en-US" altLang="zh-CN" sz="2800" b="1" dirty="0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vui</a:t>
              </a:r>
              <a:r>
                <a:rPr lang="en-US" altLang="zh-CN" sz="2800" b="1" dirty="0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800" b="1" dirty="0" err="1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nụ</a:t>
              </a:r>
              <a:r>
                <a:rPr lang="en-US" altLang="zh-CN" sz="2800" b="1" dirty="0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cười</a:t>
              </a:r>
              <a:r>
                <a:rPr lang="en-US" altLang="zh-CN" sz="2800" b="1" dirty="0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cho</a:t>
              </a:r>
              <a:r>
                <a:rPr lang="en-US" altLang="zh-CN" sz="2800" b="1" dirty="0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bản</a:t>
              </a:r>
              <a:r>
                <a:rPr lang="en-US" altLang="zh-CN" sz="2800" b="1" dirty="0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thân</a:t>
              </a:r>
              <a:r>
                <a:rPr lang="en-US" altLang="zh-CN" sz="2800" b="1" dirty="0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và</a:t>
              </a:r>
              <a:r>
                <a:rPr lang="en-US" altLang="zh-CN" sz="2800" b="1" dirty="0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bạn</a:t>
              </a:r>
              <a:r>
                <a:rPr lang="en-US" altLang="zh-CN" sz="2800" b="1" dirty="0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bè</a:t>
              </a:r>
              <a:r>
                <a:rPr lang="en-US" altLang="zh-CN" sz="2800" b="1" dirty="0" smtClean="0">
                  <a:solidFill>
                    <a:srgbClr val="6ED0E7">
                      <a:lumMod val="50000"/>
                    </a:srgb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.</a:t>
              </a:r>
              <a:endParaRPr lang="zh-CN" altLang="en-US" sz="2800" b="1" dirty="0">
                <a:solidFill>
                  <a:srgbClr val="6ED0E7">
                    <a:lumMod val="50000"/>
                  </a:srgb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270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192" y="2889497"/>
            <a:ext cx="9152633" cy="22533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989" y="670"/>
            <a:ext cx="7775884" cy="514216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190" y="3530964"/>
            <a:ext cx="9141620" cy="161186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81" y="2133691"/>
            <a:ext cx="607807" cy="71769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03" y="221594"/>
            <a:ext cx="1143758" cy="204732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444" y="3058149"/>
            <a:ext cx="8952341" cy="208965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57165" y="1609871"/>
            <a:ext cx="5724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Tạm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hẹn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0152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2187864" y="463172"/>
            <a:ext cx="53078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4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36864" y="1415029"/>
            <a:ext cx="8063215" cy="1384995"/>
            <a:chOff x="2178940" y="1912638"/>
            <a:chExt cx="10134756" cy="1846660"/>
          </a:xfrm>
        </p:grpSpPr>
        <p:pic>
          <p:nvPicPr>
            <p:cNvPr id="4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940" y="2105535"/>
              <a:ext cx="724156" cy="722200"/>
            </a:xfrm>
            <a:prstGeom prst="rect">
              <a:avLst/>
            </a:prstGeom>
          </p:spPr>
        </p:pic>
        <p:sp>
          <p:nvSpPr>
            <p:cNvPr id="5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3117414" y="1912638"/>
              <a:ext cx="9196282" cy="1846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Nhận</a:t>
              </a:r>
              <a:r>
                <a:rPr lang="en-US" altLang="zh-CN" sz="28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ra</a:t>
              </a:r>
              <a:r>
                <a:rPr lang="en-US" altLang="zh-CN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được</a:t>
              </a:r>
              <a:r>
                <a:rPr lang="en-US" altLang="zh-CN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nét</a:t>
              </a:r>
              <a:r>
                <a:rPr lang="en-US" altLang="zh-CN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thân</a:t>
              </a:r>
              <a:r>
                <a:rPr lang="en-US" altLang="zh-CN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thiện</a:t>
              </a:r>
              <a:r>
                <a:rPr lang="en-US" altLang="zh-CN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tươi</a:t>
              </a:r>
              <a:r>
                <a:rPr lang="en-US" altLang="zh-CN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vui</a:t>
              </a:r>
              <a:r>
                <a:rPr lang="en-US" altLang="zh-CN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của</a:t>
              </a:r>
              <a:r>
                <a:rPr lang="en-US" altLang="zh-CN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các</a:t>
              </a:r>
              <a:r>
                <a:rPr lang="en-US" altLang="zh-CN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bạn</a:t>
              </a:r>
              <a:r>
                <a:rPr lang="en-US" altLang="zh-CN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trong</a:t>
              </a:r>
              <a:r>
                <a:rPr lang="en-US" altLang="zh-CN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tập</a:t>
              </a:r>
              <a:r>
                <a:rPr lang="en-US" altLang="zh-CN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thể</a:t>
              </a:r>
              <a:r>
                <a:rPr lang="en-US" altLang="zh-CN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lớp</a:t>
              </a:r>
              <a:r>
                <a:rPr lang="en-US" altLang="zh-CN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đồng</a:t>
              </a:r>
              <a:r>
                <a:rPr lang="en-US" altLang="zh-CN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thời</a:t>
              </a:r>
              <a:r>
                <a:rPr lang="en-US" altLang="zh-CN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muốn</a:t>
              </a:r>
              <a:r>
                <a:rPr lang="en-US" altLang="zh-CN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học</a:t>
              </a:r>
              <a:r>
                <a:rPr lang="en-US" altLang="zh-CN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tập</a:t>
              </a:r>
              <a:r>
                <a:rPr lang="en-US" altLang="zh-CN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các</a:t>
              </a:r>
              <a:r>
                <a:rPr lang="en-US" altLang="zh-CN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bạn</a:t>
              </a:r>
              <a:r>
                <a:rPr lang="en-US" altLang="zh-CN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ấy</a:t>
              </a:r>
              <a:r>
                <a:rPr lang="en-US" altLang="zh-CN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.</a:t>
              </a:r>
              <a:endParaRPr lang="zh-CN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14665" y="2813164"/>
            <a:ext cx="8426438" cy="954108"/>
            <a:chOff x="2067437" y="2514398"/>
            <a:chExt cx="10591294" cy="1272143"/>
          </a:xfrm>
        </p:grpSpPr>
        <p:pic>
          <p:nvPicPr>
            <p:cNvPr id="7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7437" y="2669231"/>
              <a:ext cx="724156" cy="722200"/>
            </a:xfrm>
            <a:prstGeom prst="rect">
              <a:avLst/>
            </a:prstGeom>
          </p:spPr>
        </p:pic>
        <p:sp>
          <p:nvSpPr>
            <p:cNvPr id="8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3033813" y="2514398"/>
              <a:ext cx="9624918" cy="1272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Biết</a:t>
              </a:r>
              <a:r>
                <a:rPr lang="en-US" altLang="zh-CN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mang</a:t>
              </a:r>
              <a:r>
                <a:rPr lang="en-US" altLang="zh-CN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lại</a:t>
              </a:r>
              <a:r>
                <a:rPr lang="en-US" altLang="zh-CN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niềm</a:t>
              </a:r>
              <a:r>
                <a:rPr lang="en-US" altLang="zh-CN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vui</a:t>
              </a:r>
              <a:r>
                <a:rPr lang="en-US" altLang="zh-CN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nụ</a:t>
              </a:r>
              <a:r>
                <a:rPr lang="en-US" altLang="zh-CN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cười</a:t>
              </a:r>
              <a:r>
                <a:rPr lang="en-US" altLang="zh-CN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cho</a:t>
              </a:r>
              <a:r>
                <a:rPr lang="en-US" altLang="zh-CN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bản</a:t>
              </a:r>
              <a:r>
                <a:rPr lang="en-US" altLang="zh-CN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thân</a:t>
              </a:r>
              <a:r>
                <a:rPr lang="en-US" altLang="zh-CN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và</a:t>
              </a:r>
              <a:r>
                <a:rPr lang="en-US" altLang="zh-CN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bạn</a:t>
              </a:r>
              <a:r>
                <a:rPr lang="en-US" altLang="zh-CN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bè</a:t>
              </a:r>
              <a:r>
                <a:rPr lang="en-US" altLang="zh-CN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.</a:t>
              </a:r>
              <a:endParaRPr lang="zh-CN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334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167441"/>
            <a:ext cx="819264" cy="905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99" y="563718"/>
            <a:ext cx="807710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7C0A"/>
                </a:solidFill>
              </a:rPr>
              <a:t>         </a:t>
            </a:r>
            <a:r>
              <a:rPr lang="en-US" sz="2400" b="1" dirty="0" err="1" smtClean="0">
                <a:solidFill>
                  <a:srgbClr val="FF7C0A"/>
                </a:solidFill>
              </a:rPr>
              <a:t>Hoạt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động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giáo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dục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theo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chủ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đề</a:t>
            </a:r>
            <a:endParaRPr lang="en-US" sz="2400" b="1" dirty="0" smtClean="0">
              <a:solidFill>
                <a:srgbClr val="FF7C0A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lớp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có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nụ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cười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Nêu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tên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lớp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có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nụ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cười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tình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huống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mà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đã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cười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6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4" t="77032" r="21025" b="6536"/>
          <a:stretch/>
        </p:blipFill>
        <p:spPr bwMode="auto">
          <a:xfrm>
            <a:off x="1251974" y="2198431"/>
            <a:ext cx="6282814" cy="250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60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ctor illustration of a set smiling cartoon - happy mouth on white::  tasmeemME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6" y="280555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82698" y="563718"/>
            <a:ext cx="3936612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FF7C0A"/>
                </a:solidFill>
              </a:rPr>
              <a:t>Cuộc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thi</a:t>
            </a:r>
            <a:r>
              <a:rPr lang="en-US" sz="2400" b="1" dirty="0" smtClean="0">
                <a:solidFill>
                  <a:srgbClr val="FF7C0A"/>
                </a:solidFill>
              </a:rPr>
              <a:t>: Ai </a:t>
            </a:r>
            <a:r>
              <a:rPr lang="en-US" sz="2400" b="1" dirty="0" err="1" smtClean="0">
                <a:solidFill>
                  <a:srgbClr val="FF7C0A"/>
                </a:solidFill>
              </a:rPr>
              <a:t>giống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hơn</a:t>
            </a:r>
            <a:r>
              <a:rPr lang="en-US" sz="2400" b="1" dirty="0" smtClean="0">
                <a:solidFill>
                  <a:srgbClr val="FF7C0A"/>
                </a:solidFill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nhóm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luyện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tập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kiểu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cười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giống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hình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bên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xem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ai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diễn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tả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điệu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cười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giống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nhất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88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4299" y="297018"/>
            <a:ext cx="8077101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chuyện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hoặc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tác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nhộn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lnSpc>
                <a:spcPts val="3200"/>
              </a:lnSpc>
              <a:buFontTx/>
              <a:buChar char="-"/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câu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chuyện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hài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hước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hoặc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tác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nhộn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để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cười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lnSpc>
                <a:spcPts val="3200"/>
              </a:lnSpc>
              <a:buFontTx/>
              <a:buChar char="-"/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Nêu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cảm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xúc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sau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khi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nghe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chuyện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hoặc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tác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hài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hước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050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5" t="19146" r="12792" b="54295"/>
          <a:stretch/>
        </p:blipFill>
        <p:spPr bwMode="auto">
          <a:xfrm>
            <a:off x="2095499" y="2323779"/>
            <a:ext cx="4940301" cy="250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07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71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4299" y="297018"/>
            <a:ext cx="8077101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Thể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nụ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cười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Lựa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chọn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tình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huống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sắm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vai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Nêu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cảm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xúc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con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sau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khi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sắm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vai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050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0" t="63302" r="11091" b="8430"/>
          <a:stretch/>
        </p:blipFill>
        <p:spPr bwMode="auto">
          <a:xfrm>
            <a:off x="1866900" y="1952407"/>
            <a:ext cx="5461000" cy="278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78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1133574" y="344643"/>
            <a:ext cx="83438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A651"/>
                </a:solidFill>
              </a:rPr>
              <a:t>         </a:t>
            </a:r>
            <a:r>
              <a:rPr lang="en-US" sz="2400" b="1" dirty="0" err="1" smtClean="0">
                <a:solidFill>
                  <a:srgbClr val="00A651"/>
                </a:solidFill>
              </a:rPr>
              <a:t>Hoạt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động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sau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giờ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học</a:t>
            </a:r>
            <a:endParaRPr lang="en-US" sz="2400" b="1" dirty="0" smtClean="0">
              <a:solidFill>
                <a:srgbClr val="00A65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Cùng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bố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mẹ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đọc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hoặc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câu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chuyện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Nở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nụ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cười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với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mọi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27537" y="345721"/>
            <a:ext cx="839313" cy="839146"/>
            <a:chOff x="-3602297" y="1528382"/>
            <a:chExt cx="3184284" cy="3183652"/>
          </a:xfrm>
        </p:grpSpPr>
        <p:grpSp>
          <p:nvGrpSpPr>
            <p:cNvPr id="4" name="Google Shape;212;p25"/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7" name="Google Shape;213;p25"/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4;p25"/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5;p25"/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6;p25"/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7;p25"/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8;p25"/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19;p25"/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491;p33"/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20" name="Google Shape;492;p33"/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3;p33"/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4;p33"/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5;p33"/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6;p33"/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7;p33"/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98;p33"/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603;p35"/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4" name="Google Shape;604;p35"/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5;p35"/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6;p35"/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7;p35"/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8;p35"/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609;p35"/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Freeform 10"/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862612"/>
              </p:ext>
            </p:extLst>
          </p:nvPr>
        </p:nvGraphicFramePr>
        <p:xfrm>
          <a:off x="698417" y="1742675"/>
          <a:ext cx="8350333" cy="2999168"/>
        </p:xfrm>
        <a:graphic>
          <a:graphicData uri="http://schemas.openxmlformats.org/drawingml/2006/table">
            <a:tbl>
              <a:tblPr/>
              <a:tblGrid>
                <a:gridCol w="8350333">
                  <a:extLst>
                    <a:ext uri="{9D8B030D-6E8A-4147-A177-3AD203B41FA5}">
                      <a16:colId xmlns:a16="http://schemas.microsoft.com/office/drawing/2014/main" val="753532338"/>
                    </a:ext>
                  </a:extLst>
                </a:gridCol>
              </a:tblGrid>
              <a:tr h="2715025">
                <a:tc>
                  <a:txBody>
                    <a:bodyPr/>
                    <a:lstStyle/>
                    <a:p>
                      <a:pPr algn="ctr" rtl="0" fontAlgn="t">
                        <a:lnSpc>
                          <a:spcPts val="2800"/>
                        </a:lnSpc>
                      </a:pPr>
                      <a:r>
                        <a:rPr lang="en-US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CON HEO BIẾT NÓI</a:t>
                      </a:r>
                      <a:endParaRPr lang="vi-VN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lnSpc>
                          <a:spcPts val="2800"/>
                        </a:lnSpc>
                      </a:pPr>
                      <a:r>
                        <a:rPr lang="en-US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  </a:t>
                      </a:r>
                      <a:r>
                        <a:rPr lang="vi-VN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Cô </a:t>
                      </a:r>
                      <a:r>
                        <a:rPr lang="vi-VN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giáo đang đọc truyện "Ba chú heo con" cho các bé nghe đến đoạn một chú heo gặp bác nông dân và xin rơm</a:t>
                      </a:r>
                      <a:r>
                        <a:rPr lang="vi-VN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:</a:t>
                      </a:r>
                      <a:endParaRPr lang="vi-VN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lnSpc>
                          <a:spcPts val="2800"/>
                        </a:lnSpc>
                      </a:pPr>
                      <a:r>
                        <a:rPr lang="vi-VN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- Bác ơi, cho cháu xin ít rơm nhé</a:t>
                      </a:r>
                      <a:r>
                        <a:rPr lang="vi-VN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!</a:t>
                      </a:r>
                      <a:endParaRPr lang="vi-VN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lnSpc>
                          <a:spcPts val="2800"/>
                        </a:lnSpc>
                      </a:pPr>
                      <a:r>
                        <a:rPr lang="vi-VN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Cô giáo ngừng lại hỏi</a:t>
                      </a:r>
                      <a:r>
                        <a:rPr lang="vi-VN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:</a:t>
                      </a:r>
                      <a:endParaRPr lang="vi-VN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lnSpc>
                          <a:spcPts val="2800"/>
                        </a:lnSpc>
                      </a:pPr>
                      <a:r>
                        <a:rPr lang="vi-VN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- Các con có biết bác nông dân nói gì không</a:t>
                      </a:r>
                      <a:r>
                        <a:rPr lang="vi-VN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?</a:t>
                      </a:r>
                      <a:endParaRPr lang="vi-VN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lnSpc>
                          <a:spcPts val="2800"/>
                        </a:lnSpc>
                      </a:pPr>
                      <a:r>
                        <a:rPr lang="vi-VN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Tèo giơ tay</a:t>
                      </a:r>
                      <a:r>
                        <a:rPr lang="vi-VN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:</a:t>
                      </a:r>
                      <a:endParaRPr lang="vi-VN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lnSpc>
                          <a:spcPts val="2800"/>
                        </a:lnSpc>
                      </a:pPr>
                      <a:r>
                        <a:rPr lang="vi-VN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- Thưa cô, bác ấy bảo: “Trời ơi! Một con heo biết nói!”.</a:t>
                      </a:r>
                    </a:p>
                  </a:txBody>
                  <a:tcPr marL="77184" marR="77184" marT="77184" marB="7718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056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169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39045"/>
            <a:ext cx="1000265" cy="933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8360" y="354168"/>
            <a:ext cx="8343801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 smtClean="0">
                <a:solidFill>
                  <a:srgbClr val="00A651"/>
                </a:solidFill>
              </a:rPr>
              <a:t>         </a:t>
            </a:r>
            <a:r>
              <a:rPr lang="en-US" sz="2400" b="1" dirty="0" err="1" smtClean="0">
                <a:solidFill>
                  <a:srgbClr val="05A8E8"/>
                </a:solidFill>
              </a:rPr>
              <a:t>Sinh</a:t>
            </a:r>
            <a:r>
              <a:rPr lang="en-US" sz="2400" b="1" dirty="0" smtClean="0">
                <a:solidFill>
                  <a:srgbClr val="05A8E8"/>
                </a:solidFill>
              </a:rPr>
              <a:t> </a:t>
            </a:r>
            <a:r>
              <a:rPr lang="en-US" sz="2400" b="1" dirty="0" err="1" smtClean="0">
                <a:solidFill>
                  <a:srgbClr val="05A8E8"/>
                </a:solidFill>
              </a:rPr>
              <a:t>hoạt</a:t>
            </a:r>
            <a:r>
              <a:rPr lang="en-US" sz="2400" b="1" dirty="0" smtClean="0">
                <a:solidFill>
                  <a:srgbClr val="05A8E8"/>
                </a:solidFill>
              </a:rPr>
              <a:t> </a:t>
            </a:r>
            <a:r>
              <a:rPr lang="en-US" sz="2400" b="1" dirty="0" err="1" smtClean="0">
                <a:solidFill>
                  <a:srgbClr val="05A8E8"/>
                </a:solidFill>
              </a:rPr>
              <a:t>lớp</a:t>
            </a:r>
            <a:endParaRPr lang="en-US" sz="2400" b="1" dirty="0" smtClean="0">
              <a:solidFill>
                <a:srgbClr val="05A8E8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Nhảy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múa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điệu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nhạc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nhộn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16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392</Words>
  <Application>Microsoft Office PowerPoint</Application>
  <PresentationFormat>On-screen Show (16:9)</PresentationFormat>
  <Paragraphs>36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UTM Cookies</vt:lpstr>
      <vt:lpstr>Pangolin</vt:lpstr>
      <vt:lpstr>Times New Roman</vt:lpstr>
      <vt:lpstr>Arial</vt:lpstr>
      <vt:lpstr>UTM Androgyne</vt:lpstr>
      <vt:lpstr>Baloo 2</vt:lpstr>
      <vt:lpstr>Calibri Light</vt:lpstr>
      <vt:lpstr>思源黑体 CN Bold</vt:lpstr>
      <vt:lpstr>Calibri</vt:lpstr>
      <vt:lpstr>English Vocabulary Workshop by Slidesgo</vt:lpstr>
      <vt:lpstr>Office Theme</vt:lpstr>
      <vt:lpstr>Bài 2: Nụ cười thân thiện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MyPC</cp:lastModifiedBy>
  <cp:revision>38</cp:revision>
  <dcterms:modified xsi:type="dcterms:W3CDTF">2022-09-19T15:13:19Z</dcterms:modified>
</cp:coreProperties>
</file>