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94" r:id="rId5"/>
    <p:sldId id="283" r:id="rId6"/>
    <p:sldId id="258" r:id="rId7"/>
    <p:sldId id="295" r:id="rId8"/>
    <p:sldId id="260" r:id="rId9"/>
    <p:sldId id="261" r:id="rId10"/>
    <p:sldId id="262" r:id="rId11"/>
    <p:sldId id="29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FF"/>
    <a:srgbClr val="FFFF66"/>
    <a:srgbClr val="FF99FF"/>
    <a:srgbClr val="66FFCC"/>
    <a:srgbClr val="66FF33"/>
    <a:srgbClr val="99FF33"/>
    <a:srgbClr val="00FF00"/>
    <a:srgbClr val="99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034AB1-52E3-4F00-9CF8-69CCE49B6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2CA456-7FD8-4758-B698-346C1AE92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E65328-59EB-4A0B-AF08-9AAE2CFD9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6F6A2-2539-4EFE-BDEC-29B2B88A12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615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F1FAD6-D450-4308-AC38-E78133030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79781E-5C6A-4DF5-B748-A5DB1BDA1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5E2D7E-6AB1-429B-812D-4AF4B7687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721AC-E497-41AF-AF6A-C265555EB6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247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C59996-48E5-4578-916E-C3F4F1D4B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C5259-367D-43D7-8AB5-848F906FA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C284EA-FAB3-46DB-B8D3-891837AE0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EF525-1069-4E01-965F-57E624F780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334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B7032-3DCE-420A-B177-F93090373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7850F-9DDC-4CC6-B4BE-919BF24E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DCF35-0F62-46B4-8BC0-304FA952C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058FB-A528-4350-A2B4-BCE5B40FB5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2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8884F5-5034-4DF5-8F8A-99E5DE5EB9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2847E8-6579-4A9C-B48D-113D768F0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E3E3A7-C9D8-4F44-ACF8-5BC9FEF76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A3A1D-041D-4DB9-AFA7-DE3DDD3B3B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26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5EA541-22DD-4E2E-966F-69AB4AC4D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B8BDE6-37CA-4C82-BB64-6EE34199F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C962BB-9CDD-44C2-A377-E4ABC32F1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65665-B741-4019-A7F2-AB0B23D972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4517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DC6EA7-4547-40E3-9397-C4559EBFA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32164D-959B-46DB-B1CA-1CF1C0100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85184A-E3DF-416D-9019-28814FA57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63268-CD87-401B-8080-F4FAE54D4F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755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761FA-79AE-40FB-85B0-973684D41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A21FE-0950-4725-B773-AE62551BC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88F85-CC0B-4F9C-8D85-A8F797F59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D96B-310C-4512-8426-24F9C5E0D4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080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6EFAD-BD35-4795-8744-C73A0830D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27F32-662C-4C1B-B516-4751B5F8C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E79517-9C66-4101-9D7F-D30121545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79B1D-1C5F-4CD3-B95F-4D76DC71CA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702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C44660-D105-4386-AC1A-8A35F0F9E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A0B3D3-70B6-4F66-8EE0-4048F871F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12D15-5DD4-48A7-9481-2DE795B56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3BBD4-88C0-45C4-9E8E-159639106E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5302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9E3399-A5E0-405A-A7FB-38B529034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421AB8-E5E1-4DEE-BF1A-C09EC9DC4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8DCA74-227F-4592-ABA0-18A0FBA3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5D2F0-93EF-4086-AC99-09A8C64A2B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252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F9ED43-322C-4A3D-92CD-44F0E04EA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E2A7E6-602B-4FDD-B42A-A0F69447A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0A942D-51E1-4504-8A73-AF3F540F67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D7AEE9-7055-463F-A37C-A029B5AC31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40D166-E039-4E0B-AD14-6E9F436B61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4F531A6-CEDE-4E49-9EEC-E3376DBDFC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46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442" y="1864544"/>
            <a:ext cx="8786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34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XEM GIỜ ĐÚNG TRÊN ĐỒNG </a:t>
            </a:r>
            <a:r>
              <a:rPr lang="en-US" sz="4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HỒ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(tiết 1)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B6776-5099-4125-AF41-B2C6EEEC06DE}"/>
              </a:ext>
            </a:extLst>
          </p:cNvPr>
          <p:cNvSpPr txBox="1"/>
          <p:nvPr/>
        </p:nvSpPr>
        <p:spPr>
          <a:xfrm>
            <a:off x="264189" y="118669"/>
            <a:ext cx="625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Quan sát tranh rồi trả lời.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555D2-5B91-4CA2-B6BD-493CD0406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2029" t="23771" r="17536" b="8949"/>
          <a:stretch/>
        </p:blipFill>
        <p:spPr>
          <a:xfrm>
            <a:off x="571162" y="862470"/>
            <a:ext cx="8001676" cy="500824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849FF7C-84D4-4E51-A22C-13628F903753}"/>
              </a:ext>
            </a:extLst>
          </p:cNvPr>
          <p:cNvSpPr/>
          <p:nvPr/>
        </p:nvSpPr>
        <p:spPr>
          <a:xfrm>
            <a:off x="264189" y="987286"/>
            <a:ext cx="3353654" cy="1000540"/>
          </a:xfrm>
          <a:prstGeom prst="wedgeRoundRectCallout">
            <a:avLst>
              <a:gd name="adj1" fmla="val 3008"/>
              <a:gd name="adj2" fmla="val 79720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Nhìn kìa, kim ngắn </a:t>
            </a:r>
          </a:p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và kim dài trùng nhau.</a:t>
            </a:r>
            <a:endParaRPr lang="vi-VN" sz="22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C7EC9CE-F499-449B-8503-7393838E6064}"/>
              </a:ext>
            </a:extLst>
          </p:cNvPr>
          <p:cNvSpPr/>
          <p:nvPr/>
        </p:nvSpPr>
        <p:spPr>
          <a:xfrm>
            <a:off x="5193997" y="1596886"/>
            <a:ext cx="1962176" cy="1000540"/>
          </a:xfrm>
          <a:prstGeom prst="wedgeRoundRectCallout">
            <a:avLst>
              <a:gd name="adj1" fmla="val 34336"/>
              <a:gd name="adj2" fmla="val 69124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À! Đồng hồ chỉ 12 giờ.</a:t>
            </a:r>
            <a:endParaRPr lang="vi-VN" sz="22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2202B7-320D-4B00-9604-B6DD7D21359D}"/>
              </a:ext>
            </a:extLst>
          </p:cNvPr>
          <p:cNvSpPr txBox="1"/>
          <p:nvPr/>
        </p:nvSpPr>
        <p:spPr>
          <a:xfrm>
            <a:off x="1808708" y="5737352"/>
            <a:ext cx="604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 Rô-bốt nói đúng hay sai?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D3BBF6-F20A-444E-A423-E05F119DAD99}"/>
              </a:ext>
            </a:extLst>
          </p:cNvPr>
          <p:cNvSpPr txBox="1"/>
          <p:nvPr/>
        </p:nvSpPr>
        <p:spPr>
          <a:xfrm>
            <a:off x="2503377" y="5762177"/>
            <a:ext cx="509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 Rô-bốt nói đúng.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20px-2010-07-20_Black_windup_alarm_clock_face">
            <a:extLst>
              <a:ext uri="{FF2B5EF4-FFF2-40B4-BE49-F238E27FC236}">
                <a16:creationId xmlns:a16="http://schemas.microsoft.com/office/drawing/2014/main" id="{9BE095A5-8118-43C3-B3C5-C2362501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794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dong-ho-de-ban-bao-thuc-standard-clock-gt183-trang-2216-0899351-1-catalog_233">
            <a:extLst>
              <a:ext uri="{FF2B5EF4-FFF2-40B4-BE49-F238E27FC236}">
                <a16:creationId xmlns:a16="http://schemas.microsoft.com/office/drawing/2014/main" id="{2DD006F9-5980-4C65-ADC1-0E4A6124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81000"/>
            <a:ext cx="2524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dong-ho-bao-thuc-hello-kitty-6977-9998791-3a5a007708c2ad9fde940b18577c57a5-catalog_233">
            <a:extLst>
              <a:ext uri="{FF2B5EF4-FFF2-40B4-BE49-F238E27FC236}">
                <a16:creationId xmlns:a16="http://schemas.microsoft.com/office/drawing/2014/main" id="{AAF00709-D3F7-4987-BF8E-867C2357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7050"/>
            <a:ext cx="2959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93835773_Dong-ho-Epos-Swiss-3387">
            <a:extLst>
              <a:ext uri="{FF2B5EF4-FFF2-40B4-BE49-F238E27FC236}">
                <a16:creationId xmlns:a16="http://schemas.microsoft.com/office/drawing/2014/main" id="{27708051-A550-4AE5-9B59-D47D122A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36938"/>
            <a:ext cx="1676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1967340904_Dong-ho-Bruno-Sohnle-17-33065-122">
            <a:extLst>
              <a:ext uri="{FF2B5EF4-FFF2-40B4-BE49-F238E27FC236}">
                <a16:creationId xmlns:a16="http://schemas.microsoft.com/office/drawing/2014/main" id="{EF745FA5-2866-4A41-B4A0-0FF67AC6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BL9000-32A_thumb">
            <a:extLst>
              <a:ext uri="{FF2B5EF4-FFF2-40B4-BE49-F238E27FC236}">
                <a16:creationId xmlns:a16="http://schemas.microsoft.com/office/drawing/2014/main" id="{D362EBE0-EE39-49B9-A508-B6ED52FA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15">
            <a:off x="6511925" y="3656013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đồng hồ treo tường tam giác">
            <a:extLst>
              <a:ext uri="{FF2B5EF4-FFF2-40B4-BE49-F238E27FC236}">
                <a16:creationId xmlns:a16="http://schemas.microsoft.com/office/drawing/2014/main" id="{F2A6CE5C-7488-44EB-92D0-CFBA0706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2590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Kết quả hình ảnh cho đồng hồ treo tường bầu dục">
            <a:extLst>
              <a:ext uri="{FF2B5EF4-FFF2-40B4-BE49-F238E27FC236}">
                <a16:creationId xmlns:a16="http://schemas.microsoft.com/office/drawing/2014/main" id="{E7B582EF-8320-4BA9-B14D-576130F2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"/>
            <a:ext cx="22844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Kết quả hình ảnh cho đồng hồ treo tường hình chữ nhật">
            <a:extLst>
              <a:ext uri="{FF2B5EF4-FFF2-40B4-BE49-F238E27FC236}">
                <a16:creationId xmlns:a16="http://schemas.microsoft.com/office/drawing/2014/main" id="{A982839C-53B9-4BC5-B2C2-E9233321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dong-ho-treo-tuong-co">
            <a:extLst>
              <a:ext uri="{FF2B5EF4-FFF2-40B4-BE49-F238E27FC236}">
                <a16:creationId xmlns:a16="http://schemas.microsoft.com/office/drawing/2014/main" id="{E9B7B32C-66A5-4B12-BEEB-28569B0C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455988"/>
            <a:ext cx="2400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Kết quả hình ảnh cho đồng hồ treo tường">
            <a:extLst>
              <a:ext uri="{FF2B5EF4-FFF2-40B4-BE49-F238E27FC236}">
                <a16:creationId xmlns:a16="http://schemas.microsoft.com/office/drawing/2014/main" id="{1AAD4429-4736-408E-8FB4-B870681D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853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8" descr="F-01 GP">
            <a:extLst>
              <a:ext uri="{FF2B5EF4-FFF2-40B4-BE49-F238E27FC236}">
                <a16:creationId xmlns:a16="http://schemas.microsoft.com/office/drawing/2014/main" id="{16345109-54D9-4E15-95CB-D86CA33E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5975"/>
            <a:ext cx="2667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85171-E080-4B24-BF1F-3AA3506A2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159" t="23771" r="60870" b="11785"/>
          <a:stretch/>
        </p:blipFill>
        <p:spPr>
          <a:xfrm>
            <a:off x="1815548" y="270451"/>
            <a:ext cx="6003236" cy="63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1E9414-091C-4387-A85F-69CFA3485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8406" t="28725" r="38261" b="26938"/>
          <a:stretch/>
        </p:blipFill>
        <p:spPr>
          <a:xfrm>
            <a:off x="161068" y="741779"/>
            <a:ext cx="3237617" cy="3458819"/>
          </a:xfrm>
          <a:prstGeom prst="rect">
            <a:avLst/>
          </a:prstGeom>
        </p:spPr>
      </p:pic>
      <p:sp>
        <p:nvSpPr>
          <p:cNvPr id="5" name="Text Box 28">
            <a:extLst>
              <a:ext uri="{FF2B5EF4-FFF2-40B4-BE49-F238E27FC236}">
                <a16:creationId xmlns:a16="http://schemas.microsoft.com/office/drawing/2014/main" id="{0090A9CD-DFE2-4CD4-8F9E-2770BB8E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1298707"/>
            <a:ext cx="2402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Kim dài</a:t>
            </a:r>
            <a:endParaRPr lang="en-US" alt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D809978F-EEEB-4C16-9C9E-4C654AE9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2163413"/>
            <a:ext cx="2402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Kim ngắn </a:t>
            </a:r>
            <a:endParaRPr lang="en-US" alt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3A38C8D0-3C95-4577-A882-36914E6BF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3028119"/>
            <a:ext cx="62417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Đồng hồ báo thức lúc 6 giờ.</a:t>
            </a:r>
            <a:endParaRPr lang="en-US" alt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306F59-9254-41D1-A7DF-B67A2E35D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12208" y="1100528"/>
            <a:ext cx="144000" cy="1069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C27FC5-3F43-4C2B-AA9C-6AC027066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810499" y="2196720"/>
            <a:ext cx="21184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5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109" y="2105561"/>
            <a:ext cx="5251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88223"/>
            <a:ext cx="597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1: Các bạn làm gì lúc mấy giờ?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29E252-23B0-4584-B5DF-38D3A8F7D82E}"/>
              </a:ext>
            </a:extLst>
          </p:cNvPr>
          <p:cNvGrpSpPr/>
          <p:nvPr/>
        </p:nvGrpSpPr>
        <p:grpSpPr>
          <a:xfrm>
            <a:off x="670222" y="626181"/>
            <a:ext cx="7803555" cy="2411895"/>
            <a:chOff x="187307" y="692441"/>
            <a:chExt cx="8238901" cy="28413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D9B066-05DC-4A44-A63E-6883BBB06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7" t="41815" r="19274" b="12043"/>
            <a:stretch/>
          </p:blipFill>
          <p:spPr>
            <a:xfrm>
              <a:off x="251394" y="692441"/>
              <a:ext cx="8174814" cy="284134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EB8FDB-3514-42D9-AAA1-A03F5D910EBF}"/>
                </a:ext>
              </a:extLst>
            </p:cNvPr>
            <p:cNvSpPr txBox="1"/>
            <p:nvPr/>
          </p:nvSpPr>
          <p:spPr>
            <a:xfrm>
              <a:off x="187307" y="755376"/>
              <a:ext cx="2505809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a) Buổi sáng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5B1FAA-92B5-40AF-9CF1-3005204621BC}"/>
                </a:ext>
              </a:extLst>
            </p:cNvPr>
            <p:cNvSpPr txBox="1"/>
            <p:nvPr/>
          </p:nvSpPr>
          <p:spPr>
            <a:xfrm>
              <a:off x="4365305" y="742125"/>
              <a:ext cx="2388715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b) Buổi tr</a:t>
              </a:r>
              <a:r>
                <a:rPr lang="vi-VN" sz="2400" b="1">
                  <a:latin typeface="Arial-SGK-TV" pitchFamily="2" charset="0"/>
                  <a:cs typeface="Arial-SGK-TV" pitchFamily="2" charset="0"/>
                </a:rPr>
                <a:t>ư</a:t>
              </a:r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a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27258F-D3A3-47E4-83C4-B5E186E5D2B7}"/>
              </a:ext>
            </a:extLst>
          </p:cNvPr>
          <p:cNvGrpSpPr/>
          <p:nvPr/>
        </p:nvGrpSpPr>
        <p:grpSpPr>
          <a:xfrm>
            <a:off x="670222" y="3694092"/>
            <a:ext cx="7742854" cy="2696961"/>
            <a:chOff x="670222" y="3694092"/>
            <a:chExt cx="7742854" cy="26969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5901C0E-572B-4EDD-BC62-2F6FEEA74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783" t="33051" r="18551" b="20033"/>
            <a:stretch/>
          </p:blipFill>
          <p:spPr>
            <a:xfrm>
              <a:off x="670222" y="3727161"/>
              <a:ext cx="7742854" cy="266389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66518E-504A-41A5-AA1F-3636DB77FB89}"/>
                </a:ext>
              </a:extLst>
            </p:cNvPr>
            <p:cNvSpPr txBox="1"/>
            <p:nvPr/>
          </p:nvSpPr>
          <p:spPr>
            <a:xfrm>
              <a:off x="670222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c) Buổi chiều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BD9813-ACEF-486D-80E9-D85DC2B6036B}"/>
                </a:ext>
              </a:extLst>
            </p:cNvPr>
            <p:cNvSpPr txBox="1"/>
            <p:nvPr/>
          </p:nvSpPr>
          <p:spPr>
            <a:xfrm>
              <a:off x="4516547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d) Buổi tối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651331" y="3102571"/>
            <a:ext cx="366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9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9B3D7E-2194-405A-B746-96B8D40D9E06}"/>
              </a:ext>
            </a:extLst>
          </p:cNvPr>
          <p:cNvSpPr txBox="1"/>
          <p:nvPr/>
        </p:nvSpPr>
        <p:spPr>
          <a:xfrm>
            <a:off x="4867390" y="3080251"/>
            <a:ext cx="414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 bạn ăn trưa lúc 11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CFB6E6-5964-4428-8214-4F1146951B63}"/>
              </a:ext>
            </a:extLst>
          </p:cNvPr>
          <p:cNvSpPr txBox="1"/>
          <p:nvPr/>
        </p:nvSpPr>
        <p:spPr>
          <a:xfrm>
            <a:off x="62227" y="6243905"/>
            <a:ext cx="489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A4E3B0-47E5-4BF1-964D-765D0AFFB46D}"/>
              </a:ext>
            </a:extLst>
          </p:cNvPr>
          <p:cNvSpPr txBox="1"/>
          <p:nvPr/>
        </p:nvSpPr>
        <p:spPr>
          <a:xfrm>
            <a:off x="4959502" y="6294484"/>
            <a:ext cx="369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 đi ngủ lúc 10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3043623" y="482267"/>
            <a:ext cx="116876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9 </a:t>
            </a:r>
            <a:r>
              <a:rPr lang="en-US" sz="2400" b="1" dirty="0" err="1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giờ</a:t>
            </a:r>
            <a:endParaRPr lang="en-US" sz="2400" b="1" dirty="0">
              <a:solidFill>
                <a:srgbClr val="FF66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7439049" y="466090"/>
            <a:ext cx="116876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11</a:t>
            </a:r>
            <a:r>
              <a:rPr lang="en-US" sz="2400" b="1" dirty="0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giờ</a:t>
            </a:r>
            <a:endParaRPr lang="en-US" sz="2400" b="1" dirty="0">
              <a:solidFill>
                <a:srgbClr val="FF66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3347787" y="3477325"/>
            <a:ext cx="116876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5</a:t>
            </a:r>
            <a:r>
              <a:rPr lang="en-US" sz="2400" b="1" dirty="0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giờ</a:t>
            </a:r>
            <a:endParaRPr lang="en-US" sz="2400" b="1" dirty="0">
              <a:solidFill>
                <a:srgbClr val="FF66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7488900" y="3527829"/>
            <a:ext cx="116876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10</a:t>
            </a:r>
            <a:r>
              <a:rPr lang="en-US" sz="2400" b="1" dirty="0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giờ</a:t>
            </a:r>
            <a:endParaRPr lang="en-US" sz="2400" b="1" dirty="0">
              <a:solidFill>
                <a:srgbClr val="FF66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9E7AF57-871A-4157-97BB-46086ABE9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60" t="43878" r="14492" b="18229"/>
          <a:stretch/>
        </p:blipFill>
        <p:spPr>
          <a:xfrm>
            <a:off x="316106" y="3669437"/>
            <a:ext cx="8511788" cy="2347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7C9582-C3BD-4A9E-9347-067ACF615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116" t="41501" r="12753" b="18544"/>
          <a:stretch/>
        </p:blipFill>
        <p:spPr>
          <a:xfrm>
            <a:off x="437322" y="769706"/>
            <a:ext cx="8269356" cy="2347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181" y="277695"/>
            <a:ext cx="589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Đồng hồ chỉ mấy giờ?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ED59E-FC21-43D7-B9D7-231406A1013E}"/>
              </a:ext>
            </a:extLst>
          </p:cNvPr>
          <p:cNvSpPr txBox="1"/>
          <p:nvPr/>
        </p:nvSpPr>
        <p:spPr>
          <a:xfrm>
            <a:off x="872697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273753-5C4B-44B3-BDBC-9EAF8994E26B}"/>
              </a:ext>
            </a:extLst>
          </p:cNvPr>
          <p:cNvSpPr txBox="1"/>
          <p:nvPr/>
        </p:nvSpPr>
        <p:spPr>
          <a:xfrm>
            <a:off x="3928296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A67F42-E5B2-4301-B39B-C1C53E2F7919}"/>
              </a:ext>
            </a:extLst>
          </p:cNvPr>
          <p:cNvSpPr txBox="1"/>
          <p:nvPr/>
        </p:nvSpPr>
        <p:spPr>
          <a:xfrm>
            <a:off x="6983895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B16217-76E5-49B5-9D88-E6BD7F06F201}"/>
              </a:ext>
            </a:extLst>
          </p:cNvPr>
          <p:cNvSpPr txBox="1"/>
          <p:nvPr/>
        </p:nvSpPr>
        <p:spPr>
          <a:xfrm>
            <a:off x="872697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BFAABD-2E14-4A0A-A87D-6741A9C2FE50}"/>
              </a:ext>
            </a:extLst>
          </p:cNvPr>
          <p:cNvSpPr txBox="1"/>
          <p:nvPr/>
        </p:nvSpPr>
        <p:spPr>
          <a:xfrm>
            <a:off x="3928296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8D23F7-9784-4D24-9CC6-7FFDE15DAAEC}"/>
              </a:ext>
            </a:extLst>
          </p:cNvPr>
          <p:cNvSpPr txBox="1"/>
          <p:nvPr/>
        </p:nvSpPr>
        <p:spPr>
          <a:xfrm>
            <a:off x="6983895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167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Arial-SGK-TV</vt:lpstr>
      <vt:lpstr>Calibri</vt:lpstr>
      <vt:lpstr>Calibri Light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</cp:lastModifiedBy>
  <cp:revision>52</cp:revision>
  <dcterms:created xsi:type="dcterms:W3CDTF">2020-08-13T02:00:35Z</dcterms:created>
  <dcterms:modified xsi:type="dcterms:W3CDTF">2021-04-13T07:37:59Z</dcterms:modified>
</cp:coreProperties>
</file>