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325" r:id="rId3"/>
    <p:sldId id="326" r:id="rId4"/>
    <p:sldId id="337" r:id="rId5"/>
    <p:sldId id="338" r:id="rId6"/>
    <p:sldId id="339" r:id="rId7"/>
    <p:sldId id="332" r:id="rId8"/>
    <p:sldId id="336" r:id="rId9"/>
    <p:sldId id="334" r:id="rId10"/>
    <p:sldId id="335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75" d="100"/>
          <a:sy n="75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3.emf"/><Relationship Id="rId12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93807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13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871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Nặn đồ chơi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428" y="523988"/>
            <a:ext cx="1010362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ô vuông</a:t>
            </a:r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661094" y="1586974"/>
            <a:ext cx="87496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Con 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uốn l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quanh s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 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núi.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220032" y="1667875"/>
            <a:ext cx="1043868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43583" y="1693310"/>
            <a:ext cx="907672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046389" y="1693310"/>
            <a:ext cx="903811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1095" y="3622727"/>
            <a:ext cx="1077179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Hoa 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ướng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v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mình đón ánh mặt trời.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180786" y="3715694"/>
            <a:ext cx="1083114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74145" y="3740419"/>
            <a:ext cx="834555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43932" y="3740419"/>
            <a:ext cx="10396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54799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22951" y="5891350"/>
            <a:ext cx="1221105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1" y="989144"/>
            <a:ext cx="11105479" cy="465491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79760" y="1175843"/>
            <a:ext cx="303192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Nặn đồ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033" y="1675356"/>
            <a:ext cx="45912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đồ </a:t>
            </a:r>
            <a:r>
              <a:rPr lang="vi-VN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εΠ. </a:t>
            </a:r>
            <a:endParaRPr lang="vi-VN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</a:t>
            </a:r>
            <a:r>
              <a:rPr lang="vi-VN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jắt.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12066" y="3583835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Ǉrầu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9760" y="2422519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2319" y="5260264"/>
            <a:ext cx="1181645" cy="16326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561" y="989144"/>
            <a:ext cx="11105479" cy="47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 tên đồ chơi bé đã tặng?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34292" y="128302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53989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na, quả thị, cối giã trầu.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 để tặng cho những ai?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 để tặng mẹ, tặng cha, tặng bà.</a:t>
            </a:r>
          </a:p>
        </p:txBody>
      </p:sp>
    </p:spTree>
    <p:extLst>
      <p:ext uri="{BB962C8B-B14F-4D97-AF65-F5344CB8AC3E}">
        <p14:creationId xmlns:p14="http://schemas.microsoft.com/office/powerpoint/2010/main" val="31521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đoạn thơ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1032894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bài: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xoe, giã trầu, thích chí, vẫy đuôi, vểnh râu,...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444867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tên bài, đầu 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88980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29789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4506" y="119402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84506" y="252496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84506" y="185455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wặn đồ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εΠ. 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84501" y="319580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jắt.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2821" y="118422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22263" y="18701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19819" y="253022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95369" y="320913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1480" y="4520476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91000" y="5216344"/>
            <a:ext cx="3898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wặn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75760" y="637065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Ǉrầu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75760" y="587731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17406" y="455064"/>
            <a:ext cx="299020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</a:t>
            </a:r>
            <a:r>
              <a:rPr lang="el-GR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762" y="-22406"/>
            <a:ext cx="10155238" cy="693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869" y="384496"/>
            <a:ext cx="11492555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Ghép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với các tiếng sau để tạo thành từ ngữ đúng.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Viết 3 từ ngữ vào vở.</a:t>
            </a:r>
          </a:p>
        </p:txBody>
      </p:sp>
      <p:pic>
        <p:nvPicPr>
          <p:cNvPr id="13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9227" y="5013366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t="34166" r="26588" b="28333"/>
          <a:stretch/>
        </p:blipFill>
        <p:spPr bwMode="auto">
          <a:xfrm>
            <a:off x="5145771" y="1505298"/>
            <a:ext cx="4983480" cy="23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44078" y="4071353"/>
            <a:ext cx="2041908" cy="1385475"/>
            <a:chOff x="2704097" y="4161885"/>
            <a:chExt cx="2041908" cy="1385475"/>
          </a:xfrm>
        </p:grpSpPr>
        <p:pic>
          <p:nvPicPr>
            <p:cNvPr id="15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26732" y="4546877"/>
              <a:ext cx="162411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cặp da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35491" y="4071353"/>
            <a:ext cx="2340343" cy="1385475"/>
            <a:chOff x="2704097" y="4161885"/>
            <a:chExt cx="2340343" cy="1385475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cầm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77399" y="4083491"/>
            <a:ext cx="2160112" cy="1393978"/>
            <a:chOff x="2704097" y="4161885"/>
            <a:chExt cx="2340343" cy="1385475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da dẻ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62059" y="3931920"/>
            <a:ext cx="1980204" cy="1524908"/>
            <a:chOff x="2704097" y="4161885"/>
            <a:chExt cx="2041908" cy="1385475"/>
          </a:xfrm>
        </p:grpSpPr>
        <p:pic>
          <p:nvPicPr>
            <p:cNvPr id="24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26732" y="4546877"/>
              <a:ext cx="1410539" cy="55921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vị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97871" y="3896662"/>
            <a:ext cx="2367283" cy="1533479"/>
            <a:chOff x="2704097" y="4161885"/>
            <a:chExt cx="2340343" cy="1385475"/>
          </a:xfrm>
        </p:grpSpPr>
        <p:pic>
          <p:nvPicPr>
            <p:cNvPr id="28" name="图片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926732" y="4546877"/>
              <a:ext cx="2117708" cy="55608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1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7454" y="4331333"/>
            <a:ext cx="41547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 cưa lửa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38751" r="13294" b="28541"/>
          <a:stretch/>
        </p:blipFill>
        <p:spPr bwMode="auto">
          <a:xfrm>
            <a:off x="6771838" y="1779629"/>
            <a:ext cx="423672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38751" r="49764" b="28541"/>
          <a:stretch/>
        </p:blipFill>
        <p:spPr bwMode="auto">
          <a:xfrm>
            <a:off x="1295400" y="1779629"/>
            <a:ext cx="448056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4935" y="862502"/>
            <a:ext cx="79215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ô vuông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69" y="354016"/>
            <a:ext cx="336226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9286" y="4331332"/>
            <a:ext cx="19842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97400" y="4435094"/>
            <a:ext cx="26831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118000" y="4487104"/>
            <a:ext cx="29270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17" grpId="0"/>
      <p:bldP spid="18" grpId="0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470</Words>
  <Application>Microsoft Office PowerPoint</Application>
  <PresentationFormat>Widescreen</PresentationFormat>
  <Paragraphs>79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Calibri Light</vt:lpstr>
      <vt:lpstr>HP001 4 hàng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 PC</cp:lastModifiedBy>
  <cp:revision>186</cp:revision>
  <dcterms:created xsi:type="dcterms:W3CDTF">2021-06-02T14:23:54Z</dcterms:created>
  <dcterms:modified xsi:type="dcterms:W3CDTF">2021-11-27T09:31:30Z</dcterms:modified>
</cp:coreProperties>
</file>