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4" r:id="rId2"/>
    <p:sldId id="325" r:id="rId3"/>
    <p:sldId id="326" r:id="rId4"/>
    <p:sldId id="337" r:id="rId5"/>
    <p:sldId id="338" r:id="rId6"/>
    <p:sldId id="332" r:id="rId7"/>
    <p:sldId id="334" r:id="rId8"/>
    <p:sldId id="339" r:id="rId9"/>
    <p:sldId id="32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75" d="100"/>
          <a:sy n="75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1.emf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20.png"/><Relationship Id="rId5" Type="http://schemas.microsoft.com/office/2007/relationships/hdphoto" Target="../media/hdphoto2.wdp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860884" y="881999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16</a:t>
            </a:r>
            <a:endParaRPr lang="zh-CN" altLang="en-US" sz="4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985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Thương ông</a:t>
            </a:r>
          </a:p>
          <a:p>
            <a:pPr algn="ctr"/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0920" y="1336244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349" y="4097122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47081" y="1127847"/>
            <a:ext cx="7067448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- Nghe – viết đúng chính tả một đoạn ngắn trong bài đọc theo hình thức nghe – viết, </a:t>
            </a:r>
            <a:r>
              <a:rPr lang="vi-V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viết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hoa các chữ cái đầu câu. 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7401" y="3997151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/>
              <a:t>Làm </a:t>
            </a:r>
            <a:r>
              <a:rPr lang="en-US" sz="3200" dirty="0"/>
              <a:t>đúng các bài tập chính tả phân biệt iu/ ưu; </a:t>
            </a:r>
            <a:r>
              <a:rPr lang="en-US" sz="3200" dirty="0" err="1"/>
              <a:t>ăt</a:t>
            </a:r>
            <a:r>
              <a:rPr lang="en-US" sz="3200" dirty="0"/>
              <a:t>/ </a:t>
            </a:r>
            <a:r>
              <a:rPr lang="en-US" sz="3200" dirty="0" err="1"/>
              <a:t>ăc</a:t>
            </a:r>
            <a:r>
              <a:rPr lang="en-US" sz="3200" dirty="0"/>
              <a:t>; </a:t>
            </a:r>
            <a:r>
              <a:rPr lang="en-US" sz="3200" dirty="0" err="1"/>
              <a:t>ât</a:t>
            </a:r>
            <a:r>
              <a:rPr lang="en-US" sz="3200" dirty="0"/>
              <a:t>/ </a:t>
            </a:r>
            <a:r>
              <a:rPr lang="en-US" sz="3200" dirty="0" err="1"/>
              <a:t>âc</a:t>
            </a:r>
            <a:r>
              <a:rPr lang="en-US" sz="3200" dirty="0"/>
              <a:t>. </a:t>
            </a:r>
            <a:endParaRPr lang="vi-VN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5563" y="1523401"/>
            <a:ext cx="1898417" cy="307770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 CẦU CẦN ĐẠT</a:t>
            </a:r>
            <a:endParaRPr lang="en-US" sz="48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28588" y="292263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945060"/>
            <a:ext cx="10612055" cy="3596422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772" y="83829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84518" y="1173551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lv-LV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ChΠ εΪg εŗg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9327" y="1986936"/>
            <a:ext cx="100372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ΐłu κíε ηững εΗĞc εΪg εŗg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giấy. MŎ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εΗĞc εΪg εŗg εỉ có jŎ cái cán ηỏ và dài, jŎ đầu gắn bū cáζ giấy jŝg, xiζ ηư jŎ bŪg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hΞ. 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Nǖưng jĕ lần Ǖίay, wó jang lại bao ηΗłu là ǇΗĞng cưƟ và ǧẅ háo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9316" y="957445"/>
            <a:ext cx="10586464" cy="361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66928" y="260576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viết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 văn gồm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 chóng, giấy, háo hức,...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4060964" cy="967261"/>
            <a:chOff x="3889236" y="207166"/>
            <a:chExt cx="4060964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3623152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Đoạn văn gồm có 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59351" y="3483131"/>
            <a:ext cx="1109401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1393" y="1145143"/>
            <a:ext cx="388069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lv-LV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ChΠ εΪg εŗg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86810" y="2502550"/>
            <a:ext cx="1003727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ΐłu κíε ηững εΗĞc εΪg εŗg </a:t>
            </a:r>
            <a:r>
              <a:rPr lang="vi-VN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giấy. MŎ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8402" y="3169993"/>
            <a:ext cx="1117476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εΗĞc </a:t>
            </a: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εΪg εŗg εỉ có jŎ cái cán ηỏ và dài, </a:t>
            </a:r>
            <a:r>
              <a:rPr lang="vi-VN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jŎ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53610" y="3868671"/>
            <a:ext cx="10836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bū cáζ giấy jŝg, xiζ ηư jŎ bŪg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hΞ. 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12670" y="4521817"/>
            <a:ext cx="10877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Nǖưng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jĕ lần Ǖίay, wó jang lại bao ηΗłu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ǇΗĞng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3343" y="5210786"/>
            <a:ext cx="4262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cưƟ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 ǧẅ háo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970" y="0"/>
            <a:ext cx="10216029" cy="689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Chọn a hoặc 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7082" y="82000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thay cho ô vuông.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86976" y="2067837"/>
            <a:ext cx="2788913" cy="1619693"/>
            <a:chOff x="1286976" y="2067837"/>
            <a:chExt cx="2788913" cy="1619693"/>
          </a:xfrm>
        </p:grpSpPr>
        <p:pic>
          <p:nvPicPr>
            <p:cNvPr id="20" name="图片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1286976" y="2067837"/>
              <a:ext cx="2387098" cy="161969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609350" y="2554965"/>
              <a:ext cx="2466539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ưu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tầm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09296" y="1884672"/>
            <a:ext cx="3391704" cy="1802858"/>
            <a:chOff x="1286976" y="2067837"/>
            <a:chExt cx="2721144" cy="1619693"/>
          </a:xfrm>
        </p:grpSpPr>
        <p:pic>
          <p:nvPicPr>
            <p:cNvPr id="32" name="图片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1286976" y="2067837"/>
              <a:ext cx="2387098" cy="1619693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609350" y="2554965"/>
              <a:ext cx="2398770" cy="552957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phụng ph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ịu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131525" y="3940654"/>
            <a:ext cx="2747006" cy="1619693"/>
            <a:chOff x="1286976" y="2111854"/>
            <a:chExt cx="2747006" cy="1619693"/>
          </a:xfrm>
        </p:grpSpPr>
        <p:pic>
          <p:nvPicPr>
            <p:cNvPr id="35" name="图片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1286976" y="2111854"/>
              <a:ext cx="2387098" cy="1619693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609350" y="2554965"/>
              <a:ext cx="2424632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ịu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dàng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584636" y="3687530"/>
            <a:ext cx="2937415" cy="1813825"/>
            <a:chOff x="1286976" y="2067837"/>
            <a:chExt cx="2631079" cy="1619693"/>
          </a:xfrm>
        </p:grpSpPr>
        <p:pic>
          <p:nvPicPr>
            <p:cNvPr id="38" name="图片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1286976" y="2067837"/>
              <a:ext cx="2387098" cy="1619693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609350" y="2554965"/>
              <a:ext cx="2308705" cy="54961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ựu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trường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2032850" y="2684452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985282" y="2602670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252896" y="4336806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819732" y="4546520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2" y="5142172"/>
            <a:ext cx="1285984" cy="16792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842" y="579215"/>
            <a:ext cx="103819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Tìm từ ngữ chỉ sự vật có tiếng chứa ăt, ăc, ât hoặc âc.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8" t="44375" r="73765" b="20964"/>
          <a:stretch/>
        </p:blipFill>
        <p:spPr bwMode="auto">
          <a:xfrm>
            <a:off x="833584" y="1894719"/>
            <a:ext cx="1268842" cy="189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0" t="50833" r="12477" b="19583"/>
          <a:stretch/>
        </p:blipFill>
        <p:spPr bwMode="auto">
          <a:xfrm>
            <a:off x="9555225" y="1793455"/>
            <a:ext cx="2042034" cy="174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1" t="29026" r="40824" b="47500"/>
          <a:stretch/>
        </p:blipFill>
        <p:spPr bwMode="auto">
          <a:xfrm>
            <a:off x="2732425" y="2178822"/>
            <a:ext cx="2422508" cy="132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3" t="24636" r="34236" b="30548"/>
          <a:stretch/>
        </p:blipFill>
        <p:spPr bwMode="auto">
          <a:xfrm>
            <a:off x="5571799" y="1365098"/>
            <a:ext cx="3175962" cy="217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92321" y="4080707"/>
            <a:ext cx="194010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31189" y="4080706"/>
            <a:ext cx="1824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ắc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áo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83402" y="4028984"/>
            <a:ext cx="1824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nạ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11588" y="4080706"/>
            <a:ext cx="38718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ruộng b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ậc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thang</a:t>
            </a:r>
          </a:p>
        </p:txBody>
      </p:sp>
    </p:spTree>
    <p:extLst>
      <p:ext uri="{BB962C8B-B14F-4D97-AF65-F5344CB8AC3E}">
        <p14:creationId xmlns:p14="http://schemas.microsoft.com/office/powerpoint/2010/main" val="379791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359</Words>
  <Application>Microsoft Office PowerPoint</Application>
  <PresentationFormat>Widescreen</PresentationFormat>
  <Paragraphs>50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宋体</vt:lpstr>
      <vt:lpstr>Arial</vt:lpstr>
      <vt:lpstr>Arial-Rounded</vt:lpstr>
      <vt:lpstr>Calibri</vt:lpstr>
      <vt:lpstr>Calibri Light</vt:lpstr>
      <vt:lpstr>HP001 4 hàng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 PC</cp:lastModifiedBy>
  <cp:revision>176</cp:revision>
  <dcterms:created xsi:type="dcterms:W3CDTF">2021-06-02T14:23:54Z</dcterms:created>
  <dcterms:modified xsi:type="dcterms:W3CDTF">2021-12-26T13:09:46Z</dcterms:modified>
</cp:coreProperties>
</file>