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98" r:id="rId3"/>
    <p:sldId id="310" r:id="rId4"/>
    <p:sldId id="260" r:id="rId5"/>
    <p:sldId id="269" r:id="rId6"/>
    <p:sldId id="301" r:id="rId7"/>
    <p:sldId id="306" r:id="rId8"/>
    <p:sldId id="302" r:id="rId9"/>
    <p:sldId id="305" r:id="rId10"/>
    <p:sldId id="303" r:id="rId11"/>
    <p:sldId id="304" r:id="rId12"/>
    <p:sldId id="307" r:id="rId13"/>
    <p:sldId id="308" r:id="rId14"/>
    <p:sldId id="312" r:id="rId15"/>
    <p:sldId id="309" r:id="rId16"/>
    <p:sldId id="3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56842-5C51-480C-B3BF-E72B5985F626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3E50-FE73-4B7F-9FFC-7A3BDD026D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4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2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0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5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1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0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93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7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1/18/2022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50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651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916168" y="1667346"/>
            <a:ext cx="10243930" cy="412385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Trang 14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65" y="368135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5943" y="4399010"/>
          <a:ext cx="11848011" cy="2364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mưa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rả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rích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;…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mởn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50" y="334885"/>
            <a:ext cx="8180343" cy="43636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541475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khô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ban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ất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nẻ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" y="359228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5ED697-6CDB-4B2F-9E7D-F08D442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2">
            <a:hlinkClick r:id="" action="ppaction://media"/>
            <a:extLst>
              <a:ext uri="{FF2B5EF4-FFF2-40B4-BE49-F238E27FC236}">
                <a16:creationId xmlns:a16="http://schemas.microsoft.com/office/drawing/2014/main" xmlns="" id="{213020BF-C823-4C36-B39E-AF4A4A5DD4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4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006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2" y="286782"/>
            <a:ext cx="12010938" cy="4374866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nối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 thêm về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mùa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 hướng tiếp theo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đoạn văn tả một đồ vật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72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2" y="286782"/>
            <a:ext cx="12010938" cy="4374866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Tạm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biệt các con!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1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5192615" cy="1152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024" y="2912961"/>
            <a:ext cx="3473521" cy="3308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53359" y="1274267"/>
            <a:ext cx="245655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CẦU</a:t>
            </a:r>
          </a:p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CẦN 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9" y="1460500"/>
            <a:ext cx="5266720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405255" y="1801936"/>
            <a:ext cx="3167376" cy="6192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1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639" y="3886148"/>
            <a:ext cx="5229888" cy="1094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089" y="1884261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6184" y="2703412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6181" y="3484460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950258"/>
            <a:ext cx="3574063" cy="6192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1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3486227" cy="8827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1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6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35C7F1-7D73-42EF-972E-05DE2BB5909A}"/>
              </a:ext>
            </a:extLst>
          </p:cNvPr>
          <p:cNvSpPr txBox="1"/>
          <p:nvPr/>
        </p:nvSpPr>
        <p:spPr>
          <a:xfrm>
            <a:off x="2109452" y="1059495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ngày 19 tháng 1 năm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A14355-88C9-4328-B899-C6DA64E46706}"/>
              </a:ext>
            </a:extLst>
          </p:cNvPr>
          <p:cNvSpPr txBox="1"/>
          <p:nvPr/>
        </p:nvSpPr>
        <p:spPr>
          <a:xfrm>
            <a:off x="4299180" y="1760111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4F570E-D48C-4A89-99AF-1DA755DAD7A3}"/>
              </a:ext>
            </a:extLst>
          </p:cNvPr>
          <p:cNvSpPr txBox="1"/>
          <p:nvPr/>
        </p:nvSpPr>
        <p:spPr>
          <a:xfrm>
            <a:off x="3010323" y="2358059"/>
            <a:ext cx="758635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Mở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rộng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vốn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về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các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mùa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52C45D-29E3-41D6-B525-8D2E097EA064}"/>
              </a:ext>
            </a:extLst>
          </p:cNvPr>
          <p:cNvSpPr txBox="1"/>
          <p:nvPr/>
        </p:nvSpPr>
        <p:spPr>
          <a:xfrm>
            <a:off x="3124365" y="3037851"/>
            <a:ext cx="758635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Dấu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chấm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dấu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chấm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hỏi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20757" y="3990108"/>
            <a:ext cx="575366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88177" y="805543"/>
            <a:ext cx="23750" cy="509649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77" y="427511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195052"/>
              </p:ext>
            </p:extLst>
          </p:nvPr>
        </p:nvGraphicFramePr>
        <p:xfrm>
          <a:off x="332509" y="4643252"/>
          <a:ext cx="11711445" cy="2350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577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048868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34480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11419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xuân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u="none" strike="noStrike" baseline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khí </a:t>
                      </a:r>
                      <a:r>
                        <a:rPr lang="en-US" sz="3600" u="none" strike="noStrik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 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áp, nắng nhẹ</a:t>
                      </a: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đâm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chồi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3600" u="none" strike="noStrike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89" y="321820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427176"/>
              </p:ext>
            </p:extLst>
          </p:nvPr>
        </p:nvGraphicFramePr>
        <p:xfrm>
          <a:off x="195943" y="4686396"/>
          <a:ext cx="11848011" cy="211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hạ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oi ả,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gắt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chói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u="none" strike="noStrike" dirty="0" err="1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rào</a:t>
                      </a: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</a:t>
                      </a:r>
                      <a:r>
                        <a:rPr kumimoji="0" lang="x-none" sz="3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  <a:sym typeface="Arial"/>
                        </a:rPr>
                        <a:t>hượng </a:t>
                      </a:r>
                      <a:r>
                        <a:rPr kumimoji="0" lang="x-none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  <a:sym typeface="Arial"/>
                        </a:rPr>
                        <a:t>vĩ đỏ thắm</a:t>
                      </a:r>
                      <a:r>
                        <a:rPr kumimoji="0" lang="en-US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xanh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quả</a:t>
                      </a:r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432075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5943" y="4399010"/>
          <a:ext cx="11848011" cy="235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lành lạnh (se lạnh), bầu trời trong xanh, nắng nhẹ, gió nhẹ (gió heo may)</a:t>
                      </a:r>
                    </a:p>
                    <a:p>
                      <a:r>
                        <a:rPr lang="en-US" sz="360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cây thưa lá/ rụng lá, một số cây lá úa vàng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82" y="345335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399010"/>
          <a:ext cx="11848011" cy="235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dirty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lạnh, khô hanh, rét buốt, ít mưa, mưa phùn gió bấc, trời u ám</a:t>
                      </a:r>
                    </a:p>
                    <a:p>
                      <a:r>
                        <a:rPr lang="en-US" sz="3600" dirty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loài cây trơ cành, trụi lá</a:t>
                      </a: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338</Words>
  <Application>Microsoft Office PowerPoint</Application>
  <PresentationFormat>Widescreen</PresentationFormat>
  <Paragraphs>52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SVN-Gretoon</vt:lpstr>
      <vt:lpstr>Times New Roman</vt:lpstr>
      <vt:lpstr>方正粗圆_GBK</vt:lpstr>
      <vt:lpstr>1_Office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Hương</dc:creator>
  <cp:lastModifiedBy>My PC</cp:lastModifiedBy>
  <cp:revision>15</cp:revision>
  <dcterms:created xsi:type="dcterms:W3CDTF">2022-01-01T11:56:05Z</dcterms:created>
  <dcterms:modified xsi:type="dcterms:W3CDTF">2022-01-18T14:53:29Z</dcterms:modified>
</cp:coreProperties>
</file>