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9" r:id="rId2"/>
    <p:sldId id="350" r:id="rId3"/>
    <p:sldId id="547" r:id="rId4"/>
    <p:sldId id="320" r:id="rId5"/>
    <p:sldId id="321" r:id="rId6"/>
    <p:sldId id="326" r:id="rId7"/>
    <p:sldId id="257" r:id="rId8"/>
    <p:sldId id="327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464103" y="2171552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581452" y="4250909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38" y="5693855"/>
            <a:ext cx="1791847" cy="724991"/>
          </a:xfrm>
          <a:prstGeom prst="rect">
            <a:avLst/>
          </a:prstGeom>
        </p:spPr>
      </p:pic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977052" y="3375777"/>
            <a:ext cx="9425798" cy="585143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 lvl="0" eaLnBrk="0" hangingPunct="0"/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5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953404" y="2226178"/>
            <a:ext cx="7697034" cy="719026"/>
          </a:xfrm>
          <a:prstGeom prst="rect">
            <a:avLst/>
          </a:prstGeom>
        </p:spPr>
        <p:txBody>
          <a:bodyPr wrap="square" lIns="145143" tIns="72572" rIns="145143" bIns="7257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loát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5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9" y="2134985"/>
            <a:ext cx="931796" cy="637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1" y="3339382"/>
            <a:ext cx="931796" cy="63707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780346" y="-60826"/>
            <a:ext cx="4290829" cy="2616904"/>
            <a:chOff x="3721394" y="-130684"/>
            <a:chExt cx="2413591" cy="196267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4" y="-130684"/>
              <a:ext cx="2413591" cy="196267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270801" y="780457"/>
              <a:ext cx="1318450" cy="579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2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Mục</a:t>
              </a:r>
              <a:r>
                <a:rPr lang="en-US" sz="4425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25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tiêu</a:t>
              </a:r>
              <a:endParaRPr lang="en-US" sz="4425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5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5CDB7-57B6-4AEC-AADC-62000D6C97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7638" r="8965"/>
          <a:stretch>
            <a:fillRect/>
          </a:stretch>
        </p:blipFill>
        <p:spPr>
          <a:xfrm>
            <a:off x="5008102" y="143310"/>
            <a:ext cx="6963508" cy="653884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5093BB-D322-4EF6-9ECC-E4F7F357F1A2}"/>
              </a:ext>
            </a:extLst>
          </p:cNvPr>
          <p:cNvCxnSpPr>
            <a:cxnSpLocks/>
          </p:cNvCxnSpPr>
          <p:nvPr/>
        </p:nvCxnSpPr>
        <p:spPr>
          <a:xfrm flipH="1" flipV="1">
            <a:off x="7916646" y="1537968"/>
            <a:ext cx="820432" cy="20965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1A4B73-D727-4982-918C-EBCBCFDD47E4}"/>
              </a:ext>
            </a:extLst>
          </p:cNvPr>
          <p:cNvCxnSpPr>
            <a:cxnSpLocks/>
          </p:cNvCxnSpPr>
          <p:nvPr/>
        </p:nvCxnSpPr>
        <p:spPr>
          <a:xfrm flipV="1">
            <a:off x="9523812" y="1825907"/>
            <a:ext cx="800818" cy="984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D00C52-1DEE-486B-A3CC-5915C3912FEC}"/>
              </a:ext>
            </a:extLst>
          </p:cNvPr>
          <p:cNvCxnSpPr>
            <a:cxnSpLocks/>
          </p:cNvCxnSpPr>
          <p:nvPr/>
        </p:nvCxnSpPr>
        <p:spPr>
          <a:xfrm flipH="1">
            <a:off x="6516287" y="3309180"/>
            <a:ext cx="940934" cy="140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F07D00-F124-4E2B-AD6D-994030BADF6B}"/>
              </a:ext>
            </a:extLst>
          </p:cNvPr>
          <p:cNvCxnSpPr>
            <a:cxnSpLocks/>
          </p:cNvCxnSpPr>
          <p:nvPr/>
        </p:nvCxnSpPr>
        <p:spPr>
          <a:xfrm flipH="1">
            <a:off x="7916645" y="2749745"/>
            <a:ext cx="820433" cy="17941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BC61DA-1E06-44B4-BB9B-2987B4D04894}"/>
              </a:ext>
            </a:extLst>
          </p:cNvPr>
          <p:cNvCxnSpPr>
            <a:cxnSpLocks/>
          </p:cNvCxnSpPr>
          <p:nvPr/>
        </p:nvCxnSpPr>
        <p:spPr>
          <a:xfrm>
            <a:off x="8022338" y="2640684"/>
            <a:ext cx="1901883" cy="133873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96C3CD-A804-48F3-AD0C-542596BA2A06}"/>
              </a:ext>
            </a:extLst>
          </p:cNvPr>
          <p:cNvSpPr txBox="1"/>
          <p:nvPr/>
        </p:nvSpPr>
        <p:spPr>
          <a:xfrm>
            <a:off x="710387" y="796283"/>
            <a:ext cx="5268383" cy="12226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Cloud 16"/>
          <p:cNvSpPr/>
          <p:nvPr/>
        </p:nvSpPr>
        <p:spPr>
          <a:xfrm>
            <a:off x="2518118" y="5054451"/>
            <a:ext cx="3010486" cy="1222643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>
              <a:lnSpc>
                <a:spcPct val="120000"/>
              </a:lnSpc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1088" y="2318276"/>
            <a:ext cx="5069587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Phần cánh hoa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T</a:t>
            </a:r>
            <a:r>
              <a:rPr lang="vi-VN" sz="2800" b="1" dirty="0">
                <a:latin typeface="Times New Roman" panose="02020603050405020304" pitchFamily="18" charset="0"/>
                <a:cs typeface="Times New Roman" pitchFamily="18" charset="0"/>
              </a:rPr>
              <a:t>ên 5 bài đọc (được chọn lọc trong các tuần từ tuần 1 đến 8).</a:t>
            </a:r>
            <a:br>
              <a:rPr lang="vi-VN" sz="2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Phần cánh hoa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hồng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d</a:t>
            </a:r>
            <a:r>
              <a:rPr lang="vi-VN" sz="2800" b="1" dirty="0">
                <a:latin typeface="Times New Roman" panose="02020603050405020304" pitchFamily="18" charset="0"/>
                <a:cs typeface="Times New Roman" pitchFamily="18" charset="0"/>
              </a:rPr>
              <a:t>ung của các bài đ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ọ</a:t>
            </a:r>
            <a:r>
              <a:rPr lang="vi-VN" sz="2800" b="1" dirty="0">
                <a:latin typeface="Times New Roman" panose="02020603050405020304" pitchFamily="18" charset="0"/>
                <a:cs typeface="Times New Roman" pitchFamily="18" charset="0"/>
              </a:rPr>
              <a:t>c.</a:t>
            </a:r>
            <a:endParaRPr lang="en-US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8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bldLvl="0" animBg="1"/>
      <p:bldP spid="17" grpId="1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5767755" y="2983887"/>
            <a:ext cx="583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5767755" y="4183984"/>
            <a:ext cx="579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5725551" y="706063"/>
            <a:ext cx="5793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5767755" y="5331542"/>
            <a:ext cx="377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5767755" y="1859043"/>
            <a:ext cx="5465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630889" y="673965"/>
            <a:ext cx="4237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559600" y="1925848"/>
            <a:ext cx="4969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593123" y="3026981"/>
            <a:ext cx="342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587736" y="4231056"/>
            <a:ext cx="4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587736" y="5435131"/>
            <a:ext cx="4603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434865" y="969268"/>
            <a:ext cx="5258834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 LÀ HỌC SINH LỚP 2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1438224" y="324674"/>
            <a:ext cx="646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498303" y="909449"/>
            <a:ext cx="4849571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700910" y="3210800"/>
            <a:ext cx="4849571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THỦ DỰ BỊ</a:t>
            </a:r>
          </a:p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231924" y="4834611"/>
            <a:ext cx="5031544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  <a:p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724531" y="4872716"/>
            <a:ext cx="5088812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TRỐNG TRƯỜNG EM</a:t>
            </a:r>
          </a:p>
          <a:p>
            <a:pPr algn="ctr"/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328255" y="2550873"/>
            <a:ext cx="5258834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CỦA BI VÀ BỐNG</a:t>
            </a: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563997" y="941132"/>
            <a:ext cx="5234239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 LÀ HỌC SINH LỚP 2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244283" y="293812"/>
            <a:ext cx="343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960909" y="3122312"/>
            <a:ext cx="4904450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  <a:p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13640" y="3122312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THỦ DỰ BỊ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893786" y="4857578"/>
            <a:ext cx="4904450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  <a:p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266717" y="4801915"/>
            <a:ext cx="4802780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TRỐNG TRƯỜNG EM</a:t>
            </a:r>
          </a:p>
          <a:p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447451" y="927064"/>
            <a:ext cx="5116189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CỦA BI VÀ BỐNG</a:t>
            </a:r>
          </a:p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9973032" y="2270727"/>
            <a:ext cx="1607651" cy="2472230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02" y="4519455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27" y="749552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91150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36117" y="788425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489582" y="652427"/>
            <a:ext cx="2859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2419836" y="52251"/>
            <a:ext cx="701987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3501658" y="362661"/>
            <a:ext cx="23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2513744" y="3419374"/>
            <a:ext cx="238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4918534" y="4679252"/>
            <a:ext cx="261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7778784" y="2947301"/>
            <a:ext cx="164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6671915" y="292677"/>
            <a:ext cx="20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5272718" y="1047388"/>
            <a:ext cx="1331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6360255" y="1633127"/>
            <a:ext cx="19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6253385" y="3135689"/>
            <a:ext cx="16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4853847" y="3131416"/>
            <a:ext cx="160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3995166" y="2315400"/>
            <a:ext cx="193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1835</TotalTime>
  <Words>611</Words>
  <Application>Microsoft Office PowerPoint</Application>
  <PresentationFormat>Widescreen</PresentationFormat>
  <Paragraphs>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Hello</cp:lastModifiedBy>
  <cp:revision>180</cp:revision>
  <dcterms:created xsi:type="dcterms:W3CDTF">2019-11-27T07:37:57Z</dcterms:created>
  <dcterms:modified xsi:type="dcterms:W3CDTF">2021-10-30T10:53:31Z</dcterms:modified>
</cp:coreProperties>
</file>