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8" r:id="rId2"/>
    <p:sldId id="270" r:id="rId3"/>
    <p:sldId id="340" r:id="rId4"/>
    <p:sldId id="337" r:id="rId5"/>
    <p:sldId id="319" r:id="rId6"/>
    <p:sldId id="332" r:id="rId7"/>
    <p:sldId id="2007577135" r:id="rId8"/>
    <p:sldId id="2007577136" r:id="rId9"/>
    <p:sldId id="2007577137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A894F9-7D77-4D56-8E71-2B86D2F0088B}">
          <p14:sldIdLst>
            <p14:sldId id="318"/>
            <p14:sldId id="270"/>
            <p14:sldId id="340"/>
            <p14:sldId id="337"/>
            <p14:sldId id="319"/>
            <p14:sldId id="332"/>
            <p14:sldId id="2007577135"/>
            <p14:sldId id="2007577136"/>
            <p14:sldId id="2007577137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75" d="100"/>
          <a:sy n="75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BDD7E-4556-4079-8080-E565B7CC2D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497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4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6.png"/><Relationship Id="rId4" Type="http://schemas.openxmlformats.org/officeDocument/2006/relationships/image" Target="../media/image11.emf"/><Relationship Id="rId9" Type="http://schemas.openxmlformats.org/officeDocument/2006/relationships/image" Target="../media/image15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=""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22883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404014" y="3252035"/>
            <a:ext cx="11165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Mùa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vàng</a:t>
            </a:r>
            <a:endParaRPr lang="en-US" altLang="zh-CN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Phân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biệt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: ng/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, r/d/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gi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,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ưc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/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ưt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21" name="Rectangle: Top Corners Rounded 5">
              <a:extLst>
                <a:ext uri="{FF2B5EF4-FFF2-40B4-BE49-F238E27FC236}">
                  <a16:creationId xmlns=""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6">
              <a:extLst>
                <a:ext uri="{FF2B5EF4-FFF2-40B4-BE49-F238E27FC236}">
                  <a16:creationId xmlns=""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文本框 22">
            <a:extLst>
              <a:ext uri="{FF2B5EF4-FFF2-40B4-BE49-F238E27FC236}">
                <a16:creationId xmlns=""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21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  <p:sp>
        <p:nvSpPr>
          <p:cNvPr id="31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4651033" y="1249832"/>
            <a:ext cx="4551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 TẢ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773779" y="5310277"/>
            <a:ext cx="3633538" cy="8847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SGK tr 27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31337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 chính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 rot="20099163">
            <a:off x="19785" y="2912718"/>
            <a:ext cx="3740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25923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8" y="945059"/>
            <a:ext cx="10080696" cy="3277733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915" y="126027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9931" y="937759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8129" y="1551511"/>
            <a:ext cx="963007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hoạch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gieo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ra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EB64A4F-2F51-48FB-A24A-ED66D4B41848}"/>
              </a:ext>
            </a:extLst>
          </p:cNvPr>
          <p:cNvGrpSpPr/>
          <p:nvPr/>
        </p:nvGrpSpPr>
        <p:grpSpPr>
          <a:xfrm>
            <a:off x="1469557" y="4397900"/>
            <a:ext cx="9018645" cy="1077218"/>
            <a:chOff x="1216338" y="4268597"/>
            <a:chExt cx="9018645" cy="1077218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D4E1F6AD-B226-4417-AAA0-726BB226B36D}"/>
                </a:ext>
              </a:extLst>
            </p:cNvPr>
            <p:cNvGrpSpPr/>
            <p:nvPr/>
          </p:nvGrpSpPr>
          <p:grpSpPr>
            <a:xfrm>
              <a:off x="1216338" y="4328840"/>
              <a:ext cx="919884" cy="712532"/>
              <a:chOff x="2485459" y="2172950"/>
              <a:chExt cx="1901631" cy="1616071"/>
            </a:xfrm>
          </p:grpSpPr>
          <p:pic>
            <p:nvPicPr>
              <p:cNvPr id="19" name="图片 6">
                <a:extLst>
                  <a:ext uri="{FF2B5EF4-FFF2-40B4-BE49-F238E27FC236}">
                    <a16:creationId xmlns="" xmlns:a16="http://schemas.microsoft.com/office/drawing/2014/main" id="{4ADB0063-D8EC-4297-A435-7031D795B9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2172950"/>
                <a:ext cx="1901631" cy="1616071"/>
              </a:xfrm>
              <a:prstGeom prst="rect">
                <a:avLst/>
              </a:prstGeom>
            </p:spPr>
          </p:pic>
          <p:pic>
            <p:nvPicPr>
              <p:cNvPr id="20" name="图片 2">
                <a:extLst>
                  <a:ext uri="{FF2B5EF4-FFF2-40B4-BE49-F238E27FC236}">
                    <a16:creationId xmlns="" xmlns:a16="http://schemas.microsoft.com/office/drawing/2014/main" id="{71B60E29-B730-405A-B373-E959F2234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5" y="2641864"/>
                <a:ext cx="341349" cy="792413"/>
              </a:xfrm>
              <a:prstGeom prst="rect">
                <a:avLst/>
              </a:prstGeom>
            </p:spPr>
          </p:pic>
          <p:pic>
            <p:nvPicPr>
              <p:cNvPr id="21" name="图片 9">
                <a:extLst>
                  <a:ext uri="{FF2B5EF4-FFF2-40B4-BE49-F238E27FC236}">
                    <a16:creationId xmlns="" xmlns:a16="http://schemas.microsoft.com/office/drawing/2014/main" id="{B22ABC45-D357-4CFB-B9C3-2368766CB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6" y="2594647"/>
                <a:ext cx="596040" cy="841269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D824CF9C-C197-4BC0-B1B2-5B75A5B8957D}"/>
                </a:ext>
              </a:extLst>
            </p:cNvPr>
            <p:cNvSpPr/>
            <p:nvPr/>
          </p:nvSpPr>
          <p:spPr>
            <a:xfrm>
              <a:off x="2136223" y="4268597"/>
              <a:ext cx="809876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ng</a:t>
              </a:r>
              <a:r>
                <a:rPr lang="vi-V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ời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nông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dân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phải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mùa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thu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hoạch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333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6928" y="260576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văn gồm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gieo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3962993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7" y="373839"/>
              <a:ext cx="2843009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Đoạn văn gồm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57752" y="3178333"/>
            <a:ext cx="104299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đúng chính tả, các dấu ngắt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77083" y="1281502"/>
            <a:ext cx="6895483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2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83641" y="1140816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2886" y="1798285"/>
            <a:ext cx="388069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86810" y="2516618"/>
            <a:ext cx="10037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hoạch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8402" y="3169993"/>
            <a:ext cx="11174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cày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bừa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gieo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ươm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mầm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12670" y="3868671"/>
            <a:ext cx="10679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hôi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12670" y="4521817"/>
            <a:ext cx="10877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ra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3343" y="5210786"/>
            <a:ext cx="4262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/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</a:t>
            </a:r>
            <a:r>
              <a:rPr lang="en-US" sz="3200" b="1" dirty="0">
                <a:solidFill>
                  <a:srgbClr val="213054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050615A-415E-457C-88EF-34EF02DF8619}"/>
              </a:ext>
            </a:extLst>
          </p:cNvPr>
          <p:cNvSpPr txBox="1"/>
          <p:nvPr/>
        </p:nvSpPr>
        <p:spPr>
          <a:xfrm>
            <a:off x="2616592" y="485340"/>
            <a:ext cx="9284676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4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34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970" y="24714"/>
            <a:ext cx="10216029" cy="68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20" grpId="0"/>
      <p:bldP spid="21" grpId="0"/>
      <p:bldP spid="22" grpId="0"/>
      <p:bldP spid="2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DDD557E-BBEE-4CBD-A131-CB44A653E88C}"/>
              </a:ext>
            </a:extLst>
          </p:cNvPr>
          <p:cNvSpPr txBox="1"/>
          <p:nvPr/>
        </p:nvSpPr>
        <p:spPr>
          <a:xfrm>
            <a:off x="697292" y="271881"/>
            <a:ext cx="11338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14 VBTTV)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B86B53E-C761-48FD-B2C3-620965A299FA}"/>
              </a:ext>
            </a:extLst>
          </p:cNvPr>
          <p:cNvSpPr txBox="1"/>
          <p:nvPr/>
        </p:nvSpPr>
        <p:spPr>
          <a:xfrm>
            <a:off x="2269828" y="2082736"/>
            <a:ext cx="925857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Cuốc con về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 đầm sen bát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Lá xanh xòe ô che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Hoa đưa hương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8" descr="0083">
            <a:extLst>
              <a:ext uri="{FF2B5EF4-FFF2-40B4-BE49-F238E27FC236}">
                <a16:creationId xmlns="" xmlns:a16="http://schemas.microsoft.com/office/drawing/2014/main" id="{0EAA1D44-F4D2-410E-9662-6DA0BCED1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890" y="2157702"/>
            <a:ext cx="916245" cy="656287"/>
          </a:xfrm>
          <a:prstGeom prst="rect">
            <a:avLst/>
          </a:prstGeom>
        </p:spPr>
      </p:pic>
      <p:pic>
        <p:nvPicPr>
          <p:cNvPr id="6" name="Content Placeholder 8" descr="0083">
            <a:extLst>
              <a:ext uri="{FF2B5EF4-FFF2-40B4-BE49-F238E27FC236}">
                <a16:creationId xmlns="" xmlns:a16="http://schemas.microsoft.com/office/drawing/2014/main" id="{A2DC2B1B-3872-4143-9F37-88D997693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626" y="2780729"/>
            <a:ext cx="971830" cy="5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C3A33DF-D310-49A8-940B-7C603510C9B2}"/>
              </a:ext>
            </a:extLst>
          </p:cNvPr>
          <p:cNvSpPr txBox="1"/>
          <p:nvPr/>
        </p:nvSpPr>
        <p:spPr>
          <a:xfrm>
            <a:off x="1594624" y="194026"/>
            <a:ext cx="10176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15 VBTTV)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70057C9-3F54-4F2D-AC88-29E37D9D3EB4}"/>
              </a:ext>
            </a:extLst>
          </p:cNvPr>
          <p:cNvSpPr txBox="1"/>
          <p:nvPr/>
        </p:nvSpPr>
        <p:spPr>
          <a:xfrm>
            <a:off x="1900767" y="903249"/>
            <a:ext cx="836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r, 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40F4C5C-8088-4F72-9A0C-6CFADDD181D4}"/>
              </a:ext>
            </a:extLst>
          </p:cNvPr>
          <p:cNvSpPr txBox="1"/>
          <p:nvPr/>
        </p:nvSpPr>
        <p:spPr>
          <a:xfrm>
            <a:off x="2435632" y="1631900"/>
            <a:ext cx="83634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Mưa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ăng trên đồng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Uốn mềm ngọn lúa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Hoa xoan theo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ải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tím mặt 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Content Placeholder 8" descr="0083">
            <a:extLst>
              <a:ext uri="{FF2B5EF4-FFF2-40B4-BE49-F238E27FC236}">
                <a16:creationId xmlns="" xmlns:a16="http://schemas.microsoft.com/office/drawing/2014/main" id="{50AF424D-BE17-49BF-9664-AC09AC44A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785" y="1762298"/>
            <a:ext cx="469200" cy="565266"/>
          </a:xfrm>
          <a:prstGeom prst="rect">
            <a:avLst/>
          </a:prstGeom>
        </p:spPr>
      </p:pic>
      <p:pic>
        <p:nvPicPr>
          <p:cNvPr id="8" name="Content Placeholder 8" descr="0083">
            <a:extLst>
              <a:ext uri="{FF2B5EF4-FFF2-40B4-BE49-F238E27FC236}">
                <a16:creationId xmlns="" xmlns:a16="http://schemas.microsoft.com/office/drawing/2014/main" id="{D672A125-FED1-4C27-817B-F183EF3E0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377" y="2962201"/>
            <a:ext cx="511123" cy="571558"/>
          </a:xfrm>
          <a:prstGeom prst="rect">
            <a:avLst/>
          </a:prstGeom>
        </p:spPr>
      </p:pic>
      <p:pic>
        <p:nvPicPr>
          <p:cNvPr id="11" name="Content Placeholder 8" descr="0083">
            <a:extLst>
              <a:ext uri="{FF2B5EF4-FFF2-40B4-BE49-F238E27FC236}">
                <a16:creationId xmlns="" xmlns:a16="http://schemas.microsoft.com/office/drawing/2014/main" id="{F8DC9E25-E9E2-44C8-90C0-A5E5AB2BE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257" y="3563057"/>
            <a:ext cx="423391" cy="57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 chính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 gìn vở cẩn thận, viết chữ đúng đều nét.</a:t>
            </a:r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 rot="20099163">
            <a:off x="19785" y="2912718"/>
            <a:ext cx="3740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27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507</Words>
  <Application>Microsoft Office PowerPoint</Application>
  <PresentationFormat>Widescreen</PresentationFormat>
  <Paragraphs>67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 PC</cp:lastModifiedBy>
  <cp:revision>199</cp:revision>
  <dcterms:created xsi:type="dcterms:W3CDTF">2021-06-02T14:23:54Z</dcterms:created>
  <dcterms:modified xsi:type="dcterms:W3CDTF">2022-01-29T15:11:10Z</dcterms:modified>
</cp:coreProperties>
</file>