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18" r:id="rId3"/>
    <p:sldId id="270" r:id="rId4"/>
    <p:sldId id="340" r:id="rId5"/>
    <p:sldId id="337" r:id="rId6"/>
    <p:sldId id="319" r:id="rId7"/>
    <p:sldId id="2007577135" r:id="rId8"/>
    <p:sldId id="2007577133" r:id="rId9"/>
    <p:sldId id="2007577134" r:id="rId10"/>
    <p:sldId id="2007577136" r:id="rId11"/>
    <p:sldId id="264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48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- viết: Luỹ 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tre</a:t>
            </a: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l/n,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iêc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22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601381" y="1141130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35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5469776" y="-518160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E56F738-6807-4754-BBC7-39C56117E85F}"/>
              </a:ext>
            </a:extLst>
          </p:cNvPr>
          <p:cNvSpPr/>
          <p:nvPr/>
        </p:nvSpPr>
        <p:spPr>
          <a:xfrm>
            <a:off x="2817171" y="2735785"/>
            <a:ext cx="83086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9068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929148" y="1523401"/>
            <a:ext cx="2230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8" y="945059"/>
            <a:ext cx="10963068" cy="327773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08" y="126027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843630"/>
            <a:ext cx="24308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5365" y="1457382"/>
            <a:ext cx="31625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EB64A4F-2F51-48FB-A24A-ED66D4B41848}"/>
              </a:ext>
            </a:extLst>
          </p:cNvPr>
          <p:cNvGrpSpPr/>
          <p:nvPr/>
        </p:nvGrpSpPr>
        <p:grpSpPr>
          <a:xfrm>
            <a:off x="1469557" y="4371059"/>
            <a:ext cx="9214142" cy="712532"/>
            <a:chOff x="1216338" y="4241756"/>
            <a:chExt cx="9214142" cy="7125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712532"/>
              <a:chOff x="2485459" y="1975436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xmlns="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xmlns="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xmlns="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824CF9C-C197-4BC0-B1B2-5B75A5B8957D}"/>
                </a:ext>
              </a:extLst>
            </p:cNvPr>
            <p:cNvSpPr/>
            <p:nvPr/>
          </p:nvSpPr>
          <p:spPr>
            <a:xfrm>
              <a:off x="2136222" y="4268597"/>
              <a:ext cx="82942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C6DAE3C-3092-4792-A3CB-422B2BFEA4DF}"/>
              </a:ext>
            </a:extLst>
          </p:cNvPr>
          <p:cNvGrpSpPr/>
          <p:nvPr/>
        </p:nvGrpSpPr>
        <p:grpSpPr>
          <a:xfrm>
            <a:off x="1667682" y="4924206"/>
            <a:ext cx="9459865" cy="984820"/>
            <a:chOff x="1555138" y="4958818"/>
            <a:chExt cx="8995633" cy="9848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2FF39F3-59D6-4CA6-8126-1CA99812EDDC}"/>
                </a:ext>
              </a:extLst>
            </p:cNvPr>
            <p:cNvGrpSpPr/>
            <p:nvPr/>
          </p:nvGrpSpPr>
          <p:grpSpPr>
            <a:xfrm>
              <a:off x="1555138" y="5106976"/>
              <a:ext cx="1019249" cy="742405"/>
              <a:chOff x="5056544" y="1716444"/>
              <a:chExt cx="2132700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xmlns="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4" y="1716444"/>
                <a:ext cx="2132700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:a16="http://schemas.microsoft.com/office/drawing/2014/main" xmlns="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1" y="222191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:a16="http://schemas.microsoft.com/office/drawing/2014/main" xmlns="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284658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50CE124-A425-4075-8399-F8C02C4B7958}"/>
                </a:ext>
              </a:extLst>
            </p:cNvPr>
            <p:cNvSpPr txBox="1"/>
            <p:nvPr/>
          </p:nvSpPr>
          <p:spPr>
            <a:xfrm>
              <a:off x="2477435" y="4958818"/>
              <a:ext cx="8073336" cy="98482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ng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2E23AC-0F0E-4DC9-80A9-CE1161644C68}"/>
              </a:ext>
            </a:extLst>
          </p:cNvPr>
          <p:cNvSpPr/>
          <p:nvPr/>
        </p:nvSpPr>
        <p:spPr>
          <a:xfrm>
            <a:off x="4190995" y="1842783"/>
            <a:ext cx="3931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Những trưa đồng đầy nắng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nằm nhai bóng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 bần thần nhớ gió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Chợt về đầy tiếng chim</a:t>
            </a:r>
            <a:r>
              <a:rPr lang="en-US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01C7F3B-5119-4A4F-BC0F-AA2AC55D572F}"/>
              </a:ext>
            </a:extLst>
          </p:cNvPr>
          <p:cNvSpPr/>
          <p:nvPr/>
        </p:nvSpPr>
        <p:spPr>
          <a:xfrm>
            <a:off x="8122018" y="2255625"/>
            <a:ext cx="5554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Mặt trời xuống núi ngủ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e nâng vầng trăng lên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Sao, sao treo đầy cành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Suốt đêm dài thắp sáng.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4FF43A3-4407-467B-8017-56CC4F6C1B53}"/>
              </a:ext>
            </a:extLst>
          </p:cNvPr>
          <p:cNvGrpSpPr/>
          <p:nvPr/>
        </p:nvGrpSpPr>
        <p:grpSpPr>
          <a:xfrm>
            <a:off x="1599686" y="5813591"/>
            <a:ext cx="9461895" cy="984820"/>
            <a:chOff x="1599686" y="5813591"/>
            <a:chExt cx="9461895" cy="98482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93E256A7-C274-41DA-A7E3-34F261B6405A}"/>
                </a:ext>
              </a:extLst>
            </p:cNvPr>
            <p:cNvGrpSpPr/>
            <p:nvPr/>
          </p:nvGrpSpPr>
          <p:grpSpPr>
            <a:xfrm>
              <a:off x="1599686" y="5876565"/>
              <a:ext cx="906987" cy="569344"/>
              <a:chOff x="8317164" y="2100522"/>
              <a:chExt cx="1772914" cy="1393004"/>
            </a:xfrm>
          </p:grpSpPr>
          <p:pic>
            <p:nvPicPr>
              <p:cNvPr id="29" name="图片 12">
                <a:extLst>
                  <a:ext uri="{FF2B5EF4-FFF2-40B4-BE49-F238E27FC236}">
                    <a16:creationId xmlns:a16="http://schemas.microsoft.com/office/drawing/2014/main" xmlns="" id="{1F362A9D-E2B8-4E8A-892C-17C6EABE8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0" name="图片 10">
                <a:extLst>
                  <a:ext uri="{FF2B5EF4-FFF2-40B4-BE49-F238E27FC236}">
                    <a16:creationId xmlns:a16="http://schemas.microsoft.com/office/drawing/2014/main" xmlns="" id="{E1EEAAB7-7D5C-4A86-83EF-62406577A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31" name="图片 13">
                <a:extLst>
                  <a:ext uri="{FF2B5EF4-FFF2-40B4-BE49-F238E27FC236}">
                    <a16:creationId xmlns:a16="http://schemas.microsoft.com/office/drawing/2014/main" xmlns="" id="{1EBFA11C-7894-4CB1-B694-84FF6A5A1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A7EA48D-33CF-496C-A3BD-2E693ADB8EA2}"/>
                </a:ext>
              </a:extLst>
            </p:cNvPr>
            <p:cNvSpPr txBox="1"/>
            <p:nvPr/>
          </p:nvSpPr>
          <p:spPr>
            <a:xfrm>
              <a:off x="2571609" y="5813591"/>
              <a:ext cx="8489972" cy="98482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Ở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luỹ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đ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có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9351" y="3120276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1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5A7CFF-CB3B-46DA-8FDD-4EEAF4E513FF}"/>
              </a:ext>
            </a:extLst>
          </p:cNvPr>
          <p:cNvSpPr txBox="1"/>
          <p:nvPr/>
        </p:nvSpPr>
        <p:spPr>
          <a:xfrm>
            <a:off x="2603145" y="808068"/>
            <a:ext cx="928467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</a:t>
            </a:r>
            <a:r>
              <a:rPr lang="en-US" sz="30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 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 2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615F29-536A-4E0C-AA52-9F2DEBDED88B}"/>
              </a:ext>
            </a:extLst>
          </p:cNvPr>
          <p:cNvSpPr txBox="1"/>
          <p:nvPr/>
        </p:nvSpPr>
        <p:spPr>
          <a:xfrm>
            <a:off x="4884906" y="1433991"/>
            <a:ext cx="337863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DE068F-2A72-4662-B2BE-53A8DD593F61}"/>
              </a:ext>
            </a:extLst>
          </p:cNvPr>
          <p:cNvSpPr txBox="1"/>
          <p:nvPr/>
        </p:nvSpPr>
        <p:spPr>
          <a:xfrm>
            <a:off x="4993103" y="1973096"/>
            <a:ext cx="3880691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56D133-C24C-45C5-ABA9-CEBE29DA1F92}"/>
              </a:ext>
            </a:extLst>
          </p:cNvPr>
          <p:cNvSpPr txBox="1"/>
          <p:nvPr/>
        </p:nvSpPr>
        <p:spPr>
          <a:xfrm>
            <a:off x="3889636" y="2597575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EC03FC-043B-430C-B766-71D7D23EA8DF}"/>
              </a:ext>
            </a:extLst>
          </p:cNvPr>
          <p:cNvSpPr txBox="1"/>
          <p:nvPr/>
        </p:nvSpPr>
        <p:spPr>
          <a:xfrm>
            <a:off x="3867225" y="3193726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4BC323-C605-4181-9B30-0A2517CADAC5}"/>
              </a:ext>
            </a:extLst>
          </p:cNvPr>
          <p:cNvSpPr txBox="1"/>
          <p:nvPr/>
        </p:nvSpPr>
        <p:spPr>
          <a:xfrm>
            <a:off x="3858261" y="3803324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BA8892-665F-4AC8-BAF1-4142CE5D8D76}"/>
              </a:ext>
            </a:extLst>
          </p:cNvPr>
          <p:cNvSpPr txBox="1"/>
          <p:nvPr/>
        </p:nvSpPr>
        <p:spPr>
          <a:xfrm>
            <a:off x="3876191" y="4412922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C3FB72-298D-4827-9B28-FB73389D4685}"/>
              </a:ext>
            </a:extLst>
          </p:cNvPr>
          <p:cNvSpPr txBox="1"/>
          <p:nvPr/>
        </p:nvSpPr>
        <p:spPr>
          <a:xfrm>
            <a:off x="3871710" y="5581327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911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18 VBTTV)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86B53E-C761-48FD-B2C3-620965A299FA}"/>
              </a:ext>
            </a:extLst>
          </p:cNvPr>
          <p:cNvSpPr txBox="1"/>
          <p:nvPr/>
        </p:nvSpPr>
        <p:spPr>
          <a:xfrm>
            <a:off x="1725803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xmlns="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33" y="1637056"/>
            <a:ext cx="1100668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xmlns="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60" y="1637056"/>
            <a:ext cx="969374" cy="655955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xmlns="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99" y="3101022"/>
            <a:ext cx="997133" cy="65595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xmlns="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xmlns="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3A33DF-D310-49A8-940B-7C603510C9B2}"/>
              </a:ext>
            </a:extLst>
          </p:cNvPr>
          <p:cNvSpPr txBox="1"/>
          <p:nvPr/>
        </p:nvSpPr>
        <p:spPr>
          <a:xfrm>
            <a:off x="1594624" y="11151"/>
            <a:ext cx="9694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18 VBTTV)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xanh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non.</a:t>
            </a: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xmlns="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33066" y="2821248"/>
            <a:ext cx="169333" cy="449435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xmlns="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601" y="3380849"/>
            <a:ext cx="277131" cy="4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9068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929148" y="1523401"/>
            <a:ext cx="2230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2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527</Words>
  <Application>Microsoft Office PowerPoint</Application>
  <PresentationFormat>Widescreen</PresentationFormat>
  <Paragraphs>76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宋体</vt:lpstr>
      <vt:lpstr>Arial</vt:lpstr>
      <vt:lpstr>Arial Rounded MT Bold</vt:lpstr>
      <vt:lpstr>Arial-Rounded</vt:lpstr>
      <vt:lpstr>Calibri</vt:lpstr>
      <vt:lpstr>HP001 4 hàng</vt:lpstr>
      <vt:lpstr>HP001 4 hang 1 ô ly</vt:lpstr>
      <vt:lpstr>iCiel Cadena</vt:lpstr>
      <vt:lpstr>Times New Roman</vt:lpstr>
      <vt:lpstr>思源黑体 CN Bold</vt:lpstr>
      <vt:lpstr>等线</vt:lpstr>
      <vt:lpstr>等线 Light</vt:lpstr>
      <vt:lpstr>千图网拥有20W+精美PPT模板 更多PPT模板下载至：www.58pic.com/office/ppt​​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15</cp:revision>
  <dcterms:created xsi:type="dcterms:W3CDTF">2021-08-01T08:27:13Z</dcterms:created>
  <dcterms:modified xsi:type="dcterms:W3CDTF">2022-02-10T04:23:43Z</dcterms:modified>
</cp:coreProperties>
</file>