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355" r:id="rId3"/>
    <p:sldId id="314" r:id="rId4"/>
    <p:sldId id="283" r:id="rId5"/>
    <p:sldId id="285" r:id="rId6"/>
    <p:sldId id="290" r:id="rId7"/>
    <p:sldId id="359" r:id="rId8"/>
    <p:sldId id="357" r:id="rId9"/>
    <p:sldId id="360" r:id="rId10"/>
    <p:sldId id="318" r:id="rId11"/>
    <p:sldId id="361" r:id="rId12"/>
    <p:sldId id="316" r:id="rId13"/>
    <p:sldId id="317" r:id="rId14"/>
    <p:sldId id="319" r:id="rId15"/>
    <p:sldId id="320" r:id="rId16"/>
    <p:sldId id="358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84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4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2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1961" y="1950314"/>
            <a:ext cx="2434304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3" y="2662845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939545" y="1846240"/>
            <a:ext cx="6515754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Học sinh viết bài vào vở ô li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3514509" y="1310160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0892" y="215564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6629" y="3056346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68615" y="3724726"/>
            <a:ext cx="54847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90" y="2950941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79" y="3631981"/>
            <a:ext cx="848647" cy="6082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775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92670" y="1383817"/>
            <a:ext cx="11391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Cây đào  trước cửa lim dim mắt 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Đỗ Quang Huỳnh)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80056" y="2376025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997" y="2273867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56113" y="3081313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61648" y="3798621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6113" y="3005052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0094" y="3738236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49123" y="4527573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123" y="4469117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2158" y="1486139"/>
            <a:ext cx="8167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kêu uôm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 chuôm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783" y="2451725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372" y="238061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5718" y="3206682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091" y="3867252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466" y="3123360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671" y="3839419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63928" y="1332904"/>
            <a:ext cx="7816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– viết đúng chính tả bài Cỏ non cười rồi; trình bày đúng theo yêu cầu.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3927" y="3617050"/>
            <a:ext cx="7816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pl-PL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288" y="1846609"/>
            <a:ext cx="635391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CỎ NON </a:t>
            </a:r>
            <a:b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CƯỜI RỒI</a:t>
            </a:r>
            <a:endParaRPr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16175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048" y="1461115"/>
            <a:ext cx="88168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9916" y="3709324"/>
            <a:ext cx="1042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oanh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dấu hỏi / dấu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 –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6" y="213756"/>
            <a:ext cx="11500300" cy="64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63928" y="1332904"/>
            <a:ext cx="7816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– viết đúng chính tả bài Cỏ non cười rồi; trình bày đúng theo yêu cầu.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3927" y="3617050"/>
            <a:ext cx="7816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pl-PL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041" y="2170962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</a:rPr>
              <a:t> Đoạn chính tả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</a:rPr>
              <a:t>những chữ nào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</a:rPr>
              <a:t>viết hoa?</a:t>
            </a:r>
            <a:endParaRPr lang="en-US" sz="4400" b="1" dirty="0">
              <a:solidFill>
                <a:srgbClr val="002060"/>
              </a:solidFill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284</Words>
  <Application>Microsoft Office PowerPoint</Application>
  <PresentationFormat>Widescreen</PresentationFormat>
  <Paragraphs>41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Wingdings</vt:lpstr>
      <vt:lpstr>Office Theme</vt:lpstr>
      <vt:lpstr>3_Office 主题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My PC</cp:lastModifiedBy>
  <cp:revision>74</cp:revision>
  <dcterms:created xsi:type="dcterms:W3CDTF">2021-07-13T00:48:11Z</dcterms:created>
  <dcterms:modified xsi:type="dcterms:W3CDTF">2022-03-06T05:08:26Z</dcterms:modified>
</cp:coreProperties>
</file>