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318" r:id="rId3"/>
    <p:sldId id="270" r:id="rId4"/>
    <p:sldId id="340" r:id="rId5"/>
    <p:sldId id="337" r:id="rId6"/>
    <p:sldId id="319" r:id="rId7"/>
    <p:sldId id="2007577135" r:id="rId8"/>
    <p:sldId id="2007577133" r:id="rId9"/>
    <p:sldId id="2007577136" r:id="rId10"/>
    <p:sldId id="264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B2F5-7ED8-4FD7-87DC-094EAAA72142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16CC-F2BE-472F-86BD-0163C9D5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9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2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1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9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5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4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6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7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1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2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8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3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1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4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1BE73F-70CA-4081-81F5-EEAF5306911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x-none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7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16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12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404014" y="3252035"/>
            <a:ext cx="11165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Bờ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tre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đón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khách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Phân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biệt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: 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21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24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sp>
        <p:nvSpPr>
          <p:cNvPr id="31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4651033" y="1249832"/>
            <a:ext cx="4551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 TẢ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835299" y="5398771"/>
            <a:ext cx="3633538" cy="8847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SGK tr 51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31337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913496" y="1749489"/>
            <a:ext cx="2198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25923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98" y="945059"/>
            <a:ext cx="8684209" cy="418171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573" y="126027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9930" y="843630"/>
            <a:ext cx="393102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75867" y="1457382"/>
            <a:ext cx="316254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EB64A4F-2F51-48FB-A24A-ED66D4B41848}"/>
              </a:ext>
            </a:extLst>
          </p:cNvPr>
          <p:cNvGrpSpPr/>
          <p:nvPr/>
        </p:nvGrpSpPr>
        <p:grpSpPr>
          <a:xfrm>
            <a:off x="1469557" y="5126433"/>
            <a:ext cx="6766356" cy="712532"/>
            <a:chOff x="1216338" y="4241756"/>
            <a:chExt cx="6766356" cy="7125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4E1F6AD-B226-4417-AAA0-726BB226B36D}"/>
                </a:ext>
              </a:extLst>
            </p:cNvPr>
            <p:cNvGrpSpPr/>
            <p:nvPr/>
          </p:nvGrpSpPr>
          <p:grpSpPr>
            <a:xfrm>
              <a:off x="1216338" y="4241756"/>
              <a:ext cx="919884" cy="712532"/>
              <a:chOff x="2485459" y="1975436"/>
              <a:chExt cx="1901631" cy="1616071"/>
            </a:xfrm>
          </p:grpSpPr>
          <p:pic>
            <p:nvPicPr>
              <p:cNvPr id="19" name="图片 6">
                <a:extLst>
                  <a:ext uri="{FF2B5EF4-FFF2-40B4-BE49-F238E27FC236}">
                    <a16:creationId xmlns:a16="http://schemas.microsoft.com/office/drawing/2014/main" xmlns="" id="{4ADB0063-D8EC-4297-A435-7031D795B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901631" cy="1616071"/>
              </a:xfrm>
              <a:prstGeom prst="rect">
                <a:avLst/>
              </a:prstGeom>
            </p:spPr>
          </p:pic>
          <p:pic>
            <p:nvPicPr>
              <p:cNvPr id="20" name="图片 2">
                <a:extLst>
                  <a:ext uri="{FF2B5EF4-FFF2-40B4-BE49-F238E27FC236}">
                    <a16:creationId xmlns:a16="http://schemas.microsoft.com/office/drawing/2014/main" xmlns="" id="{71B60E29-B730-405A-B373-E959F2234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21" name="图片 9">
                <a:extLst>
                  <a:ext uri="{FF2B5EF4-FFF2-40B4-BE49-F238E27FC236}">
                    <a16:creationId xmlns:a16="http://schemas.microsoft.com/office/drawing/2014/main" xmlns="" id="{B22ABC45-D357-4CFB-B9C3-2368766CB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824CF9C-C197-4BC0-B1B2-5B75A5B8957D}"/>
                </a:ext>
              </a:extLst>
            </p:cNvPr>
            <p:cNvSpPr/>
            <p:nvPr/>
          </p:nvSpPr>
          <p:spPr>
            <a:xfrm>
              <a:off x="2136222" y="4268597"/>
              <a:ext cx="58464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bờ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tre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C6DAE3C-3092-4792-A3CB-422B2BFEA4DF}"/>
              </a:ext>
            </a:extLst>
          </p:cNvPr>
          <p:cNvGrpSpPr/>
          <p:nvPr/>
        </p:nvGrpSpPr>
        <p:grpSpPr>
          <a:xfrm>
            <a:off x="1667682" y="5825355"/>
            <a:ext cx="9459865" cy="771295"/>
            <a:chOff x="1555138" y="5078086"/>
            <a:chExt cx="8995633" cy="77129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52FF39F3-59D6-4CA6-8126-1CA99812EDDC}"/>
                </a:ext>
              </a:extLst>
            </p:cNvPr>
            <p:cNvGrpSpPr/>
            <p:nvPr/>
          </p:nvGrpSpPr>
          <p:grpSpPr>
            <a:xfrm>
              <a:off x="1555138" y="5106976"/>
              <a:ext cx="1019249" cy="742405"/>
              <a:chOff x="5056544" y="1716444"/>
              <a:chExt cx="2132700" cy="1761041"/>
            </a:xfrm>
          </p:grpSpPr>
          <p:pic>
            <p:nvPicPr>
              <p:cNvPr id="25" name="图片 11">
                <a:extLst>
                  <a:ext uri="{FF2B5EF4-FFF2-40B4-BE49-F238E27FC236}">
                    <a16:creationId xmlns:a16="http://schemas.microsoft.com/office/drawing/2014/main" xmlns="" id="{773AF2A2-2B1C-4FD0-B8F1-AA901AF19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4" y="1716444"/>
                <a:ext cx="2132700" cy="1761041"/>
              </a:xfrm>
              <a:prstGeom prst="rect">
                <a:avLst/>
              </a:prstGeom>
            </p:spPr>
          </p:pic>
          <p:pic>
            <p:nvPicPr>
              <p:cNvPr id="26" name="图片 3">
                <a:extLst>
                  <a:ext uri="{FF2B5EF4-FFF2-40B4-BE49-F238E27FC236}">
                    <a16:creationId xmlns:a16="http://schemas.microsoft.com/office/drawing/2014/main" xmlns="" id="{88A14C84-7E1C-42DF-A741-922778CE2A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1" y="222191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7" name="图片 5">
                <a:extLst>
                  <a:ext uri="{FF2B5EF4-FFF2-40B4-BE49-F238E27FC236}">
                    <a16:creationId xmlns:a16="http://schemas.microsoft.com/office/drawing/2014/main" xmlns="" id="{5489B036-6BFD-4707-AF39-8289D1232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284658"/>
                <a:ext cx="469354" cy="792413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50CE124-A425-4075-8399-F8C02C4B7958}"/>
                </a:ext>
              </a:extLst>
            </p:cNvPr>
            <p:cNvSpPr txBox="1"/>
            <p:nvPr/>
          </p:nvSpPr>
          <p:spPr>
            <a:xfrm>
              <a:off x="2477435" y="5078086"/>
              <a:ext cx="8073336" cy="55393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52E23AC-0F0E-4DC9-80A9-CE1161644C68}"/>
              </a:ext>
            </a:extLst>
          </p:cNvPr>
          <p:cNvSpPr/>
          <p:nvPr/>
        </p:nvSpPr>
        <p:spPr>
          <a:xfrm>
            <a:off x="6139065" y="1829531"/>
            <a:ext cx="39310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33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gồm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reo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3962993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7" y="373839"/>
              <a:ext cx="284300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gồm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59351" y="3120276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ô,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7083" y="1281502"/>
            <a:ext cx="6895483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E0BB9C1-AFDE-483D-AB0F-47346F877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>
          <a:xfrm>
            <a:off x="1149791" y="309281"/>
            <a:ext cx="10629833" cy="6387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5A7CFF-CB3B-46DA-8FDD-4EEAF4E513FF}"/>
              </a:ext>
            </a:extLst>
          </p:cNvPr>
          <p:cNvSpPr txBox="1"/>
          <p:nvPr/>
        </p:nvSpPr>
        <p:spPr>
          <a:xfrm>
            <a:off x="2603145" y="808068"/>
            <a:ext cx="928467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615F29-536A-4E0C-AA52-9F2DEBDED88B}"/>
              </a:ext>
            </a:extLst>
          </p:cNvPr>
          <p:cNvSpPr txBox="1"/>
          <p:nvPr/>
        </p:nvSpPr>
        <p:spPr>
          <a:xfrm>
            <a:off x="5149171" y="1409756"/>
            <a:ext cx="337863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DE068F-2A72-4662-B2BE-53A8DD593F61}"/>
              </a:ext>
            </a:extLst>
          </p:cNvPr>
          <p:cNvSpPr txBox="1"/>
          <p:nvPr/>
        </p:nvSpPr>
        <p:spPr>
          <a:xfrm>
            <a:off x="4356999" y="1973096"/>
            <a:ext cx="3880691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3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3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endParaRPr lang="en-US" sz="3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56D133-C24C-45C5-ABA9-CEBE29DA1F92}"/>
              </a:ext>
            </a:extLst>
          </p:cNvPr>
          <p:cNvSpPr txBox="1"/>
          <p:nvPr/>
        </p:nvSpPr>
        <p:spPr>
          <a:xfrm>
            <a:off x="4512489" y="2597575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EC03FC-043B-430C-B766-71D7D23EA8DF}"/>
              </a:ext>
            </a:extLst>
          </p:cNvPr>
          <p:cNvSpPr txBox="1"/>
          <p:nvPr/>
        </p:nvSpPr>
        <p:spPr>
          <a:xfrm>
            <a:off x="4529836" y="3193726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4BC323-C605-4181-9B30-0A2517CADAC5}"/>
              </a:ext>
            </a:extLst>
          </p:cNvPr>
          <p:cNvSpPr txBox="1"/>
          <p:nvPr/>
        </p:nvSpPr>
        <p:spPr>
          <a:xfrm>
            <a:off x="4520874" y="3803324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bạch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BA8892-665F-4AC8-BAF1-4142CE5D8D76}"/>
              </a:ext>
            </a:extLst>
          </p:cNvPr>
          <p:cNvSpPr txBox="1"/>
          <p:nvPr/>
        </p:nvSpPr>
        <p:spPr>
          <a:xfrm>
            <a:off x="4525546" y="4412922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C3FB72-298D-4827-9B28-FB73389D4685}"/>
              </a:ext>
            </a:extLst>
          </p:cNvPr>
          <p:cNvSpPr txBox="1"/>
          <p:nvPr/>
        </p:nvSpPr>
        <p:spPr>
          <a:xfrm>
            <a:off x="4521065" y="4998229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2D8E9A0-2142-434A-ACC4-49D7FDE8A852}"/>
              </a:ext>
            </a:extLst>
          </p:cNvPr>
          <p:cNvSpPr txBox="1"/>
          <p:nvPr/>
        </p:nvSpPr>
        <p:spPr>
          <a:xfrm>
            <a:off x="4514438" y="5587949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856" y="549340"/>
            <a:ext cx="9653588" cy="592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DD557E-BBEE-4CBD-A131-CB44A653E88C}"/>
              </a:ext>
            </a:extLst>
          </p:cNvPr>
          <p:cNvSpPr txBox="1"/>
          <p:nvPr/>
        </p:nvSpPr>
        <p:spPr>
          <a:xfrm>
            <a:off x="2060295" y="162046"/>
            <a:ext cx="9911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27 VBTTV)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86B53E-C761-48FD-B2C3-620965A299FA}"/>
              </a:ext>
            </a:extLst>
          </p:cNvPr>
          <p:cNvSpPr txBox="1"/>
          <p:nvPr/>
        </p:nvSpPr>
        <p:spPr>
          <a:xfrm>
            <a:off x="2878744" y="1585125"/>
            <a:ext cx="9258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ừa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tàu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5A8231-3793-4301-8192-206C7CCB2F4B}"/>
              </a:ext>
            </a:extLst>
          </p:cNvPr>
          <p:cNvSpPr txBox="1"/>
          <p:nvPr/>
        </p:nvSpPr>
        <p:spPr>
          <a:xfrm>
            <a:off x="2178696" y="2239578"/>
            <a:ext cx="8862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Content Placeholder 8" descr="0083">
            <a:extLst>
              <a:ext uri="{FF2B5EF4-FFF2-40B4-BE49-F238E27FC236}">
                <a16:creationId xmlns:a16="http://schemas.microsoft.com/office/drawing/2014/main" xmlns="" id="{0EAA1D44-F4D2-410E-9662-6DA0BCED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612" y="1637056"/>
            <a:ext cx="272955" cy="655955"/>
          </a:xfrm>
          <a:prstGeom prst="rect">
            <a:avLst/>
          </a:prstGeom>
        </p:spPr>
      </p:pic>
      <p:pic>
        <p:nvPicPr>
          <p:cNvPr id="6" name="Content Placeholder 8" descr="0083">
            <a:extLst>
              <a:ext uri="{FF2B5EF4-FFF2-40B4-BE49-F238E27FC236}">
                <a16:creationId xmlns:a16="http://schemas.microsoft.com/office/drawing/2014/main" xmlns="" id="{A2DC2B1B-3872-4143-9F37-88D99769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57" y="2292595"/>
            <a:ext cx="404979" cy="654869"/>
          </a:xfrm>
          <a:prstGeom prst="rect">
            <a:avLst/>
          </a:prstGeom>
        </p:spPr>
      </p:pic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xmlns="" id="{54348990-09CE-41DD-BC32-A2B3FF31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537" y="2292260"/>
            <a:ext cx="404979" cy="655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37075D2-B86D-4BA3-9CF5-81A8EA6C6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678" y="3413453"/>
            <a:ext cx="5466644" cy="30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DD557E-BBEE-4CBD-A131-CB44A653E88C}"/>
              </a:ext>
            </a:extLst>
          </p:cNvPr>
          <p:cNvSpPr txBox="1"/>
          <p:nvPr/>
        </p:nvSpPr>
        <p:spPr>
          <a:xfrm>
            <a:off x="1437443" y="162046"/>
            <a:ext cx="9911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27 VBTTV)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86B53E-C761-48FD-B2C3-620965A299FA}"/>
              </a:ext>
            </a:extLst>
          </p:cNvPr>
          <p:cNvSpPr txBox="1"/>
          <p:nvPr/>
        </p:nvSpPr>
        <p:spPr>
          <a:xfrm>
            <a:off x="1871578" y="1585125"/>
            <a:ext cx="9258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5A8231-3793-4301-8192-206C7CCB2F4B}"/>
              </a:ext>
            </a:extLst>
          </p:cNvPr>
          <p:cNvSpPr txBox="1"/>
          <p:nvPr/>
        </p:nvSpPr>
        <p:spPr>
          <a:xfrm>
            <a:off x="1873898" y="2239578"/>
            <a:ext cx="8862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Content Placeholder 8" descr="0083">
            <a:extLst>
              <a:ext uri="{FF2B5EF4-FFF2-40B4-BE49-F238E27FC236}">
                <a16:creationId xmlns:a16="http://schemas.microsoft.com/office/drawing/2014/main" xmlns="" id="{0EAA1D44-F4D2-410E-9662-6DA0BCED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482" y="1637056"/>
            <a:ext cx="510109" cy="552291"/>
          </a:xfrm>
          <a:prstGeom prst="rect">
            <a:avLst/>
          </a:prstGeom>
        </p:spPr>
      </p:pic>
      <p:pic>
        <p:nvPicPr>
          <p:cNvPr id="6" name="Content Placeholder 8" descr="0083">
            <a:extLst>
              <a:ext uri="{FF2B5EF4-FFF2-40B4-BE49-F238E27FC236}">
                <a16:creationId xmlns:a16="http://schemas.microsoft.com/office/drawing/2014/main" xmlns="" id="{A2DC2B1B-3872-4143-9F37-88D99769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697" y="2331096"/>
            <a:ext cx="404979" cy="596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A1ABFD-63FD-4788-9859-B08BF8D4E9A0}"/>
              </a:ext>
            </a:extLst>
          </p:cNvPr>
          <p:cNvSpPr txBox="1"/>
          <p:nvPr/>
        </p:nvSpPr>
        <p:spPr>
          <a:xfrm>
            <a:off x="1844154" y="903249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370605-7A22-4F3E-81FF-1915C4D3C262}"/>
              </a:ext>
            </a:extLst>
          </p:cNvPr>
          <p:cNvSpPr txBox="1"/>
          <p:nvPr/>
        </p:nvSpPr>
        <p:spPr>
          <a:xfrm>
            <a:off x="1893777" y="2935318"/>
            <a:ext cx="8862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ĩu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Content Placeholder 8" descr="0083">
            <a:extLst>
              <a:ext uri="{FF2B5EF4-FFF2-40B4-BE49-F238E27FC236}">
                <a16:creationId xmlns:a16="http://schemas.microsoft.com/office/drawing/2014/main" xmlns="" id="{C2FF1769-89FB-46AA-B795-BD873D0A4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068" y="3085879"/>
            <a:ext cx="404979" cy="5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E56F738-6807-4754-BBC7-39C56117E85F}"/>
              </a:ext>
            </a:extLst>
          </p:cNvPr>
          <p:cNvSpPr/>
          <p:nvPr/>
        </p:nvSpPr>
        <p:spPr>
          <a:xfrm>
            <a:off x="4690107" y="2959390"/>
            <a:ext cx="72250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433</Words>
  <Application>Microsoft Office PowerPoint</Application>
  <PresentationFormat>Widescreen</PresentationFormat>
  <Paragraphs>72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宋体</vt:lpstr>
      <vt:lpstr>Arial</vt:lpstr>
      <vt:lpstr>Arial Rounded MT Bold</vt:lpstr>
      <vt:lpstr>Arial-Rounded</vt:lpstr>
      <vt:lpstr>Calibri</vt:lpstr>
      <vt:lpstr>HP001 4 hàng</vt:lpstr>
      <vt:lpstr>iCiel Cadena</vt:lpstr>
      <vt:lpstr>Times New Roman</vt:lpstr>
      <vt:lpstr>思源黑体 CN Bold</vt:lpstr>
      <vt:lpstr>等线</vt:lpstr>
      <vt:lpstr>等线 Light</vt:lpstr>
      <vt:lpstr>千图网拥有20W+精美PPT模板 更多PPT模板下载至：www.58pic.com/office/ppt​​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 PC</cp:lastModifiedBy>
  <cp:revision>20</cp:revision>
  <dcterms:created xsi:type="dcterms:W3CDTF">2021-08-01T08:27:13Z</dcterms:created>
  <dcterms:modified xsi:type="dcterms:W3CDTF">2022-02-26T12:24:10Z</dcterms:modified>
</cp:coreProperties>
</file>