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3" r:id="rId3"/>
    <p:sldMasterId id="2147483695" r:id="rId4"/>
  </p:sldMasterIdLst>
  <p:notesMasterIdLst>
    <p:notesMasterId r:id="rId14"/>
  </p:notesMasterIdLst>
  <p:sldIdLst>
    <p:sldId id="372" r:id="rId5"/>
    <p:sldId id="260" r:id="rId6"/>
    <p:sldId id="374" r:id="rId7"/>
    <p:sldId id="396" r:id="rId8"/>
    <p:sldId id="397" r:id="rId9"/>
    <p:sldId id="395" r:id="rId10"/>
    <p:sldId id="398" r:id="rId11"/>
    <p:sldId id="2007577141" r:id="rId12"/>
    <p:sldId id="29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8DD36-3825-4610-AD04-DB9AF0E17E82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980DA-E262-4C8F-BDFD-EB72114C5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5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5478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6703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439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974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045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038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706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633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62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9182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253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3221210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451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971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40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226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851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664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325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385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645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45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1145847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964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958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119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320612"/>
      </p:ext>
    </p:extLst>
  </p:cSld>
  <p:clrMapOvr>
    <a:masterClrMapping/>
  </p:clrMapOvr>
  <p:transition spd="med" advClick="0" advTm="4000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1090398"/>
      </p:ext>
    </p:extLst>
  </p:cSld>
  <p:clrMapOvr>
    <a:masterClrMapping/>
  </p:clrMapOvr>
  <p:transition spd="med" advClick="0" advTm="4000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388271"/>
      </p:ext>
    </p:extLst>
  </p:cSld>
  <p:clrMapOvr>
    <a:masterClrMapping/>
  </p:clrMapOvr>
  <p:transition spd="med" advClick="0" advTm="4000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656372"/>
      </p:ext>
    </p:extLst>
  </p:cSld>
  <p:clrMapOvr>
    <a:masterClrMapping/>
  </p:clrMapOvr>
  <p:transition spd="med" advClick="0" advTm="4000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743252"/>
      </p:ext>
    </p:extLst>
  </p:cSld>
  <p:clrMapOvr>
    <a:masterClrMapping/>
  </p:clrMapOvr>
  <p:transition spd="med" advClick="0" advTm="4000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6275323"/>
      </p:ext>
    </p:extLst>
  </p:cSld>
  <p:clrMapOvr>
    <a:masterClrMapping/>
  </p:clrMapOvr>
  <p:transition spd="med" advClick="0" advTm="4000"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487186"/>
      </p:ext>
    </p:extLst>
  </p:cSld>
  <p:clrMapOvr>
    <a:masterClrMapping/>
  </p:clrMapOvr>
  <p:transition spd="med" advClick="0" advTm="4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96376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059097"/>
      </p:ext>
    </p:extLst>
  </p:cSld>
  <p:clrMapOvr>
    <a:masterClrMapping/>
  </p:clrMapOvr>
  <p:transition spd="med" advClick="0" advTm="4000"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2333044"/>
      </p:ext>
    </p:extLst>
  </p:cSld>
  <p:clrMapOvr>
    <a:masterClrMapping/>
  </p:clrMapOvr>
  <p:transition spd="med" advClick="0" advTm="4000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041629"/>
      </p:ext>
    </p:extLst>
  </p:cSld>
  <p:clrMapOvr>
    <a:masterClrMapping/>
  </p:clrMapOvr>
  <p:transition spd="med" advClick="0" advTm="4000"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926045"/>
      </p:ext>
    </p:extLst>
  </p:cSld>
  <p:clrMapOvr>
    <a:masterClrMapping/>
  </p:clrMapOvr>
  <p:transition spd="med" advClick="0" advTm="4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9693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4745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789545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697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22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9677332" y="6601455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Design by: </a:t>
            </a:r>
            <a:r>
              <a:rPr lang="en-US" sz="1067" dirty="0" err="1"/>
              <a:t>Hương</a:t>
            </a:r>
            <a:r>
              <a:rPr lang="en-US" sz="1067" dirty="0"/>
              <a:t> </a:t>
            </a:r>
            <a:r>
              <a:rPr lang="en-US" sz="1067" dirty="0" err="1"/>
              <a:t>Thảo</a:t>
            </a:r>
            <a:endParaRPr lang="en-US" sz="1067" dirty="0"/>
          </a:p>
        </p:txBody>
      </p:sp>
    </p:spTree>
    <p:extLst>
      <p:ext uri="{BB962C8B-B14F-4D97-AF65-F5344CB8AC3E}">
        <p14:creationId xmlns:p14="http://schemas.microsoft.com/office/powerpoint/2010/main" val="26221262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32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5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09BB0F-D6CC-4905-B919-B457DEEC345E}"/>
              </a:ext>
            </a:extLst>
          </p:cNvPr>
          <p:cNvSpPr txBox="1"/>
          <p:nvPr userDrawn="1"/>
        </p:nvSpPr>
        <p:spPr>
          <a:xfrm>
            <a:off x="5249008" y="6581001"/>
            <a:ext cx="31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1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1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2470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 spd="med" advClick="0" advTm="4000">
    <p:pull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control" Target="../activeX/activeX2.xml"/><Relationship Id="rId7" Type="http://schemas.openxmlformats.org/officeDocument/2006/relationships/image" Target="../media/image9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control" Target="../activeX/activeX4.xml"/><Relationship Id="rId7" Type="http://schemas.microsoft.com/office/2007/relationships/hdphoto" Target="../media/hdphoto3.wdp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1.xml"/><Relationship Id="rId4" Type="http://schemas.openxmlformats.org/officeDocument/2006/relationships/control" Target="../activeX/activeX5.xml"/><Relationship Id="rId9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control" Target="../activeX/activeX7.xml"/><Relationship Id="rId7" Type="http://schemas.openxmlformats.org/officeDocument/2006/relationships/image" Target="../media/image14.png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1.xml"/><Relationship Id="rId5" Type="http://schemas.openxmlformats.org/officeDocument/2006/relationships/control" Target="../activeX/activeX9.xml"/><Relationship Id="rId10" Type="http://schemas.openxmlformats.org/officeDocument/2006/relationships/image" Target="../media/image9.wmf"/><Relationship Id="rId4" Type="http://schemas.openxmlformats.org/officeDocument/2006/relationships/control" Target="../activeX/activeX8.xml"/><Relationship Id="rId9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ontrol" Target="../activeX/activeX11.xml"/><Relationship Id="rId7" Type="http://schemas.openxmlformats.org/officeDocument/2006/relationships/slideLayout" Target="../slideLayouts/slideLayout1.xml"/><Relationship Id="rId2" Type="http://schemas.openxmlformats.org/officeDocument/2006/relationships/control" Target="../activeX/activeX10.xml"/><Relationship Id="rId1" Type="http://schemas.openxmlformats.org/officeDocument/2006/relationships/vmlDrawing" Target="../drawings/vmlDrawing4.vml"/><Relationship Id="rId6" Type="http://schemas.openxmlformats.org/officeDocument/2006/relationships/control" Target="../activeX/activeX14.xml"/><Relationship Id="rId11" Type="http://schemas.openxmlformats.org/officeDocument/2006/relationships/image" Target="../media/image9.wmf"/><Relationship Id="rId5" Type="http://schemas.openxmlformats.org/officeDocument/2006/relationships/control" Target="../activeX/activeX13.xml"/><Relationship Id="rId10" Type="http://schemas.openxmlformats.org/officeDocument/2006/relationships/image" Target="../media/image12.wmf"/><Relationship Id="rId4" Type="http://schemas.openxmlformats.org/officeDocument/2006/relationships/control" Target="../activeX/activeX12.xml"/><Relationship Id="rId9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1736033" y="635225"/>
            <a:ext cx="8309113" cy="4595433"/>
            <a:chOff x="984007" y="1264224"/>
            <a:chExt cx="4839466" cy="344657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984007" y="1264224"/>
              <a:ext cx="4839466" cy="331827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2074471" y="2559822"/>
              <a:ext cx="3409987" cy="1498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4400" b="1" kern="0" dirty="0">
                  <a:solidFill>
                    <a:srgbClr val="17479D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LUYỆN TỪ VÀ CÂU</a:t>
              </a:r>
              <a:endParaRPr lang="en-US" sz="4400" b="1" kern="0" dirty="0">
                <a:solidFill>
                  <a:srgbClr val="17479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4400" b="1" kern="0" dirty="0">
                  <a:solidFill>
                    <a:srgbClr val="17479D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Trang 52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3973913"/>
              <a:ext cx="3041009" cy="736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endParaRPr lang="en-US" sz="4400" b="1" kern="0" dirty="0">
                <a:solidFill>
                  <a:srgbClr val="FFAB40">
                    <a:lumMod val="5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pic>
        <p:nvPicPr>
          <p:cNvPr id="32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260" y="4209368"/>
            <a:ext cx="2347413" cy="234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445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81A45A-BB2E-4820-8251-88BCB79E0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54" y="154926"/>
            <a:ext cx="11610743" cy="64460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35C7F1-7D73-42EF-972E-05DE2BB5909A}"/>
              </a:ext>
            </a:extLst>
          </p:cNvPr>
          <p:cNvSpPr txBox="1"/>
          <p:nvPr/>
        </p:nvSpPr>
        <p:spPr>
          <a:xfrm>
            <a:off x="850667" y="1070353"/>
            <a:ext cx="7441222" cy="594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116939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30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sáu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A14355-88C9-4328-B899-C6DA64E46706}"/>
              </a:ext>
            </a:extLst>
          </p:cNvPr>
          <p:cNvSpPr txBox="1"/>
          <p:nvPr/>
        </p:nvSpPr>
        <p:spPr>
          <a:xfrm>
            <a:off x="3147274" y="1744473"/>
            <a:ext cx="3714753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1169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Tiếng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Việt</a:t>
            </a:r>
            <a:endParaRPr kumimoji="0" lang="en-US" sz="304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微软雅黑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8B3655-2081-461A-8994-79B49620476E}"/>
              </a:ext>
            </a:extLst>
          </p:cNvPr>
          <p:cNvSpPr txBox="1"/>
          <p:nvPr/>
        </p:nvSpPr>
        <p:spPr>
          <a:xfrm>
            <a:off x="700795" y="444683"/>
            <a:ext cx="4619057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870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Times New Roman" panose="02020603050405020304" pitchFamily="18" charset="0"/>
              </a:rPr>
              <a:t>Ghi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Times New Roman" panose="02020603050405020304" pitchFamily="18" charset="0"/>
              </a:rPr>
              <a:t>vở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Times New Roman" panose="02020603050405020304" pitchFamily="18" charset="0"/>
              </a:rPr>
              <a:t>Tiếng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Times New Roman" panose="02020603050405020304" pitchFamily="18" charset="0"/>
              </a:rPr>
              <a:t>Việt</a:t>
            </a:r>
            <a:endParaRPr kumimoji="0" lang="en-US" sz="3047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4F570E-D48C-4A89-99AF-1DA755DAD7A3}"/>
              </a:ext>
            </a:extLst>
          </p:cNvPr>
          <p:cNvSpPr txBox="1"/>
          <p:nvPr/>
        </p:nvSpPr>
        <p:spPr>
          <a:xfrm>
            <a:off x="2469009" y="2372537"/>
            <a:ext cx="7586351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1169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Mở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rộng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vốn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từ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về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vật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nuôi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87D10F-E9FA-4030-BA08-7529DC953404}"/>
              </a:ext>
            </a:extLst>
          </p:cNvPr>
          <p:cNvSpPr txBox="1"/>
          <p:nvPr/>
        </p:nvSpPr>
        <p:spPr>
          <a:xfrm>
            <a:off x="1839533" y="3000576"/>
            <a:ext cx="7586351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1169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Câu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nêu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đặc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điểm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của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các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loài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vật</a:t>
            </a:r>
            <a:endParaRPr kumimoji="0" lang="en-US" sz="304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827452"/>
      </p:ext>
    </p:extLst>
  </p:cSld>
  <p:clrMapOvr>
    <a:masterClrMapping/>
  </p:clrMapOvr>
  <p:transition spd="med" advClick="0" advTm="4000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684358" y="293132"/>
            <a:ext cx="8102164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1.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Xếp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vào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nhóm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hợp</a:t>
            </a:r>
            <a:endParaRPr lang="vi-VN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705101" y="1188068"/>
            <a:ext cx="2781300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880101" y="1188068"/>
            <a:ext cx="3822700" cy="736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bộ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phận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311811" y="2198147"/>
            <a:ext cx="1743541" cy="1396223"/>
            <a:chOff x="590858" y="2157122"/>
            <a:chExt cx="1307656" cy="1047167"/>
          </a:xfrm>
        </p:grpSpPr>
        <p:pic>
          <p:nvPicPr>
            <p:cNvPr id="12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2157122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923925" y="2415262"/>
              <a:ext cx="526827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đầu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311811" y="3323367"/>
            <a:ext cx="1743541" cy="1396223"/>
            <a:chOff x="590858" y="3001037"/>
            <a:chExt cx="1307656" cy="1047167"/>
          </a:xfrm>
        </p:grpSpPr>
        <p:pic>
          <p:nvPicPr>
            <p:cNvPr id="13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3001037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923925" y="3315633"/>
              <a:ext cx="645850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chân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311811" y="4448587"/>
            <a:ext cx="1743541" cy="1396223"/>
            <a:chOff x="590858" y="3844952"/>
            <a:chExt cx="1307656" cy="1047167"/>
          </a:xfrm>
        </p:grpSpPr>
        <p:pic>
          <p:nvPicPr>
            <p:cNvPr id="14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3844952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923925" y="4140962"/>
              <a:ext cx="541254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mắt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238934" y="2178155"/>
            <a:ext cx="1743541" cy="1396223"/>
            <a:chOff x="2036200" y="2142128"/>
            <a:chExt cx="1307656" cy="1047167"/>
          </a:xfrm>
        </p:grpSpPr>
        <p:pic>
          <p:nvPicPr>
            <p:cNvPr id="15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2448900" y="2415262"/>
              <a:ext cx="392175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dê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238934" y="3303375"/>
            <a:ext cx="1743541" cy="1396223"/>
            <a:chOff x="2036200" y="2986043"/>
            <a:chExt cx="1307656" cy="1047167"/>
          </a:xfrm>
        </p:grpSpPr>
        <p:pic>
          <p:nvPicPr>
            <p:cNvPr id="16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2448900" y="3240591"/>
              <a:ext cx="489557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lợn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238934" y="4428595"/>
            <a:ext cx="1743541" cy="1396223"/>
            <a:chOff x="2036200" y="3829958"/>
            <a:chExt cx="1307656" cy="1047167"/>
          </a:xfrm>
        </p:grpSpPr>
        <p:pic>
          <p:nvPicPr>
            <p:cNvPr id="17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2434473" y="4116136"/>
              <a:ext cx="482344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mỏ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166056" y="2178155"/>
            <a:ext cx="1743541" cy="1396223"/>
            <a:chOff x="3481542" y="2142128"/>
            <a:chExt cx="1307656" cy="1047167"/>
          </a:xfrm>
        </p:grpSpPr>
        <p:pic>
          <p:nvPicPr>
            <p:cNvPr id="18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3904944" y="2424525"/>
              <a:ext cx="401793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cổ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166056" y="3303375"/>
            <a:ext cx="1743541" cy="1396223"/>
            <a:chOff x="3481542" y="2986043"/>
            <a:chExt cx="1307656" cy="1047167"/>
          </a:xfrm>
        </p:grpSpPr>
        <p:pic>
          <p:nvPicPr>
            <p:cNvPr id="19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3794571" y="3260807"/>
              <a:ext cx="632626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đuôi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166056" y="4428595"/>
            <a:ext cx="1743541" cy="1396223"/>
            <a:chOff x="3481542" y="3829958"/>
            <a:chExt cx="1307656" cy="1047167"/>
          </a:xfrm>
        </p:grpSpPr>
        <p:pic>
          <p:nvPicPr>
            <p:cNvPr id="20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3892120" y="4104722"/>
              <a:ext cx="392175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gà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8093179" y="2178155"/>
            <a:ext cx="1743541" cy="1396223"/>
            <a:chOff x="4926884" y="2142128"/>
            <a:chExt cx="1307656" cy="1047167"/>
          </a:xfrm>
        </p:grpSpPr>
        <p:pic>
          <p:nvPicPr>
            <p:cNvPr id="21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5334490" y="2427998"/>
              <a:ext cx="407804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bò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093179" y="3303375"/>
            <a:ext cx="1743541" cy="1396223"/>
            <a:chOff x="4926884" y="2986043"/>
            <a:chExt cx="1307656" cy="1047167"/>
          </a:xfrm>
        </p:grpSpPr>
        <p:pic>
          <p:nvPicPr>
            <p:cNvPr id="22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5194226" y="3254215"/>
              <a:ext cx="645850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cánh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093179" y="4428595"/>
            <a:ext cx="1743541" cy="1396223"/>
            <a:chOff x="4926884" y="3829958"/>
            <a:chExt cx="1307656" cy="1047167"/>
          </a:xfrm>
        </p:grpSpPr>
        <p:pic>
          <p:nvPicPr>
            <p:cNvPr id="23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5388993" y="4116136"/>
              <a:ext cx="422231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vịt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EF2A70C2-B629-458D-B5A3-C2B45C3E17C9}"/>
              </a:ext>
            </a:extLst>
          </p:cNvPr>
          <p:cNvSpPr/>
          <p:nvPr/>
        </p:nvSpPr>
        <p:spPr>
          <a:xfrm>
            <a:off x="9723869" y="345645"/>
            <a:ext cx="2154444" cy="2491409"/>
          </a:xfrm>
          <a:prstGeom prst="cloudCallout">
            <a:avLst>
              <a:gd name="adj1" fmla="val -112041"/>
              <a:gd name="adj2" fmla="val 242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40C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25C0602-04F4-4FD3-A4E2-4F0A0E558063}"/>
              </a:ext>
            </a:extLst>
          </p:cNvPr>
          <p:cNvSpPr txBox="1"/>
          <p:nvPr/>
        </p:nvSpPr>
        <p:spPr>
          <a:xfrm>
            <a:off x="9855320" y="767491"/>
            <a:ext cx="202299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0949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4.44444E-6 L -0.21157 -4.44444E-6 " pathEditMode="relative" rAng="0" ptsTypes="AA">
                                      <p:cBhvr>
                                        <p:cTn id="5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9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3.33333E-6 L -0.21157 -3.33333E-6 " pathEditMode="relative" rAng="0" ptsTypes="AA">
                                      <p:cBhvr>
                                        <p:cTn id="5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9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-8.64198E-7 L -0.42083 -8.64198E-7 " pathEditMode="relative" rAng="0" ptsTypes="AA">
                                      <p:cBhvr>
                                        <p:cTn id="6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42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-8.64198E-7 L -0.42153 -0.1642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88" y="-821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-4.44444E-6 L -0.42153 -4.44444E-6 " pathEditMode="relative" rAng="0" ptsTypes="AA">
                                      <p:cBhvr>
                                        <p:cTn id="6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88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61992 0.09283 " pathEditMode="relative" rAng="0" ptsTypes="AA">
                                      <p:cBhvr>
                                        <p:cTn id="6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0" y="463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1.35802E-6 L 0.42153 -0.00278 " pathEditMode="relative" rAng="0" ptsTypes="AA">
                                      <p:cBhvr>
                                        <p:cTn id="6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34" y="101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8.64198E-7 L 0.42153 -8.64198E-7 " pathEditMode="relative" rAng="0" ptsTypes="AA">
                                      <p:cBhvr>
                                        <p:cTn id="7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88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2.46914E-7 L 0.52685 0.29691 " pathEditMode="relative" rAng="0" ptsTypes="AA">
                                      <p:cBhvr>
                                        <p:cTn id="7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3" y="14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 animBg="1"/>
      <p:bldP spid="2" grpId="0" animBg="1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073069" y="722638"/>
            <a:ext cx="8102164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2.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ngữ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đặc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bộ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lông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đôi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mắt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cặp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sừng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,…)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lang="vi-VN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01" b="99580" l="0" r="97686">
                        <a14:foregroundMark x1="22108" y1="77311" x2="4884" y2="87815"/>
                        <a14:foregroundMark x1="4113" y1="89496" x2="29563" y2="37395"/>
                        <a14:foregroundMark x1="26478" y1="47899" x2="21851" y2="24790"/>
                        <a14:foregroundMark x1="21851" y1="25210" x2="32134" y2="7983"/>
                        <a14:foregroundMark x1="32134" y1="7983" x2="45244" y2="4622"/>
                        <a14:foregroundMark x1="45244" y1="4622" x2="51157" y2="14706"/>
                        <a14:foregroundMark x1="51157" y1="14706" x2="55013" y2="23109"/>
                        <a14:foregroundMark x1="55013" y1="23109" x2="55527" y2="27731"/>
                        <a14:foregroundMark x1="55527" y1="27731" x2="52699" y2="38235"/>
                        <a14:foregroundMark x1="52699" y1="38235" x2="52185" y2="41176"/>
                        <a14:foregroundMark x1="52185" y1="41176" x2="58098" y2="41597"/>
                        <a14:foregroundMark x1="58098" y1="42017" x2="62725" y2="44538"/>
                        <a14:foregroundMark x1="59640" y1="43277" x2="65039" y2="43277"/>
                        <a14:foregroundMark x1="65039" y1="43277" x2="70951" y2="44958"/>
                        <a14:foregroundMark x1="70951" y1="44958" x2="74036" y2="47059"/>
                        <a14:foregroundMark x1="74036" y1="47059" x2="78149" y2="52101"/>
                        <a14:foregroundMark x1="78149" y1="52101" x2="89974" y2="71849"/>
                        <a14:foregroundMark x1="89974" y1="73950" x2="96401" y2="63025"/>
                        <a14:foregroundMark x1="96401" y1="64706" x2="96915" y2="76050"/>
                        <a14:foregroundMark x1="96401" y1="76471" x2="95630" y2="81513"/>
                        <a14:foregroundMark x1="95630" y1="81513" x2="93059" y2="90336"/>
                        <a14:foregroundMark x1="93059" y1="90336" x2="44730" y2="90756"/>
                        <a14:foregroundMark x1="47301" y1="91176" x2="5656" y2="91176"/>
                        <a14:foregroundMark x1="3342" y1="87815" x2="0" y2="92017"/>
                        <a14:backgroundMark x1="28021" y1="5882" x2="56555" y2="3361"/>
                        <a14:backgroundMark x1="52442" y1="13025" x2="56041" y2="23950"/>
                        <a14:backgroundMark x1="58612" y1="35714" x2="56812" y2="40336"/>
                        <a14:backgroundMark x1="56041" y1="24370" x2="55013" y2="33613"/>
                        <a14:backgroundMark x1="55013" y1="33613" x2="53470" y2="39076"/>
                        <a14:backgroundMark x1="59383" y1="40756" x2="67609" y2="4243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256" y="2438128"/>
            <a:ext cx="4848845" cy="296664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680998" y="2438128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Mắt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90381" y="3395689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Tai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031431" y="4370588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Mũi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48" name="TextBox2" r:id="rId2" imgW="2476440" imgH="685800"/>
        </mc:Choice>
        <mc:Fallback>
          <p:control name="TextBox2" r:id="rId2" imgW="2476440" imgH="685800">
            <p:pic>
              <p:nvPicPr>
                <p:cNvPr id="12" name="TextBox2"/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554384" y="3395134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9" name="TextBox3" r:id="rId3" imgW="1752480" imgH="685800"/>
        </mc:Choice>
        <mc:Fallback>
          <p:control name="TextBox3" r:id="rId3" imgW="1752480" imgH="685800">
            <p:pic>
              <p:nvPicPr>
                <p:cNvPr id="14" name="TextBox3"/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280259" y="4398105"/>
                  <a:ext cx="1752741" cy="68156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4285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073069" y="722638"/>
            <a:ext cx="8102164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2.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ngữ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đặc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bộ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lông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đôi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mắt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cặp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sừng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,…)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lang="vi-VN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16881" y="2136604"/>
            <a:ext cx="1303428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Sừng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06161" y="4096580"/>
            <a:ext cx="1290976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chân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90381" y="3080863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lông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48" b="98328" l="615" r="99077">
                        <a14:foregroundMark x1="7077" y1="25418" x2="3385" y2="29431"/>
                        <a14:foregroundMark x1="3385" y1="29766" x2="4308" y2="31438"/>
                        <a14:foregroundMark x1="4308" y1="31438" x2="10769" y2="32107"/>
                        <a14:foregroundMark x1="10769" y1="32107" x2="16615" y2="33445"/>
                        <a14:foregroundMark x1="16615" y1="33445" x2="22462" y2="35117"/>
                        <a14:foregroundMark x1="19692" y1="34114" x2="20000" y2="45151"/>
                        <a14:foregroundMark x1="20000" y1="45151" x2="30154" y2="50167"/>
                        <a14:foregroundMark x1="28923" y1="50167" x2="33538" y2="61204"/>
                        <a14:foregroundMark x1="32308" y1="59197" x2="35692" y2="74916"/>
                        <a14:foregroundMark x1="35692" y1="74582" x2="34769" y2="83278"/>
                        <a14:foregroundMark x1="34769" y1="83278" x2="30462" y2="88963"/>
                        <a14:foregroundMark x1="30154" y1="89632" x2="29231" y2="91973"/>
                        <a14:foregroundMark x1="29231" y1="91639" x2="37846" y2="92642"/>
                        <a14:foregroundMark x1="37846" y1="92642" x2="40308" y2="90970"/>
                        <a14:foregroundMark x1="40308" y1="90970" x2="40308" y2="87625"/>
                        <a14:foregroundMark x1="40308" y1="87625" x2="42154" y2="56856"/>
                        <a14:foregroundMark x1="41846" y1="59532" x2="48308" y2="57860"/>
                        <a14:foregroundMark x1="47385" y1="58194" x2="46769" y2="60870"/>
                        <a14:foregroundMark x1="46769" y1="60870" x2="48308" y2="61873"/>
                        <a14:foregroundMark x1="48308" y1="61873" x2="50154" y2="82274"/>
                        <a14:foregroundMark x1="50462" y1="80602" x2="46769" y2="91973"/>
                        <a14:foregroundMark x1="46769" y1="91973" x2="56308" y2="92642"/>
                        <a14:foregroundMark x1="6154" y1="25418" x2="15692" y2="21739"/>
                        <a14:foregroundMark x1="10462" y1="23077" x2="1231" y2="14716"/>
                        <a14:foregroundMark x1="54462" y1="92308" x2="54769" y2="98328"/>
                        <a14:foregroundMark x1="54769" y1="97324" x2="97231" y2="96656"/>
                        <a14:foregroundMark x1="95692" y1="96656" x2="99077" y2="52174"/>
                        <a14:foregroundMark x1="98462" y1="52843" x2="96308" y2="21739"/>
                        <a14:foregroundMark x1="96923" y1="21739" x2="52000" y2="4348"/>
                        <a14:foregroundMark x1="52000" y1="4348" x2="615" y2="14381"/>
                        <a14:foregroundMark x1="4615" y1="9365" x2="31077" y2="11706"/>
                        <a14:foregroundMark x1="10769" y1="6689" x2="28000" y2="9365"/>
                        <a14:foregroundMark x1="16308" y1="7358" x2="2769" y2="7358"/>
                        <a14:foregroundMark x1="41231" y1="7023" x2="86154" y2="6355"/>
                        <a14:foregroundMark x1="86154" y1="6355" x2="96615" y2="19064"/>
                        <a14:backgroundMark x1="45231" y1="60535" x2="43692" y2="92977"/>
                        <a14:backgroundMark x1="5538" y1="22742" x2="923" y2="3177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415" y="2631441"/>
            <a:ext cx="3644347" cy="33528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2074" name="TextBox1" r:id="rId2" imgW="2971800" imgH="685800"/>
        </mc:Choice>
        <mc:Fallback>
          <p:control name="TextBox1" r:id="rId2" imgW="2971800" imgH="685800">
            <p:pic>
              <p:nvPicPr>
                <p:cNvPr id="10" name="TextBox1"/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056968" y="2136877"/>
                  <a:ext cx="2976033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75" name="TextBox2" r:id="rId3" imgW="2476440" imgH="685800"/>
        </mc:Choice>
        <mc:Fallback>
          <p:control name="TextBox2" r:id="rId3" imgW="2476440" imgH="685800">
            <p:pic>
              <p:nvPicPr>
                <p:cNvPr id="12" name="TextBox2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554384" y="3093610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76" name="TextBox3" r:id="rId4" imgW="2476440" imgH="685800"/>
        </mc:Choice>
        <mc:Fallback>
          <p:control name="TextBox3" r:id="rId4" imgW="2476440" imgH="685800">
            <p:pic>
              <p:nvPicPr>
                <p:cNvPr id="14" name="TextBox3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554384" y="4096581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29962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3" r="7033"/>
          <a:stretch/>
        </p:blipFill>
        <p:spPr>
          <a:xfrm>
            <a:off x="2211460" y="2670761"/>
            <a:ext cx="3978920" cy="31290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073069" y="722638"/>
            <a:ext cx="8102164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2.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ngữ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đặc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bộ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lông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đôi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mắt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cặp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sừng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,…)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lang="vi-VN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80998" y="2136604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lông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90381" y="4096580"/>
            <a:ext cx="1206756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mào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90381" y="5043961"/>
            <a:ext cx="1350433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móng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90381" y="3080863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mỏ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106" name="TextBox1" r:id="rId2" imgW="2971800" imgH="685800"/>
        </mc:Choice>
        <mc:Fallback>
          <p:control name="TextBox1" r:id="rId2" imgW="2971800" imgH="685800">
            <p:pic>
              <p:nvPicPr>
                <p:cNvPr id="10" name="TextBox1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056968" y="2136877"/>
                  <a:ext cx="2976033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07" name="TextBox2" r:id="rId3" imgW="2476440" imgH="685800"/>
        </mc:Choice>
        <mc:Fallback>
          <p:control name="TextBox2" r:id="rId3" imgW="2476440" imgH="685800">
            <p:pic>
              <p:nvPicPr>
                <p:cNvPr id="12" name="TextBox2"/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554384" y="3093610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08" name="TextBox3" r:id="rId4" imgW="2476440" imgH="685800"/>
        </mc:Choice>
        <mc:Fallback>
          <p:control name="TextBox3" r:id="rId4" imgW="2476440" imgH="685800">
            <p:pic>
              <p:nvPicPr>
                <p:cNvPr id="14" name="TextBox3"/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554384" y="4096581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09" name="TextBox4" r:id="rId5" imgW="2476440" imgH="685800"/>
        </mc:Choice>
        <mc:Fallback>
          <p:control name="TextBox4" r:id="rId5" imgW="2476440" imgH="685800">
            <p:pic>
              <p:nvPicPr>
                <p:cNvPr id="17" name="TextBox4"/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554384" y="5079002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7195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073069" y="499774"/>
            <a:ext cx="8102164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2.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ngữ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đặc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bộ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lông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đôi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mắt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cặp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sừng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,…)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lang="vi-VN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87707" y="1743316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lông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797090" y="3703292"/>
            <a:ext cx="1206756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tai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797090" y="4650673"/>
            <a:ext cx="1350433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ria 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97090" y="2687575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mắt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502" y="1913740"/>
            <a:ext cx="2260916" cy="401376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5783520" y="5572367"/>
            <a:ext cx="1350433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chân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38" name="TextBox1" r:id="rId2" imgW="2971800" imgH="685800"/>
        </mc:Choice>
        <mc:Fallback>
          <p:control name="TextBox1" r:id="rId2" imgW="2971800" imgH="685800">
            <p:pic>
              <p:nvPicPr>
                <p:cNvPr id="10" name="TextBox1"/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663677" y="1743589"/>
                  <a:ext cx="2976033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39" name="TextBox2" r:id="rId3" imgW="2476440" imgH="685800"/>
        </mc:Choice>
        <mc:Fallback>
          <p:control name="TextBox2" r:id="rId3" imgW="2476440" imgH="685800">
            <p:pic>
              <p:nvPicPr>
                <p:cNvPr id="12" name="TextBox2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61093" y="2700322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40" name="TextBox3" r:id="rId4" imgW="2476440" imgH="685800"/>
        </mc:Choice>
        <mc:Fallback>
          <p:control name="TextBox3" r:id="rId4" imgW="2476440" imgH="685800">
            <p:pic>
              <p:nvPicPr>
                <p:cNvPr id="14" name="TextBox3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61093" y="3703293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41" name="TextBox4" r:id="rId5" imgW="2476440" imgH="685800"/>
        </mc:Choice>
        <mc:Fallback>
          <p:control name="TextBox4" r:id="rId5" imgW="2476440" imgH="685800">
            <p:pic>
              <p:nvPicPr>
                <p:cNvPr id="17" name="TextBox4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61093" y="4685714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42" name="TextBox5" r:id="rId6" imgW="2476440" imgH="685800"/>
        </mc:Choice>
        <mc:Fallback>
          <p:control name="TextBox5" r:id="rId6" imgW="2476440" imgH="685800">
            <p:pic>
              <p:nvPicPr>
                <p:cNvPr id="19" name="TextBox5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47523" y="5607407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0875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011ABF-C1D0-4706-B8B6-92D5CA8DD276}"/>
              </a:ext>
            </a:extLst>
          </p:cNvPr>
          <p:cNvSpPr txBox="1"/>
          <p:nvPr/>
        </p:nvSpPr>
        <p:spPr>
          <a:xfrm>
            <a:off x="238836" y="-9239"/>
            <a:ext cx="11714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phận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nuôi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Tả con mèo lớp 2 hay nhất - 4 bài văn miêu tả con mèo nhà em ngắn gọn">
            <a:extLst>
              <a:ext uri="{FF2B5EF4-FFF2-40B4-BE49-F238E27FC236}">
                <a16:creationId xmlns:a16="http://schemas.microsoft.com/office/drawing/2014/main" id="{E38A3C53-D379-4B5A-B831-6BFB90CD8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65" y="3441608"/>
            <a:ext cx="3836020" cy="28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401AF0E0-0B33-4DA7-9380-D0DBD9697129}"/>
              </a:ext>
            </a:extLst>
          </p:cNvPr>
          <p:cNvSpPr/>
          <p:nvPr/>
        </p:nvSpPr>
        <p:spPr>
          <a:xfrm>
            <a:off x="2107579" y="914400"/>
            <a:ext cx="4388755" cy="2527208"/>
          </a:xfrm>
          <a:prstGeom prst="cloudCallout">
            <a:avLst>
              <a:gd name="adj1" fmla="val -51602"/>
              <a:gd name="adj2" fmla="val 659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lanh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2" name="Picture 4" descr="Top 11 Đoạn văn miêu tả con chó hay nhất dành cho học sinh lớp 2 -  Toplist.vn">
            <a:extLst>
              <a:ext uri="{FF2B5EF4-FFF2-40B4-BE49-F238E27FC236}">
                <a16:creationId xmlns:a16="http://schemas.microsoft.com/office/drawing/2014/main" id="{C13EBDC0-8F26-407D-A089-3B5ECD2FD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896" y="3145762"/>
            <a:ext cx="4276939" cy="320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F3D6ACBE-7733-4327-BE15-0ABC10C11D01}"/>
              </a:ext>
            </a:extLst>
          </p:cNvPr>
          <p:cNvSpPr/>
          <p:nvPr/>
        </p:nvSpPr>
        <p:spPr>
          <a:xfrm>
            <a:off x="6993479" y="687610"/>
            <a:ext cx="4675356" cy="2145069"/>
          </a:xfrm>
          <a:prstGeom prst="cloudCallout">
            <a:avLst>
              <a:gd name="adj1" fmla="val 4798"/>
              <a:gd name="adj2" fmla="val 7717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cún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2472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227</Words>
  <Application>Microsoft Office PowerPoint</Application>
  <PresentationFormat>Widescreen</PresentationFormat>
  <Paragraphs>47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等线</vt:lpstr>
      <vt:lpstr>等线 Light</vt:lpstr>
      <vt:lpstr>Arial</vt:lpstr>
      <vt:lpstr>Arial-Rounded</vt:lpstr>
      <vt:lpstr>Calibri</vt:lpstr>
      <vt:lpstr>Calibri Light</vt:lpstr>
      <vt:lpstr>HP001 4 hàng</vt:lpstr>
      <vt:lpstr>Kalam</vt:lpstr>
      <vt:lpstr>Montserrat</vt:lpstr>
      <vt:lpstr>Times New Roman</vt:lpstr>
      <vt:lpstr>Doodle Sketchbook by Slidesgo</vt:lpstr>
      <vt:lpstr>千图网拥有20W+精美PPT模板 更多PPT模板下载至：www.58pic.com/office/ppt​​</vt:lpstr>
      <vt:lpstr>6_Office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Trần Thị Hương</cp:lastModifiedBy>
  <cp:revision>11</cp:revision>
  <dcterms:created xsi:type="dcterms:W3CDTF">2021-08-02T04:44:00Z</dcterms:created>
  <dcterms:modified xsi:type="dcterms:W3CDTF">2022-02-17T09:14:33Z</dcterms:modified>
</cp:coreProperties>
</file>