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842E-065B-4F45-BE8A-A9C463E8A85A}" type="datetimeFigureOut">
              <a:rPr lang="vi-VN" smtClean="0"/>
              <a:t>16/08/2020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EE17-2950-4460-B8CF-8D1423A03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CEE17-2950-4460-B8CF-8D1423A0395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68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5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Vµ </a:t>
              </a: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MÊY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t="15506" r="8850" b="40215"/>
          <a:stretch/>
        </p:blipFill>
        <p:spPr>
          <a:xfrm>
            <a:off x="1132467" y="685800"/>
            <a:ext cx="7554333" cy="6400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05600" y="1063442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05600" y="1858296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2400" y="1471933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08904" y="3170006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08904" y="3964860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75704" y="3578497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05600" y="3231913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5600" y="4026767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72400" y="3640404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4156" y="5317001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94156" y="6111855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60956" y="5725492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90852" y="5378908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90852" y="6173762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757652" y="5787399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0124" y="977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5376" y="17447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6924" y="13951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8176" y="30563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3428" y="3864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4976" y="34735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0348" y="31150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392279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148" y="35322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680" y="52258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3932" y="60336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5480" y="56430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0348" y="52300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600" y="603782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7148" y="564728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64868" b="6170"/>
          <a:stretch/>
        </p:blipFill>
        <p:spPr>
          <a:xfrm>
            <a:off x="94466" y="2362200"/>
            <a:ext cx="8799680" cy="4100051"/>
          </a:xfrm>
        </p:spPr>
      </p:pic>
      <p:sp>
        <p:nvSpPr>
          <p:cNvPr id="5" name="Oval 4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9954" y="3323538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3337044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53628" y="3337044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7800" y="5229780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25228" y="5257800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07626" y="5243286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478" y="32379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9134" y="32634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6210" y="32634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463" y="51304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51193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6028" y="51483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8043" r="11779" b="63598"/>
          <a:stretch/>
        </p:blipFill>
        <p:spPr>
          <a:xfrm>
            <a:off x="1143000" y="1905000"/>
            <a:ext cx="7151426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013500" y="46871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 rot="16200000">
            <a:off x="6775500" y="46871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5981824" y="44121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9366" y="44087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36159" r="18285" b="6117"/>
          <a:stretch/>
        </p:blipFill>
        <p:spPr>
          <a:xfrm>
            <a:off x="1143000" y="0"/>
            <a:ext cx="6629400" cy="6858002"/>
          </a:xfrm>
        </p:spPr>
      </p:pic>
      <p:sp>
        <p:nvSpPr>
          <p:cNvPr id="5" name="Rectangle 4"/>
          <p:cNvSpPr/>
          <p:nvPr/>
        </p:nvSpPr>
        <p:spPr>
          <a:xfrm rot="16200000">
            <a:off x="1980218" y="2600572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 rot="16200000">
            <a:off x="2742218" y="2600572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948542" y="2325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084" y="23221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062360" y="2589529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 rot="16200000">
            <a:off x="6824360" y="2589529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6030684" y="23145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8226" y="23110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2032126" y="6087786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 rot="16200000">
            <a:off x="2794126" y="6087786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2000450" y="58128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7992" y="58093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6080504" y="60587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 rot="16200000">
            <a:off x="6842504" y="60587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6048828" y="5783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6370" y="57803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41" y="1600200"/>
            <a:ext cx="3149517" cy="4525963"/>
          </a:xfrm>
        </p:spPr>
      </p:pic>
    </p:spTree>
    <p:extLst>
      <p:ext uri="{BB962C8B-B14F-4D97-AF65-F5344CB8AC3E}">
        <p14:creationId xmlns:p14="http://schemas.microsoft.com/office/powerpoint/2010/main" val="27633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48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</cp:revision>
  <dcterms:created xsi:type="dcterms:W3CDTF">2006-08-16T00:00:00Z</dcterms:created>
  <dcterms:modified xsi:type="dcterms:W3CDTF">2020-08-16T04:16:12Z</dcterms:modified>
</cp:coreProperties>
</file>