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F49A4-1109-4FC5-96DA-497E8D839340}" type="datetimeFigureOut">
              <a:rPr lang="vi-VN" smtClean="0"/>
              <a:t>06/11/2022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2E4BE-EA4B-437C-A864-BAFF07D809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380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2E4BE-EA4B-437C-A864-BAFF07D80924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354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6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LUYÖN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TËP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CHUNG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t="15804" r="61239" b="73769"/>
          <a:stretch/>
        </p:blipFill>
        <p:spPr>
          <a:xfrm>
            <a:off x="0" y="0"/>
            <a:ext cx="3733800" cy="18103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t="29892" r="3644" b="42581"/>
          <a:stretch/>
        </p:blipFill>
        <p:spPr>
          <a:xfrm>
            <a:off x="304800" y="2819400"/>
            <a:ext cx="8534400" cy="403100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2400" y="1752600"/>
            <a:ext cx="838200" cy="8382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10268" y="1951704"/>
            <a:ext cx="8151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VNI-Avo" pitchFamily="2" charset="0"/>
              </a:rPr>
              <a:t>Trong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hình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döôùi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ñaây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coù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nhöõng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soá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naøo</a:t>
            </a:r>
            <a:r>
              <a:rPr lang="en-US" sz="3200" dirty="0" smtClean="0">
                <a:latin typeface="VNI-Avo" pitchFamily="2" charset="0"/>
              </a:rPr>
              <a:t>?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05566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2" t="62581" r="14151" b="6021"/>
          <a:stretch/>
        </p:blipFill>
        <p:spPr>
          <a:xfrm>
            <a:off x="685800" y="1524000"/>
            <a:ext cx="7634612" cy="5257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2400" y="533400"/>
            <a:ext cx="838200" cy="8382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10268" y="732504"/>
            <a:ext cx="7592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VNI-Avo" pitchFamily="2" charset="0"/>
              </a:rPr>
              <a:t>Trong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moãi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beå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coù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bao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nhieâu</a:t>
            </a:r>
            <a:r>
              <a:rPr lang="en-US" sz="3200" dirty="0" smtClean="0">
                <a:latin typeface="VNI-Avo" pitchFamily="2" charset="0"/>
              </a:rPr>
              <a:t> con </a:t>
            </a:r>
            <a:r>
              <a:rPr lang="en-US" sz="3200" dirty="0" err="1" smtClean="0">
                <a:latin typeface="VNI-Avo" pitchFamily="2" charset="0"/>
              </a:rPr>
              <a:t>caù</a:t>
            </a:r>
            <a:r>
              <a:rPr lang="en-US" sz="3200" dirty="0" smtClean="0">
                <a:latin typeface="VNI-Avo" pitchFamily="2" charset="0"/>
              </a:rPr>
              <a:t>?</a:t>
            </a:r>
            <a:endParaRPr lang="vi-VN" sz="3200" dirty="0"/>
          </a:p>
        </p:txBody>
      </p:sp>
      <p:sp>
        <p:nvSpPr>
          <p:cNvPr id="2" name="Rounded Rectangle 1"/>
          <p:cNvSpPr/>
          <p:nvPr/>
        </p:nvSpPr>
        <p:spPr>
          <a:xfrm>
            <a:off x="1676400" y="335280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ounded Rectangle 6"/>
          <p:cNvSpPr/>
          <p:nvPr/>
        </p:nvSpPr>
        <p:spPr>
          <a:xfrm>
            <a:off x="4213054" y="338229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6811296" y="3426538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ounded Rectangle 8"/>
          <p:cNvSpPr/>
          <p:nvPr/>
        </p:nvSpPr>
        <p:spPr>
          <a:xfrm>
            <a:off x="1646904" y="6068965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ounded Rectangle 9"/>
          <p:cNvSpPr/>
          <p:nvPr/>
        </p:nvSpPr>
        <p:spPr>
          <a:xfrm>
            <a:off x="4183558" y="6098461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ounded Rectangle 10"/>
          <p:cNvSpPr/>
          <p:nvPr/>
        </p:nvSpPr>
        <p:spPr>
          <a:xfrm>
            <a:off x="6781800" y="6142703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1756032" y="3242187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3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3660" y="328643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5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63311" y="330237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0639" y="5984123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0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54400" y="598286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2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1600" y="605175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4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8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533400"/>
            <a:ext cx="838200" cy="8382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10268" y="732504"/>
            <a:ext cx="5155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VNI-Avo" pitchFamily="2" charset="0"/>
              </a:rPr>
              <a:t>Tìm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chaäu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hoa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thích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hôïp</a:t>
            </a:r>
            <a:r>
              <a:rPr lang="en-US" sz="3200" dirty="0" smtClean="0">
                <a:latin typeface="VNI-Avo" pitchFamily="2" charset="0"/>
              </a:rPr>
              <a:t>.</a:t>
            </a:r>
            <a:endParaRPr lang="vi-VN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4" t="7778" r="6734" b="66451"/>
          <a:stretch/>
        </p:blipFill>
        <p:spPr>
          <a:xfrm>
            <a:off x="22274" y="2133600"/>
            <a:ext cx="9047986" cy="388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7778" r="74105" b="76774"/>
          <a:stretch/>
        </p:blipFill>
        <p:spPr>
          <a:xfrm>
            <a:off x="76200" y="2133600"/>
            <a:ext cx="1973069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3" t="7778" r="41038" b="76989"/>
          <a:stretch/>
        </p:blipFill>
        <p:spPr>
          <a:xfrm>
            <a:off x="3733799" y="2082463"/>
            <a:ext cx="1802065" cy="24084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2" t="7778" r="23732" b="76989"/>
          <a:stretch/>
        </p:blipFill>
        <p:spPr>
          <a:xfrm>
            <a:off x="5486400" y="2130530"/>
            <a:ext cx="1858297" cy="2350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0" t="7778" r="7353" b="77419"/>
          <a:stretch/>
        </p:blipFill>
        <p:spPr>
          <a:xfrm>
            <a:off x="7167716" y="2136980"/>
            <a:ext cx="1823884" cy="228262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219200" y="4191000"/>
            <a:ext cx="0" cy="76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971800" y="4308987"/>
            <a:ext cx="1663031" cy="6440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15549" y="4308987"/>
            <a:ext cx="1509251" cy="4916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629400" y="4308986"/>
            <a:ext cx="1450258" cy="6440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40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t="40646" r="6115" b="12903"/>
          <a:stretch/>
        </p:blipFill>
        <p:spPr>
          <a:xfrm>
            <a:off x="304800" y="609600"/>
            <a:ext cx="8603220" cy="45918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4</a:t>
            </a:r>
            <a:endParaRPr lang="vi-VN" sz="7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845580" y="267029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1607580" y="140112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t="86237" r="8897" b="6882"/>
          <a:stretch/>
        </p:blipFill>
        <p:spPr>
          <a:xfrm>
            <a:off x="-72907" y="5442154"/>
            <a:ext cx="9369307" cy="111104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75304" y="5904204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354936" y="579359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2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25568" y="5879489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3505200" y="576887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4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96472" y="585497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6676104" y="5744363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5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2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47</Words>
  <Application>Microsoft Office PowerPoint</Application>
  <PresentationFormat>On-screen Show (4:3)</PresentationFormat>
  <Paragraphs>22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7</cp:revision>
  <dcterms:created xsi:type="dcterms:W3CDTF">2006-08-16T00:00:00Z</dcterms:created>
  <dcterms:modified xsi:type="dcterms:W3CDTF">2022-11-06T13:36:44Z</dcterms:modified>
</cp:coreProperties>
</file>