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0" r:id="rId3"/>
    <p:sldId id="267" r:id="rId4"/>
    <p:sldId id="261" r:id="rId5"/>
    <p:sldId id="258" r:id="rId6"/>
    <p:sldId id="257" r:id="rId7"/>
    <p:sldId id="259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9F6FA-BA5E-4F54-A2A3-D0F16B2D9B1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31CCF-7920-4D56-8BB5-DEFE204E2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8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1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9" y="4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734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75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2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0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0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D183A85B-26A0-4A86-B7E3-C8206EB638D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3DB4-5259-4D03-881E-8FC13AAA4EAC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71384-685F-43C1-9DAC-DF0DC2F7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13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3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" y="1"/>
            <a:ext cx="12161838" cy="68432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0897" y="1661049"/>
            <a:ext cx="8481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Chủ</a:t>
            </a:r>
            <a:r>
              <a:rPr lang="en-US" sz="4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đề</a:t>
            </a:r>
            <a:r>
              <a:rPr lang="en-US" sz="4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1: KHÁM PHÁ MÁY TÍNH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5062" y="3006112"/>
            <a:ext cx="71662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  <a:r>
              <a:rPr lang="en-US" sz="4800" b="1" spc="5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</a:t>
            </a:r>
            <a:r>
              <a:rPr lang="en-US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 Computer</a:t>
            </a:r>
          </a:p>
          <a:p>
            <a:pPr algn="ctr"/>
            <a:r>
              <a:rPr lang="en-US" sz="4800" b="1" i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2)</a:t>
            </a:r>
            <a:endParaRPr lang="en-US" sz="48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32"/>
    </mc:Choice>
    <mc:Fallback>
      <p:transition spd="slow" advTm="18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6012" y="2116661"/>
            <a:ext cx="11441624" cy="45269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0" y="358564"/>
            <a:ext cx="2024491" cy="1420165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40161" y="842160"/>
            <a:ext cx="821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anose="02020603050405020304" pitchFamily="18" charset="0"/>
                <a:cs typeface="Times" panose="02020603050405020304" pitchFamily="18" charset="0"/>
              </a:rPr>
              <a:t>EM CẦN </a:t>
            </a:r>
            <a:r>
              <a:rPr lang="en-US" sz="4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anose="02020603050405020304" pitchFamily="18" charset="0"/>
                <a:cs typeface="Times" panose="02020603050405020304" pitchFamily="18" charset="0"/>
              </a:rPr>
              <a:t>GHI NHỚ</a:t>
            </a:r>
            <a:endParaRPr lang="vi-V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739" y="2222233"/>
            <a:ext cx="11094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sổ chương trình quản lí tệp và thư mục có hai ngăn: ngăn trái và ngăn phải.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706319"/>
      </p:ext>
    </p:extLst>
  </p:cSld>
  <p:clrMapOvr>
    <a:masterClrMapping/>
  </p:clrMapOvr>
  <p:transition advTm="307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2143403" y="1907415"/>
            <a:ext cx="87857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Chúc các em chăm ngoan, học giỏi!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083" y="157"/>
            <a:ext cx="2007333" cy="7008054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6" y="5386418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1" y="5984573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03" y="6020616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8">
        <p:circle/>
      </p:transition>
    </mc:Choice>
    <mc:Fallback xmlns="">
      <p:transition spd="slow" advTm="691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="" xmlns:a16="http://schemas.microsoft.com/office/drawing/2014/main" id="{3BA5DDDB-FAF7-4429-8FEC-D84771DC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5" y="432408"/>
            <a:ext cx="11376433" cy="708025"/>
          </a:xfrm>
        </p:spPr>
        <p:txBody>
          <a:bodyPr>
            <a:noAutofit/>
          </a:bodyPr>
          <a:lstStyle/>
          <a:p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3)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thực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hiện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cầu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đánh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err="1">
                <a:latin typeface="Arail"/>
                <a:cs typeface="Times New Roman" panose="02020603050405020304" pitchFamily="18" charset="0"/>
              </a:rPr>
              <a:t>dấu</a:t>
            </a:r>
            <a:r>
              <a:rPr lang="en-US" altLang="en-US" sz="2800" b="1" i="1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smtClean="0">
                <a:latin typeface="Arail"/>
                <a:cs typeface="Times New Roman" panose="02020603050405020304" pitchFamily="18" charset="0"/>
              </a:rPr>
              <a:t>    vào      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đặt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trước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trả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lời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Arail"/>
                <a:cs typeface="Times New Roman" panose="02020603050405020304" pitchFamily="18" charset="0"/>
              </a:rPr>
              <a:t>đúng</a:t>
            </a:r>
            <a:r>
              <a:rPr lang="en-US" altLang="en-US" sz="2800" b="1" i="1" dirty="0">
                <a:latin typeface="Arail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E82E069E-559F-4109-84EB-B43A535FD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1894" r="14038" b="9174"/>
          <a:stretch/>
        </p:blipFill>
        <p:spPr bwMode="auto">
          <a:xfrm>
            <a:off x="9419445" y="355345"/>
            <a:ext cx="535577" cy="43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TOPICA\AppData\Local\Temp\SNAGHTMLa67bda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03" y="2282217"/>
            <a:ext cx="4442564" cy="34513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9539" y="1377796"/>
            <a:ext cx="10730411" cy="74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LOP5A,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5579" y="2282216"/>
            <a:ext cx="7145090" cy="3254317"/>
            <a:chOff x="530498" y="2282216"/>
            <a:chExt cx="7145090" cy="3254317"/>
          </a:xfrm>
        </p:grpSpPr>
        <p:sp>
          <p:nvSpPr>
            <p:cNvPr id="12" name="Rounded Rectangle 11"/>
            <p:cNvSpPr/>
            <p:nvPr/>
          </p:nvSpPr>
          <p:spPr>
            <a:xfrm>
              <a:off x="530498" y="2352045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1294968" y="2282216"/>
              <a:ext cx="6107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0498" y="3211609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1294967" y="3215484"/>
              <a:ext cx="5875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30498" y="4081852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1294968" y="4129188"/>
              <a:ext cx="6005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(    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(   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0498" y="4936027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1294968" y="5013313"/>
              <a:ext cx="6380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(    )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(    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Isosceles Triangle 2"/>
          <p:cNvSpPr/>
          <p:nvPr/>
        </p:nvSpPr>
        <p:spPr>
          <a:xfrm rot="5400000">
            <a:off x="3492360" y="4165115"/>
            <a:ext cx="520352" cy="3538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5981773" y="4129188"/>
            <a:ext cx="357545" cy="41201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flipH="1">
            <a:off x="3446278" y="5013313"/>
            <a:ext cx="357545" cy="41201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5898510" y="5054336"/>
            <a:ext cx="520352" cy="3538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92537" y="5795316"/>
            <a:ext cx="333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</a:rPr>
              <a:t>Hình ảnh minh họa cho Windows 10</a:t>
            </a:r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23" name="Multiply 1">
            <a:extLst>
              <a:ext uri="{FF2B5EF4-FFF2-40B4-BE49-F238E27FC236}">
                <a16:creationId xmlns="" xmlns:a16="http://schemas.microsoft.com/office/drawing/2014/main" id="{DF8288D7-F87E-42D3-9444-E15D21A53A96}"/>
              </a:ext>
            </a:extLst>
          </p:cNvPr>
          <p:cNvSpPr/>
          <p:nvPr/>
        </p:nvSpPr>
        <p:spPr>
          <a:xfrm>
            <a:off x="8186646" y="308496"/>
            <a:ext cx="513447" cy="50768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986">
        <p:circle/>
      </p:transition>
    </mc:Choice>
    <mc:Fallback xmlns="">
      <p:transition spd="slow" advTm="2398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TOPICA\AppData\Local\Temp\SNAGHTMLa67bda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03" y="2282217"/>
            <a:ext cx="4442564" cy="34513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9539" y="1377796"/>
            <a:ext cx="10730411" cy="74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LOP5A,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5579" y="2282216"/>
            <a:ext cx="7145090" cy="3254317"/>
            <a:chOff x="530498" y="2282216"/>
            <a:chExt cx="7145090" cy="3254317"/>
          </a:xfrm>
        </p:grpSpPr>
        <p:sp>
          <p:nvSpPr>
            <p:cNvPr id="12" name="Rounded Rectangle 11"/>
            <p:cNvSpPr/>
            <p:nvPr/>
          </p:nvSpPr>
          <p:spPr>
            <a:xfrm>
              <a:off x="530498" y="2352045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1294968" y="2282216"/>
              <a:ext cx="6107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0498" y="3211609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1294967" y="3215484"/>
              <a:ext cx="5875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30498" y="4081852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1294968" y="4129188"/>
              <a:ext cx="6005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(    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(   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0498" y="4936027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1294968" y="5013313"/>
              <a:ext cx="6380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(    )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(    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Multiply 1">
            <a:extLst>
              <a:ext uri="{FF2B5EF4-FFF2-40B4-BE49-F238E27FC236}">
                <a16:creationId xmlns="" xmlns:a16="http://schemas.microsoft.com/office/drawing/2014/main" id="{DF8288D7-F87E-42D3-9444-E15D21A53A96}"/>
              </a:ext>
            </a:extLst>
          </p:cNvPr>
          <p:cNvSpPr/>
          <p:nvPr/>
        </p:nvSpPr>
        <p:spPr>
          <a:xfrm>
            <a:off x="597831" y="2398564"/>
            <a:ext cx="513447" cy="50768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3492360" y="4165115"/>
            <a:ext cx="520352" cy="3538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5981773" y="4129188"/>
            <a:ext cx="357545" cy="41201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flipH="1">
            <a:off x="3446278" y="5013313"/>
            <a:ext cx="357545" cy="41201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5898510" y="5054336"/>
            <a:ext cx="520352" cy="3538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92537" y="5795316"/>
            <a:ext cx="333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</a:rPr>
              <a:t>Hình ảnh minh họa cho Windows 10</a:t>
            </a:r>
            <a:endParaRPr lang="en-US" sz="2400" b="1">
              <a:solidFill>
                <a:srgbClr val="0000CC"/>
              </a:solidFill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7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188">
        <p:circle/>
      </p:transition>
    </mc:Choice>
    <mc:Fallback xmlns="">
      <p:transition spd="slow" advTm="1318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TOPICA\AppData\Local\Temp\SNAGHTMLa67bda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04" y="2249932"/>
            <a:ext cx="4322851" cy="3358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29202" y="2758980"/>
            <a:ext cx="7642969" cy="3514909"/>
            <a:chOff x="530498" y="2282216"/>
            <a:chExt cx="7762536" cy="3748653"/>
          </a:xfrm>
        </p:grpSpPr>
        <p:sp>
          <p:nvSpPr>
            <p:cNvPr id="15" name="Rounded Rectangle 14"/>
            <p:cNvSpPr/>
            <p:nvPr/>
          </p:nvSpPr>
          <p:spPr>
            <a:xfrm>
              <a:off x="530498" y="2352045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1294968" y="2282216"/>
              <a:ext cx="6998066" cy="5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0498" y="3211609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1294965" y="3215484"/>
              <a:ext cx="6549073" cy="5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0498" y="4081852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1294967" y="4129188"/>
              <a:ext cx="6998067" cy="5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(   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(   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30498" y="4936027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1294967" y="5013313"/>
              <a:ext cx="6881700" cy="101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(   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(   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79538" y="1461387"/>
            <a:ext cx="11161486" cy="1125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      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LOP5A,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ultiply 1">
            <a:extLst>
              <a:ext uri="{FF2B5EF4-FFF2-40B4-BE49-F238E27FC236}">
                <a16:creationId xmlns="" xmlns:a16="http://schemas.microsoft.com/office/drawing/2014/main" id="{8163B1A7-BD56-4C37-8B71-A7EBD8565ABE}"/>
              </a:ext>
            </a:extLst>
          </p:cNvPr>
          <p:cNvSpPr/>
          <p:nvPr/>
        </p:nvSpPr>
        <p:spPr>
          <a:xfrm>
            <a:off x="661333" y="5260378"/>
            <a:ext cx="517994" cy="5682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>
            <a:off x="4045335" y="4538976"/>
            <a:ext cx="520352" cy="3538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>
            <a:off x="6500757" y="4488759"/>
            <a:ext cx="357545" cy="41201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rot="5400000">
            <a:off x="3493400" y="5836801"/>
            <a:ext cx="520352" cy="3538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flipH="1">
            <a:off x="5948822" y="5786584"/>
            <a:ext cx="357545" cy="41201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229608" y="5708817"/>
            <a:ext cx="333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</a:rPr>
              <a:t>Hình ảnh minh họa cho Windows 10</a:t>
            </a:r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5400000">
            <a:off x="7792519" y="1587195"/>
            <a:ext cx="520352" cy="3538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941">
        <p:circle/>
      </p:transition>
    </mc:Choice>
    <mc:Fallback xmlns="">
      <p:transition spd="slow" advTm="2594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8994" y="2360695"/>
            <a:ext cx="7254936" cy="3047706"/>
            <a:chOff x="672127" y="2794812"/>
            <a:chExt cx="7254936" cy="3047706"/>
          </a:xfrm>
        </p:grpSpPr>
        <p:sp>
          <p:nvSpPr>
            <p:cNvPr id="5" name="Rounded Rectangle 14">
              <a:extLst>
                <a:ext uri="{FF2B5EF4-FFF2-40B4-BE49-F238E27FC236}">
                  <a16:creationId xmlns="" xmlns:a16="http://schemas.microsoft.com/office/drawing/2014/main" id="{FBA9072D-AE80-4284-AC6C-021AC31518EC}"/>
                </a:ext>
              </a:extLst>
            </p:cNvPr>
            <p:cNvSpPr/>
            <p:nvPr/>
          </p:nvSpPr>
          <p:spPr>
            <a:xfrm>
              <a:off x="672127" y="2794812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7659AE1-C9EC-4CE5-8EAB-2EB63F193E57}"/>
                </a:ext>
              </a:extLst>
            </p:cNvPr>
            <p:cNvSpPr txBox="1"/>
            <p:nvPr/>
          </p:nvSpPr>
          <p:spPr>
            <a:xfrm flipH="1">
              <a:off x="1315169" y="2831020"/>
              <a:ext cx="6107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Thư mục đó không có thư mục con.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16">
              <a:extLst>
                <a:ext uri="{FF2B5EF4-FFF2-40B4-BE49-F238E27FC236}">
                  <a16:creationId xmlns="" xmlns:a16="http://schemas.microsoft.com/office/drawing/2014/main" id="{6E6DECCB-85C7-4E7E-8EFD-58E5E9D36546}"/>
                </a:ext>
              </a:extLst>
            </p:cNvPr>
            <p:cNvSpPr/>
            <p:nvPr/>
          </p:nvSpPr>
          <p:spPr>
            <a:xfrm>
              <a:off x="672127" y="3608392"/>
              <a:ext cx="586016" cy="54429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7DBEF70-FEBC-43C9-8A12-ED236D47B82A}"/>
                </a:ext>
              </a:extLst>
            </p:cNvPr>
            <p:cNvSpPr txBox="1"/>
            <p:nvPr/>
          </p:nvSpPr>
          <p:spPr>
            <a:xfrm flipH="1">
              <a:off x="1315168" y="3573456"/>
              <a:ext cx="5875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Thư mục đó đang mở.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18">
              <a:extLst>
                <a:ext uri="{FF2B5EF4-FFF2-40B4-BE49-F238E27FC236}">
                  <a16:creationId xmlns="" xmlns:a16="http://schemas.microsoft.com/office/drawing/2014/main" id="{6903F04A-5F75-4305-9C29-899D11A45F9F}"/>
                </a:ext>
              </a:extLst>
            </p:cNvPr>
            <p:cNvSpPr/>
            <p:nvPr/>
          </p:nvSpPr>
          <p:spPr>
            <a:xfrm>
              <a:off x="672127" y="4415128"/>
              <a:ext cx="586016" cy="5567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1056E13-047E-48E7-A591-97554B4B7ED2}"/>
                </a:ext>
              </a:extLst>
            </p:cNvPr>
            <p:cNvSpPr txBox="1"/>
            <p:nvPr/>
          </p:nvSpPr>
          <p:spPr>
            <a:xfrm flipH="1">
              <a:off x="1315168" y="4220047"/>
              <a:ext cx="66115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con và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" name="Rounded Rectangle 22">
              <a:extLst>
                <a:ext uri="{FF2B5EF4-FFF2-40B4-BE49-F238E27FC236}">
                  <a16:creationId xmlns="" xmlns:a16="http://schemas.microsoft.com/office/drawing/2014/main" id="{F9B5B956-95BD-45BF-9AD9-8DC36A8AE7B8}"/>
                </a:ext>
              </a:extLst>
            </p:cNvPr>
            <p:cNvSpPr/>
            <p:nvPr/>
          </p:nvSpPr>
          <p:spPr>
            <a:xfrm>
              <a:off x="672127" y="5277631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51114F0-25E7-4A08-BA38-77A33DD0A1FF}"/>
                </a:ext>
              </a:extLst>
            </p:cNvPr>
            <p:cNvSpPr txBox="1"/>
            <p:nvPr/>
          </p:nvSpPr>
          <p:spPr>
            <a:xfrm flipH="1">
              <a:off x="1298621" y="5319298"/>
              <a:ext cx="6628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con và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0" name="Picture 6" descr="C:\Users\TOPICA\AppData\Local\Temp\SNAGHTMLa67bda9.PNG">
            <a:extLst>
              <a:ext uri="{FF2B5EF4-FFF2-40B4-BE49-F238E27FC236}">
                <a16:creationId xmlns="" xmlns:a16="http://schemas.microsoft.com/office/drawing/2014/main" id="{2A10DE50-7346-474D-9931-783D7C58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61" y="2028570"/>
            <a:ext cx="4186393" cy="35147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5202" y="1350408"/>
            <a:ext cx="10730411" cy="744629"/>
            <a:chOff x="2348508" y="1023833"/>
            <a:chExt cx="10730411" cy="744629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71B31EE9-CD98-48BA-A2E5-3D96D1144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557" t="-3495" r="19939" b="10389"/>
            <a:stretch/>
          </p:blipFill>
          <p:spPr>
            <a:xfrm>
              <a:off x="3853774" y="1101106"/>
              <a:ext cx="614993" cy="638790"/>
            </a:xfrm>
            <a:prstGeom prst="rect">
              <a:avLst/>
            </a:prstGeom>
          </p:spPr>
        </p:pic>
        <p:sp>
          <p:nvSpPr>
            <p:cNvPr id="22" name="Title 1">
              <a:extLst>
                <a:ext uri="{FF2B5EF4-FFF2-40B4-BE49-F238E27FC236}">
                  <a16:creationId xmlns="" xmlns:a16="http://schemas.microsoft.com/office/drawing/2014/main" id="{233F5789-3A9C-47ED-A137-AA0582C05CD6}"/>
                </a:ext>
              </a:extLst>
            </p:cNvPr>
            <p:cNvSpPr txBox="1">
              <a:spLocks/>
            </p:cNvSpPr>
            <p:nvPr/>
          </p:nvSpPr>
          <p:spPr>
            <a:xfrm>
              <a:off x="2348508" y="1023833"/>
              <a:ext cx="10730411" cy="74462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211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89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(     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smtClean="0">
                  <a:latin typeface="Arial" panose="020B0604020202020204" pitchFamily="34" charset="0"/>
                  <a:cs typeface="Arial" panose="020B0604020202020204" pitchFamily="34" charset="0"/>
                </a:rPr>
                <a:t> biết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Multiply 1">
            <a:extLst>
              <a:ext uri="{FF2B5EF4-FFF2-40B4-BE49-F238E27FC236}">
                <a16:creationId xmlns="" xmlns:a16="http://schemas.microsoft.com/office/drawing/2014/main" id="{DF8288D7-F87E-42D3-9444-E15D21A53A96}"/>
              </a:ext>
            </a:extLst>
          </p:cNvPr>
          <p:cNvSpPr/>
          <p:nvPr/>
        </p:nvSpPr>
        <p:spPr>
          <a:xfrm>
            <a:off x="626200" y="4003403"/>
            <a:ext cx="553583" cy="5809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92537" y="5597604"/>
            <a:ext cx="333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</a:rPr>
              <a:t>Hình ảnh minh họa cho Windows 10</a:t>
            </a:r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5400000">
            <a:off x="2029590" y="1545810"/>
            <a:ext cx="520352" cy="3538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552685"/>
      </p:ext>
    </p:extLst>
  </p:cSld>
  <p:clrMapOvr>
    <a:masterClrMapping/>
  </p:clrMapOvr>
  <p:transition advTm="94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02655" y="1300144"/>
            <a:ext cx="8123334" cy="74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     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4580" y="2158001"/>
            <a:ext cx="7359863" cy="2977350"/>
            <a:chOff x="744580" y="2158001"/>
            <a:chExt cx="7359863" cy="2977350"/>
          </a:xfrm>
        </p:grpSpPr>
        <p:sp>
          <p:nvSpPr>
            <p:cNvPr id="15" name="Rounded Rectangle 14"/>
            <p:cNvSpPr/>
            <p:nvPr/>
          </p:nvSpPr>
          <p:spPr>
            <a:xfrm>
              <a:off x="744580" y="2158001"/>
              <a:ext cx="566928" cy="5669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1421169" y="2230659"/>
              <a:ext cx="637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con.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4580" y="2938281"/>
              <a:ext cx="566928" cy="5669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1411950" y="2900599"/>
              <a:ext cx="6128685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hư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44580" y="3719547"/>
              <a:ext cx="566928" cy="5669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1435342" y="3567048"/>
              <a:ext cx="6487023" cy="9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hư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con và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4580" y="4565032"/>
              <a:ext cx="566928" cy="5669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1448406" y="4612131"/>
              <a:ext cx="6656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hư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con và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5" name="Picture 6" descr="C:\Users\TOPICA\AppData\Local\Temp\SNAGHTMLa67bda9.PNG">
            <a:extLst>
              <a:ext uri="{FF2B5EF4-FFF2-40B4-BE49-F238E27FC236}">
                <a16:creationId xmlns="" xmlns:a16="http://schemas.microsoft.com/office/drawing/2014/main" id="{2A10DE50-7346-474D-9931-783D7C58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54" y="2086999"/>
            <a:ext cx="4000134" cy="3358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ultiply 1">
            <a:extLst>
              <a:ext uri="{FF2B5EF4-FFF2-40B4-BE49-F238E27FC236}">
                <a16:creationId xmlns="" xmlns:a16="http://schemas.microsoft.com/office/drawing/2014/main" id="{DF8288D7-F87E-42D3-9444-E15D21A53A96}"/>
              </a:ext>
            </a:extLst>
          </p:cNvPr>
          <p:cNvSpPr/>
          <p:nvPr/>
        </p:nvSpPr>
        <p:spPr>
          <a:xfrm>
            <a:off x="730704" y="3755206"/>
            <a:ext cx="553583" cy="5809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6107" y="5474034"/>
            <a:ext cx="333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</a:rPr>
              <a:t>Hình ảnh minh họa cho Windows 10</a:t>
            </a:r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27" name="Right Triangle 26"/>
          <p:cNvSpPr/>
          <p:nvPr/>
        </p:nvSpPr>
        <p:spPr>
          <a:xfrm flipH="1">
            <a:off x="2250034" y="1441737"/>
            <a:ext cx="357545" cy="41201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2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287">
        <p:circle/>
      </p:transition>
    </mc:Choice>
    <mc:Fallback xmlns="">
      <p:transition spd="slow" advTm="1028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99207" y="1445827"/>
            <a:ext cx="11193585" cy="670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(     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7792" y="2230931"/>
            <a:ext cx="566928" cy="5669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415859" y="2280619"/>
            <a:ext cx="637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7792" y="3045493"/>
            <a:ext cx="566928" cy="5669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1415859" y="3011529"/>
            <a:ext cx="6128685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1906" y="3860055"/>
            <a:ext cx="566928" cy="5669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415859" y="3881909"/>
            <a:ext cx="626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70700" y="4674617"/>
            <a:ext cx="566928" cy="5669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1415859" y="4696471"/>
            <a:ext cx="665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rỗng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ultiply 1">
            <a:extLst>
              <a:ext uri="{FF2B5EF4-FFF2-40B4-BE49-F238E27FC236}">
                <a16:creationId xmlns="" xmlns:a16="http://schemas.microsoft.com/office/drawing/2014/main" id="{8163B1A7-BD56-4C37-8B71-A7EBD8565ABE}"/>
              </a:ext>
            </a:extLst>
          </p:cNvPr>
          <p:cNvSpPr/>
          <p:nvPr/>
        </p:nvSpPr>
        <p:spPr>
          <a:xfrm>
            <a:off x="757641" y="2260736"/>
            <a:ext cx="566928" cy="5669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8539D17-3206-4470-90F8-BEF61DC40757}"/>
              </a:ext>
            </a:extLst>
          </p:cNvPr>
          <p:cNvSpPr txBox="1"/>
          <p:nvPr/>
        </p:nvSpPr>
        <p:spPr>
          <a:xfrm>
            <a:off x="2981436" y="3354929"/>
            <a:ext cx="609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/>
          </a:p>
        </p:txBody>
      </p:sp>
      <p:pic>
        <p:nvPicPr>
          <p:cNvPr id="26" name="Picture 6" descr="C:\Users\TOPICA\AppData\Local\Temp\SNAGHTMLa67bda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41" y="2116674"/>
            <a:ext cx="4322851" cy="3358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071896" y="5585251"/>
            <a:ext cx="333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</a:rPr>
              <a:t>Hình ảnh minh họa cho Windows 10</a:t>
            </a:r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4774384" y="1528311"/>
            <a:ext cx="520352" cy="3538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>
            <a:off x="7186999" y="1445047"/>
            <a:ext cx="357545" cy="41201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7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725">
        <p:circle/>
      </p:transition>
    </mc:Choice>
    <mc:Fallback xmlns="">
      <p:transition spd="slow" advTm="1772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69C1408-B2B4-4B48-AA55-EDBF6EA990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031" y="307429"/>
            <a:ext cx="10896600" cy="12215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DỤNG, MỞ RỘNG (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tr.11,12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</a:rPr>
              <a:t/>
            </a:r>
            <a:br>
              <a:rPr lang="en-US" altLang="en-US" sz="3200" b="1">
                <a:solidFill>
                  <a:srgbClr val="FF0000"/>
                </a:solidFill>
              </a:rPr>
            </a:br>
            <a:endParaRPr lang="en-US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66B977-7CE6-43AB-B282-0F5852B18D39}"/>
              </a:ext>
            </a:extLst>
          </p:cNvPr>
          <p:cNvSpPr txBox="1"/>
          <p:nvPr/>
        </p:nvSpPr>
        <p:spPr>
          <a:xfrm>
            <a:off x="377031" y="641755"/>
            <a:ext cx="11622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Điều khiển sao cho ngăn trái của cửa sổ giống như sau. Thực hiện các Bước 1, Bước 2 theo hướng dẫn.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"/>
          <a:stretch/>
        </p:blipFill>
        <p:spPr>
          <a:xfrm rot="16200000">
            <a:off x="3493698" y="498495"/>
            <a:ext cx="5134826" cy="732956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8"/>
    </mc:Choice>
    <mc:Fallback xmlns="">
      <p:transition spd="slow" advTm="25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182EA35-81CF-4D49-8500-4287562043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8001" y="117475"/>
            <a:ext cx="8945880" cy="1143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405749A-75B0-4A4D-8110-C676610B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06" y="1131438"/>
            <a:ext cx="9448800" cy="5467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6F4E6DB9-BECC-438E-9897-A84B1A10E519}"/>
              </a:ext>
            </a:extLst>
          </p:cNvPr>
          <p:cNvCxnSpPr/>
          <p:nvPr/>
        </p:nvCxnSpPr>
        <p:spPr>
          <a:xfrm>
            <a:off x="4203206" y="5227188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1D81128-3792-46CA-82C5-C8AD736079A3}"/>
              </a:ext>
            </a:extLst>
          </p:cNvPr>
          <p:cNvCxnSpPr/>
          <p:nvPr/>
        </p:nvCxnSpPr>
        <p:spPr>
          <a:xfrm flipV="1">
            <a:off x="4203206" y="5379588"/>
            <a:ext cx="914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6EB8DCB-7DA0-42DD-A54B-ED9F16128D19}"/>
              </a:ext>
            </a:extLst>
          </p:cNvPr>
          <p:cNvCxnSpPr/>
          <p:nvPr/>
        </p:nvCxnSpPr>
        <p:spPr>
          <a:xfrm flipV="1">
            <a:off x="4203206" y="2102988"/>
            <a:ext cx="838200" cy="2514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8E387AA-70EF-4BC7-BF5A-203748083067}"/>
              </a:ext>
            </a:extLst>
          </p:cNvPr>
          <p:cNvCxnSpPr/>
          <p:nvPr/>
        </p:nvCxnSpPr>
        <p:spPr>
          <a:xfrm>
            <a:off x="4203206" y="2255388"/>
            <a:ext cx="8382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591BDB6-58FA-40FB-80F1-E7D5CB3A4DC1}"/>
              </a:ext>
            </a:extLst>
          </p:cNvPr>
          <p:cNvCxnSpPr/>
          <p:nvPr/>
        </p:nvCxnSpPr>
        <p:spPr>
          <a:xfrm>
            <a:off x="4203206" y="3017388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C9AA093-3152-45C0-A5D9-E93EAA2C2EBE}"/>
              </a:ext>
            </a:extLst>
          </p:cNvPr>
          <p:cNvCxnSpPr/>
          <p:nvPr/>
        </p:nvCxnSpPr>
        <p:spPr>
          <a:xfrm>
            <a:off x="4203206" y="3779388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01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2"/>
    </mc:Choice>
    <mc:Fallback xmlns="">
      <p:transition spd="slow" advTm="30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5.7|1.4|1.5|1.5|1.6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148</TotalTime>
  <Words>556</Words>
  <Application>Microsoft Office PowerPoint</Application>
  <PresentationFormat>Widescreen</PresentationFormat>
  <Paragraphs>51</Paragraphs>
  <Slides>11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Arail</vt:lpstr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3) Em thực hiện các yêu cầu sau rồi đánh dấu     vào       đặt trước câu trả lời đúng.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HOẠT ĐỘNG ỨNG DỤNG, MỞ RỘNG (SGK tr.11,12)  </vt:lpstr>
      <vt:lpstr>b) Dựa vào hoạt động nối hai cột sao cho đúng.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a) Trong ngăn trái, nháy chọn vào thư mục LOP5A, em sẽ</dc:title>
  <dc:subject>9Slide.vn</dc:subject>
  <dc:creator>ADMIN</dc:creator>
  <dc:description>9Slide.vn</dc:description>
  <cp:lastModifiedBy>Admin</cp:lastModifiedBy>
  <cp:revision>23</cp:revision>
  <dcterms:created xsi:type="dcterms:W3CDTF">2021-08-25T04:19:10Z</dcterms:created>
  <dcterms:modified xsi:type="dcterms:W3CDTF">2021-08-26T01:37:04Z</dcterms:modified>
  <cp:category>9Slide.vn</cp:category>
</cp:coreProperties>
</file>