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5"/>
  </p:notesMasterIdLst>
  <p:sldIdLst>
    <p:sldId id="256" r:id="rId3"/>
    <p:sldId id="286" r:id="rId4"/>
    <p:sldId id="298" r:id="rId5"/>
    <p:sldId id="299" r:id="rId6"/>
    <p:sldId id="294" r:id="rId7"/>
    <p:sldId id="301" r:id="rId8"/>
    <p:sldId id="300" r:id="rId9"/>
    <p:sldId id="304" r:id="rId10"/>
    <p:sldId id="306" r:id="rId11"/>
    <p:sldId id="319" r:id="rId12"/>
    <p:sldId id="320" r:id="rId13"/>
    <p:sldId id="318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02" r:id="rId23"/>
    <p:sldId id="284" r:id="rId24"/>
  </p:sldIdLst>
  <p:sldSz cx="16778288" cy="9475788"/>
  <p:notesSz cx="6858000" cy="9144000"/>
  <p:defaultTextStyle>
    <a:defPPr>
      <a:defRPr lang="zh-CN"/>
    </a:defPPr>
    <a:lvl1pPr marL="0" lvl="0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66FF66"/>
    <a:srgbClr val="FF9900"/>
    <a:srgbClr val="FFEFAB"/>
    <a:srgbClr val="EAF5F6"/>
    <a:srgbClr val="CCFFCC"/>
    <a:srgbClr val="D1E9EB"/>
    <a:srgbClr val="663300"/>
    <a:srgbClr val="FFEB71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5" autoAdjust="0"/>
    <p:restoredTop sz="86299" autoAdjust="0"/>
  </p:normalViewPr>
  <p:slideViewPr>
    <p:cSldViewPr showGuides="1">
      <p:cViewPr>
        <p:scale>
          <a:sx n="33" d="100"/>
          <a:sy n="33" d="100"/>
        </p:scale>
        <p:origin x="-1578" y="-456"/>
      </p:cViewPr>
      <p:guideLst>
        <p:guide orient="horz" pos="2985"/>
        <p:guide pos="52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329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quay,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endParaRPr lang="en-US" baseline="0" dirty="0" smtClean="0"/>
          </a:p>
          <a:p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9056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83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8" y="1550836"/>
            <a:ext cx="12583954" cy="3299089"/>
          </a:xfrm>
          <a:prstGeom prst="rect">
            <a:avLst/>
          </a:prstGeom>
        </p:spPr>
        <p:txBody>
          <a:bodyPr lIns="91404" tIns="45701" rIns="91404" bIns="45701" anchor="b"/>
          <a:lstStyle>
            <a:lvl1pPr algn="ctr"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8" y="4977149"/>
            <a:ext cx="12583954" cy="2287864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 algn="ctr">
              <a:buNone/>
              <a:defRPr sz="3300"/>
            </a:lvl1pPr>
            <a:lvl2pPr marL="629031" indent="0" algn="ctr">
              <a:buNone/>
              <a:defRPr sz="2800"/>
            </a:lvl2pPr>
            <a:lvl3pPr marL="1258062" indent="0" algn="ctr">
              <a:buNone/>
              <a:defRPr sz="2500"/>
            </a:lvl3pPr>
            <a:lvl4pPr marL="1887093" indent="0" algn="ctr">
              <a:buNone/>
              <a:defRPr sz="2200"/>
            </a:lvl4pPr>
            <a:lvl5pPr marL="2515487" indent="0" algn="ctr">
              <a:buNone/>
              <a:defRPr sz="2200"/>
            </a:lvl5pPr>
            <a:lvl6pPr marL="3144514" indent="0" algn="ctr">
              <a:buNone/>
              <a:defRPr sz="2200"/>
            </a:lvl6pPr>
            <a:lvl7pPr marL="3773546" indent="0" algn="ctr">
              <a:buNone/>
              <a:defRPr sz="2200"/>
            </a:lvl7pPr>
            <a:lvl8pPr marL="4402575" indent="0" algn="ctr">
              <a:buNone/>
              <a:defRPr sz="2200"/>
            </a:lvl8pPr>
            <a:lvl9pPr marL="5031606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6"/>
            <a:ext cx="361788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31" y="504516"/>
            <a:ext cx="1064392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85"/>
            <a:ext cx="7130907" cy="2899863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29"/>
            <a:ext cx="7130907" cy="2902057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" y="0"/>
            <a:ext cx="16773317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3140885" y="8602069"/>
            <a:ext cx="567807" cy="2515384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2422096" y="8602069"/>
            <a:ext cx="567807" cy="2076308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425041" y="8602069"/>
            <a:ext cx="560396" cy="2076308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739434" y="8602068"/>
            <a:ext cx="555763" cy="3576794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1081769" y="8602068"/>
            <a:ext cx="563174" cy="4341456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6301562" y="8602069"/>
            <a:ext cx="567807" cy="2515384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5493603" y="8602069"/>
            <a:ext cx="567807" cy="2076308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3858735" y="8602069"/>
            <a:ext cx="560396" cy="2076308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4635438" y="8602081"/>
            <a:ext cx="555763" cy="299528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5785707" y="8602068"/>
            <a:ext cx="563174" cy="4341456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7051976" y="8602081"/>
            <a:ext cx="555763" cy="299528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11843024" y="8602070"/>
            <a:ext cx="567807" cy="2515384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11124236" y="8602072"/>
            <a:ext cx="567807" cy="2064438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5003703" y="8602071"/>
            <a:ext cx="567807" cy="2069795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4195744" y="8602070"/>
            <a:ext cx="567807" cy="1794975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12560876" y="8602070"/>
            <a:ext cx="560396" cy="1789346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13337577" y="8602082"/>
            <a:ext cx="555763" cy="291054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10278025" y="8602073"/>
            <a:ext cx="563174" cy="3333564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9448543" y="8602070"/>
            <a:ext cx="567807" cy="2076308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7825515" y="8602072"/>
            <a:ext cx="560396" cy="1794976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8602217" y="8602082"/>
            <a:ext cx="555763" cy="299528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5219" y="320259"/>
            <a:ext cx="1044172" cy="957886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5228" y="1273887"/>
            <a:ext cx="16767855" cy="63155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64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3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801" y="2362456"/>
            <a:ext cx="14471547" cy="3941797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801" y="6341544"/>
            <a:ext cx="14471547" cy="2072897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2903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58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88709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54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45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35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25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16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25" y="504518"/>
            <a:ext cx="14471547" cy="1831608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5" y="2457372"/>
            <a:ext cx="6707002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5" y="3682912"/>
            <a:ext cx="6707002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95" y="2457372"/>
            <a:ext cx="6740035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95" y="3682912"/>
            <a:ext cx="6740035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5" y="631742"/>
            <a:ext cx="5411536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104" y="1364384"/>
            <a:ext cx="8494169" cy="6734176"/>
          </a:xfrm>
          <a:prstGeom prst="rect">
            <a:avLst/>
          </a:prstGeom>
        </p:spPr>
        <p:txBody>
          <a:bodyPr lIns="91404" tIns="45701" rIns="91404" bIns="45701"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5" y="2842832"/>
            <a:ext cx="5411536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200"/>
            </a:lvl1pPr>
            <a:lvl2pPr marL="629031" indent="0">
              <a:buNone/>
              <a:defRPr sz="1900"/>
            </a:lvl2pPr>
            <a:lvl3pPr marL="1258062" indent="0">
              <a:buNone/>
              <a:defRPr sz="1700"/>
            </a:lvl3pPr>
            <a:lvl4pPr marL="1887093" indent="0">
              <a:buNone/>
              <a:defRPr sz="1400"/>
            </a:lvl4pPr>
            <a:lvl5pPr marL="2515487" indent="0">
              <a:buNone/>
              <a:defRPr sz="1400"/>
            </a:lvl5pPr>
            <a:lvl6pPr marL="3144514" indent="0">
              <a:buNone/>
              <a:defRPr sz="1400"/>
            </a:lvl6pPr>
            <a:lvl7pPr marL="3773546" indent="0">
              <a:buNone/>
              <a:defRPr sz="1400"/>
            </a:lvl7pPr>
            <a:lvl8pPr marL="4402575" indent="0">
              <a:buNone/>
              <a:defRPr sz="1400"/>
            </a:lvl8pPr>
            <a:lvl9pPr marL="50316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6" y="631742"/>
            <a:ext cx="5732345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104" y="631742"/>
            <a:ext cx="8494169" cy="7466820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4400"/>
            </a:lvl1pPr>
            <a:lvl2pPr marL="629031" indent="0">
              <a:buNone/>
              <a:defRPr sz="3900"/>
            </a:lvl2pPr>
            <a:lvl3pPr marL="1258062" indent="0">
              <a:buNone/>
              <a:defRPr sz="3300"/>
            </a:lvl3pPr>
            <a:lvl4pPr marL="1887093" indent="0">
              <a:buNone/>
              <a:defRPr sz="2800"/>
            </a:lvl4pPr>
            <a:lvl5pPr marL="2515487" indent="0">
              <a:buNone/>
              <a:defRPr sz="2800"/>
            </a:lvl5pPr>
            <a:lvl6pPr marL="3144514" indent="0">
              <a:buNone/>
              <a:defRPr sz="2800"/>
            </a:lvl6pPr>
            <a:lvl7pPr marL="3773546" indent="0">
              <a:buNone/>
              <a:defRPr sz="2800"/>
            </a:lvl7pPr>
            <a:lvl8pPr marL="4402575" indent="0">
              <a:buNone/>
              <a:defRPr sz="2800"/>
            </a:lvl8pPr>
            <a:lvl9pPr marL="5031606" indent="0">
              <a:buNone/>
              <a:defRPr sz="2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6" y="2842832"/>
            <a:ext cx="5732345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800"/>
            </a:lvl1pPr>
            <a:lvl2pPr marL="629031" indent="0">
              <a:buNone/>
              <a:defRPr sz="2500"/>
            </a:lvl2pPr>
            <a:lvl3pPr marL="1258062" indent="0">
              <a:buNone/>
              <a:defRPr sz="2200"/>
            </a:lvl3pPr>
            <a:lvl4pPr marL="1887093" indent="0">
              <a:buNone/>
              <a:defRPr sz="1900"/>
            </a:lvl4pPr>
            <a:lvl5pPr marL="2515487" indent="0">
              <a:buNone/>
              <a:defRPr sz="1900"/>
            </a:lvl5pPr>
            <a:lvl6pPr marL="3144514" indent="0">
              <a:buNone/>
              <a:defRPr sz="1900"/>
            </a:lvl6pPr>
            <a:lvl7pPr marL="3773546" indent="0">
              <a:buNone/>
              <a:defRPr sz="1900"/>
            </a:lvl7pPr>
            <a:lvl8pPr marL="4402575" indent="0">
              <a:buNone/>
              <a:defRPr sz="1900"/>
            </a:lvl8pPr>
            <a:lvl9pPr marL="503160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8" y="1600"/>
            <a:ext cx="16775112" cy="947261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3000">
    <p:random/>
  </p:transition>
  <p:hf sldNum="0" hdr="0"/>
  <p:txStyles>
    <p:titleStyle>
      <a:lvl1pPr marL="0" lvl="0" indent="0" algn="ctr" defTabSz="149989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745" lvl="0" indent="-561745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8705" lvl="1" indent="-4697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4394" lvl="2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4662" lvl="3" indent="-375767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3658" lvl="4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581" lvl="5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598" lvl="6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610" lvl="7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627" lvl="8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015" lvl="1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028" lvl="2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047" lvl="3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061" lvl="4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074" lvl="5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2087" lvl="6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105" lvl="7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6116" lvl="8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62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259625" rtl="0" eaLnBrk="1" latinLnBrk="0" hangingPunct="1">
        <a:lnSpc>
          <a:spcPct val="90000"/>
        </a:lnSpc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907" indent="-314907" algn="l" defTabSz="125962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4471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7452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343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34156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6396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093778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2358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353400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9814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2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944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19248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906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78871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8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38499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7.emf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em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microsoft.com/office/2007/relationships/hdphoto" Target="../media/hdphoto1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32.emf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" Type="http://schemas.openxmlformats.org/officeDocument/2006/relationships/audio" Target="../media/media1.mp3"/><Relationship Id="rId16" Type="http://schemas.openxmlformats.org/officeDocument/2006/relationships/slide" Target="slide19.xml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image" Target="../media/image35.jpeg"/><Relationship Id="rId15" Type="http://schemas.openxmlformats.org/officeDocument/2006/relationships/slide" Target="slide18.xml"/><Relationship Id="rId10" Type="http://schemas.openxmlformats.org/officeDocument/2006/relationships/slide" Target="slide13.xml"/><Relationship Id="rId19" Type="http://schemas.openxmlformats.org/officeDocument/2006/relationships/slide" Target="slide22.xml"/><Relationship Id="rId4" Type="http://schemas.openxmlformats.org/officeDocument/2006/relationships/notesSlide" Target="../notesSlides/notesSlide8.xml"/><Relationship Id="rId9" Type="http://schemas.openxmlformats.org/officeDocument/2006/relationships/slide" Target="slide12.xml"/><Relationship Id="rId1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8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4" y="1125541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5004769" y="4295970"/>
            <a:ext cx="7416800" cy="3970318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Bài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12: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Bảng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trừ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(qua 10) </a:t>
            </a:r>
          </a:p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1 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6" y="488951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1"/>
          <p:cNvSpPr txBox="1"/>
          <p:nvPr/>
        </p:nvSpPr>
        <p:spPr>
          <a:xfrm>
            <a:off x="3804280" y="8903775"/>
            <a:ext cx="1084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20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0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0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7" tIns="62983" rIns="125967" bIns="62983" rtlCol="0" anchor="ctr"/>
          <a:lstStyle/>
          <a:p>
            <a:pPr algn="ctr" defTabSz="629845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3" y="2107073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=""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=""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=""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634857" y="524196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15 - 9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6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607288" y="3369753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9</a:t>
            </a:r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053600" y="607730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2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991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73" tIns="62987" rIns="125973" bIns="62987" rtlCol="0" anchor="ctr"/>
          <a:lstStyle/>
          <a:p>
            <a:pPr algn="ctr" defTabSz="62987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33272" r="63508" b="34414"/>
          <a:stretch/>
        </p:blipFill>
        <p:spPr>
          <a:xfrm>
            <a:off x="7486388" y="1466597"/>
            <a:ext cx="8304938" cy="7056841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9" y="1158157"/>
            <a:ext cx="10078475" cy="715949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016113" y="4737894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18 - 9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988544" y="286568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18 - 9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3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387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=""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=""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=""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16 - 7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16 - 7 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4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435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14 - 5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14 - 5 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5</a:t>
            </a:r>
          </a:p>
        </p:txBody>
      </p:sp>
      <p:sp>
        <p:nvSpPr>
          <p:cNvPr id="16" name="Heart 15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382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CBE63F0-CA8E-4EB3-B1EE-A2868FEEA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049" y="207908"/>
            <a:ext cx="12551032" cy="94757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8962581" y="1863172"/>
            <a:ext cx="6549794" cy="6165259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160129" y="5313958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12 - 8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4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132560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12 - 8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6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420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6" y="-1295424"/>
            <a:ext cx="12454024" cy="102834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9510159" y="2446914"/>
            <a:ext cx="5897587" cy="6397156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4435057" y="5025926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13 - 7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6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4407488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13 -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</a:t>
            </a:r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7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7734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AF65E89-1A30-47D8-A896-DA51BBAA4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94" y="2505646"/>
            <a:ext cx="10608872" cy="75161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A968CCB-7696-4C85-B52A-532685B1D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7208421" y="2009254"/>
            <a:ext cx="6941363" cy="6510253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255360" y="647530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15 - 6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327368" y="4891131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15 - 6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8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5134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5281288-033A-4C63-9540-F899F1D6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58" y="-607730"/>
            <a:ext cx="9708576" cy="97476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F2B8CC4-507A-42B2-BECE-C3329FF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8" y="2362304"/>
            <a:ext cx="6589686" cy="57107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53859" y="552998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17 - 9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25248" y="394580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17 - 9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24448" y="564688"/>
            <a:ext cx="3744417" cy="1753900"/>
          </a:xfrm>
          <a:prstGeom prst="wedgeEllipseCallout">
            <a:avLst>
              <a:gd name="adj1" fmla="val 37673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9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4585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-14634"/>
            <a:ext cx="13653332" cy="8994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617456" y="1785697"/>
            <a:ext cx="9095320" cy="7563588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="" xmlns:a16="http://schemas.microsoft.com/office/drawing/2014/main" id="{A76B6292-00B0-466B-AC21-A0F01E2FF67A}"/>
              </a:ext>
            </a:extLst>
          </p:cNvPr>
          <p:cNvSpPr/>
          <p:nvPr/>
        </p:nvSpPr>
        <p:spPr>
          <a:xfrm>
            <a:off x="3124956" y="1186949"/>
            <a:ext cx="3855293" cy="10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004" tIns="35004" rIns="35004" bIns="35004" anchor="ctr">
            <a:spAutoFit/>
          </a:bodyPr>
          <a:lstStyle/>
          <a:p>
            <a:pPr defTabSz="568811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800" kern="0" dirty="0" smtClean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12 – 7 = ?</a:t>
            </a:r>
            <a:endParaRPr lang="en-US" altLang="zh-CN" sz="4800" kern="0" dirty="0">
              <a:solidFill>
                <a:srgbClr val="00B05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79172" y="1279698"/>
            <a:ext cx="2353388" cy="865908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defTabSz="630067" rt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 err="1" smtClean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+mn-cs"/>
              </a:rPr>
              <a:t>Câu</a:t>
            </a:r>
            <a:r>
              <a:rPr lang="en-US" altLang="zh-CN" sz="4800" b="1" dirty="0" smtClean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+mn-cs"/>
              </a:rPr>
              <a:t> 10</a:t>
            </a:r>
            <a:endParaRPr lang="zh-CN" altLang="en-US" sz="4800" b="1" dirty="0">
              <a:solidFill>
                <a:srgbClr val="00B05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1536252" y="300970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12 - 7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5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328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=""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=""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=""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11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6334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Biết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trừ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678730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Thực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hiện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phép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trừ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(qua 10)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phạm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vi 20.</a:t>
            </a:r>
            <a:endParaRPr lang="zh-CN" altLang="en-US" sz="40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469275" y="358180"/>
            <a:ext cx="3956531" cy="1107996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iCiel Pony" panose="02000000000000000000" pitchFamily="2" charset="0"/>
              </a:rPr>
              <a:t>MỤC TIÊU</a:t>
            </a:r>
          </a:p>
        </p:txBody>
      </p:sp>
      <p:sp>
        <p:nvSpPr>
          <p:cNvPr id="11" name="Text Box 1"/>
          <p:cNvSpPr txBox="1"/>
          <p:nvPr/>
        </p:nvSpPr>
        <p:spPr>
          <a:xfrm>
            <a:off x="522832" y="48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12</a:t>
            </a:r>
            <a:endParaRPr lang="en-US" sz="66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6876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Ôn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tập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trù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678730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Xem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trước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bài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sau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“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Luyện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latin typeface="iCiel Nabila" pitchFamily="2" charset="0"/>
                <a:ea typeface="黑体" panose="02010609060101010101" pitchFamily="2" charset="-122"/>
              </a:rPr>
              <a:t>”.</a:t>
            </a:r>
            <a:endParaRPr lang="zh-CN" altLang="en-US" sz="4000" dirty="0">
              <a:solidFill>
                <a:srgbClr val="0070C0"/>
              </a:solidFill>
              <a:latin typeface="iCiel Nabila" pitchFamily="2" charset="0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895046" y="358180"/>
            <a:ext cx="3310522" cy="1107996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Pony" panose="02000000000000000000" pitchFamily="2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Pony" panose="02000000000000000000" pitchFamily="2" charset="0"/>
              </a:rPr>
              <a:t>dò</a:t>
            </a:r>
            <a:endParaRPr lang="en-US" sz="6600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 Box 1"/>
          <p:cNvSpPr txBox="1"/>
          <p:nvPr/>
        </p:nvSpPr>
        <p:spPr>
          <a:xfrm>
            <a:off x="0" y="173514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0364403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4" y="2217739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9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5148795" y="5241927"/>
            <a:ext cx="8159327" cy="2308324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Hẹn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gặp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lại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các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con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trong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học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sau</a:t>
            </a:r>
            <a:r>
              <a:rPr lang="en-US" altLang="zh-CN" sz="7200" b="1" dirty="0">
                <a:solidFill>
                  <a:srgbClr val="FF0066"/>
                </a:solidFill>
                <a:latin typeface="iCiel Bambola" pitchFamily="50" charset="0"/>
                <a:ea typeface="黑体" panose="02010609060101010101" pitchFamily="2" charset="-122"/>
              </a:rPr>
              <a:t>!</a:t>
            </a:r>
            <a:endParaRPr lang="zh-CN" altLang="en-US" sz="7200" b="1" dirty="0">
              <a:solidFill>
                <a:srgbClr val="FF0066"/>
              </a:solidFill>
              <a:latin typeface="iCiel Bambola" pitchFamily="50" charset="0"/>
              <a:ea typeface="黑体" panose="02010609060101010101" pitchFamily="2" charset="-122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1">
            <a:extLst>
              <a:ext uri="{FF2B5EF4-FFF2-40B4-BE49-F238E27FC236}">
                <a16:creationId xmlns=""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835">
            <a:off x="8976885" y="156534"/>
            <a:ext cx="2499055" cy="22855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273398"/>
            <a:ext cx="3604676" cy="1421517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001" r="66632" b="42949"/>
          <a:stretch/>
        </p:blipFill>
        <p:spPr bwMode="auto">
          <a:xfrm>
            <a:off x="-899887" y="4521870"/>
            <a:ext cx="3557437" cy="532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6982" r="43116" b="67587"/>
          <a:stretch/>
        </p:blipFill>
        <p:spPr bwMode="auto">
          <a:xfrm>
            <a:off x="103958" y="2475950"/>
            <a:ext cx="3892707" cy="247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3213680" y="6738949"/>
            <a:ext cx="1933285" cy="26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55165"/>
              </p:ext>
            </p:extLst>
          </p:nvPr>
        </p:nvGraphicFramePr>
        <p:xfrm>
          <a:off x="3924659" y="2486184"/>
          <a:ext cx="12477751" cy="3835896"/>
        </p:xfrm>
        <a:graphic>
          <a:graphicData uri="http://schemas.openxmlformats.org/drawingml/2006/table">
            <a:tbl>
              <a:tblPr/>
              <a:tblGrid>
                <a:gridCol w="10389519"/>
                <a:gridCol w="2088232"/>
              </a:tblGrid>
              <a:tr h="9525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97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30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06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Oval 30"/>
          <p:cNvSpPr/>
          <p:nvPr/>
        </p:nvSpPr>
        <p:spPr>
          <a:xfrm>
            <a:off x="401702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9251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60534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602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696475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7197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024829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69754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73040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04105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716551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01702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69251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60534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3602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96475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7197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24829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69754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9373040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04105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0716550" y="3585766"/>
            <a:ext cx="1869426" cy="548640"/>
            <a:chOff x="10768190" y="3225726"/>
            <a:chExt cx="1869426" cy="548640"/>
          </a:xfrm>
        </p:grpSpPr>
        <p:sp>
          <p:nvSpPr>
            <p:cNvPr id="74" name="Oval 73"/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val 76"/>
          <p:cNvSpPr/>
          <p:nvPr/>
        </p:nvSpPr>
        <p:spPr>
          <a:xfrm>
            <a:off x="401702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69251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360534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03602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696475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7197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024829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869754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9373040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004105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10721248" y="4549294"/>
            <a:ext cx="1216654" cy="548640"/>
            <a:chOff x="10772890" y="4189254"/>
            <a:chExt cx="1216654" cy="548640"/>
          </a:xfrm>
        </p:grpSpPr>
        <p:sp>
          <p:nvSpPr>
            <p:cNvPr id="88" name="Oval 87"/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781074" y="5470229"/>
            <a:ext cx="2524980" cy="548640"/>
            <a:chOff x="10092694" y="5110189"/>
            <a:chExt cx="2524980" cy="548640"/>
          </a:xfrm>
        </p:grpSpPr>
        <p:sp>
          <p:nvSpPr>
            <p:cNvPr id="91" name="Oval 90"/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4425904" y="2846523"/>
            <a:ext cx="1694119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11 - 4 = 7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4456803" y="3729783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458192" y="4675926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4458192" y="5601990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5754327" y="3729783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754327" y="4665888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5754327" y="5601990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5754327" y="3729783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754327" y="4665888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754327" y="5601990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05" name="Straight Connector 104"/>
          <p:cNvCxnSpPr/>
          <p:nvPr/>
        </p:nvCxnSpPr>
        <p:spPr>
          <a:xfrm>
            <a:off x="4040998" y="3009703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089030" y="3873798"/>
            <a:ext cx="31089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60430" y="4881910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4017023" y="5470229"/>
            <a:ext cx="6696744" cy="562352"/>
            <a:chOff x="4068664" y="5097934"/>
            <a:chExt cx="6696744" cy="562352"/>
          </a:xfrm>
        </p:grpSpPr>
        <p:grpSp>
          <p:nvGrpSpPr>
            <p:cNvPr id="109" name="Group 108"/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4089032" y="5818014"/>
            <a:ext cx="512063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12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3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4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128" name="图片 71695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1671" y="503685"/>
            <a:ext cx="2693106" cy="155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99" y="-56006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6" name="Text Box 1"/>
          <p:cNvSpPr txBox="1"/>
          <p:nvPr/>
        </p:nvSpPr>
        <p:spPr>
          <a:xfrm>
            <a:off x="3371859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831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1.55496E-6 L 0.05282 -0.0013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8 -5.09383E-7 L 0.05576 0.0013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4 3.75335E-7 L 0.05556 -0.00151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84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1" grpId="1"/>
      <p:bldP spid="102" grpId="0"/>
      <p:bldP spid="102" grpId="1"/>
      <p:bldP spid="103" grpId="0"/>
      <p:bldP spid="103" grpId="1"/>
      <p:bldP spid="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3" y="86882"/>
            <a:ext cx="3269296" cy="129342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4531459" y="3580559"/>
            <a:ext cx="1939747" cy="26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30241"/>
              </p:ext>
            </p:extLst>
          </p:nvPr>
        </p:nvGraphicFramePr>
        <p:xfrm>
          <a:off x="1402103" y="1629744"/>
          <a:ext cx="1882322" cy="617610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/>
              </a:tblGrid>
              <a:tr h="836578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11 - 2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8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11 - 4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11 - 5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11 - 6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11 - 7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11 - 8 = 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11 - 9 = 2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22652"/>
              </p:ext>
            </p:extLst>
          </p:nvPr>
        </p:nvGraphicFramePr>
        <p:xfrm>
          <a:off x="3284424" y="2485099"/>
          <a:ext cx="1882322" cy="533953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/>
              </a:tblGrid>
              <a:tr h="7627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12 - 4 = 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12 - 5 =  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12 - 6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12 - 7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12 - 8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12 - 9 = 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35013"/>
              </p:ext>
            </p:extLst>
          </p:nvPr>
        </p:nvGraphicFramePr>
        <p:xfrm>
          <a:off x="5166747" y="3257501"/>
          <a:ext cx="1882322" cy="45767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/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13 - 4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13 - 5 = 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13 - 6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13 - 7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13 - 8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13 - 9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31041"/>
              </p:ext>
            </p:extLst>
          </p:nvPr>
        </p:nvGraphicFramePr>
        <p:xfrm>
          <a:off x="7049069" y="4040803"/>
          <a:ext cx="1882322" cy="381395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/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14 - 5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14 - 6 =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14 - 7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14 - 8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14 - 9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38433"/>
              </p:ext>
            </p:extLst>
          </p:nvPr>
        </p:nvGraphicFramePr>
        <p:xfrm>
          <a:off x="8931390" y="4788093"/>
          <a:ext cx="1882322" cy="308715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/>
              </a:tblGrid>
              <a:tr h="7987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15 - 6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15 - 7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15 - 8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15 - 9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61319"/>
              </p:ext>
            </p:extLst>
          </p:nvPr>
        </p:nvGraphicFramePr>
        <p:xfrm>
          <a:off x="10813714" y="5607394"/>
          <a:ext cx="1882322" cy="228837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/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16 - 7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16 - 8 =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16 - 9 =7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1691"/>
              </p:ext>
            </p:extLst>
          </p:nvPr>
        </p:nvGraphicFramePr>
        <p:xfrm>
          <a:off x="12696037" y="6380005"/>
          <a:ext cx="1882322" cy="15255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/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17 - 8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17 - 9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05817"/>
              </p:ext>
            </p:extLst>
          </p:nvPr>
        </p:nvGraphicFramePr>
        <p:xfrm>
          <a:off x="14630527" y="7143457"/>
          <a:ext cx="1882322" cy="76279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/>
              </a:tblGrid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18- 9 =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52798" y="4091635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3184" y="4119120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91006" y="4908701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9146" y="4836693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83017" y="6479499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955651" y="6424134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918433" y="7319582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720293" y="7258176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66" y="3175221"/>
            <a:ext cx="1173729" cy="7249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43" y="4759616"/>
            <a:ext cx="1173729" cy="7249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00" y="6252032"/>
            <a:ext cx="1173729" cy="724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17" y="3196183"/>
            <a:ext cx="1173729" cy="7249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19" y="5525124"/>
            <a:ext cx="1173729" cy="7249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65" y="7009082"/>
            <a:ext cx="1173729" cy="7249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88" y="4759750"/>
            <a:ext cx="1173729" cy="7249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6252619"/>
            <a:ext cx="1173729" cy="7249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32" y="5555571"/>
            <a:ext cx="1173729" cy="72493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91" y="7047987"/>
            <a:ext cx="1173729" cy="7249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60" y="5618196"/>
            <a:ext cx="1173729" cy="7249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085" y="7068071"/>
            <a:ext cx="1173729" cy="7249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991" y="7076464"/>
            <a:ext cx="1173729" cy="7249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473" y="6343134"/>
            <a:ext cx="1173729" cy="72493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209" y="7181308"/>
            <a:ext cx="1173729" cy="7249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58150" y="1164285"/>
            <a:ext cx="4939329" cy="2591522"/>
            <a:chOff x="10358150" y="1164285"/>
            <a:chExt cx="4939329" cy="2591522"/>
          </a:xfrm>
        </p:grpSpPr>
        <p:sp>
          <p:nvSpPr>
            <p:cNvPr id="77" name="Oval Callout 76"/>
            <p:cNvSpPr/>
            <p:nvPr/>
          </p:nvSpPr>
          <p:spPr>
            <a:xfrm>
              <a:off x="10358150" y="1164285"/>
              <a:ext cx="4939329" cy="2591522"/>
            </a:xfrm>
            <a:prstGeom prst="wedgeEllipseCallout">
              <a:avLst>
                <a:gd name="adj1" fmla="val 36253"/>
                <a:gd name="adj2" fmla="val 5491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1" rIns="91404" bIns="45701"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929353" y="1515144"/>
              <a:ext cx="3940521" cy="1963709"/>
            </a:xfrm>
            <a:prstGeom prst="rect">
              <a:avLst/>
            </a:prstGeom>
            <a:noFill/>
          </p:spPr>
          <p:txBody>
            <a:bodyPr wrap="square" lIns="91404" tIns="45701" rIns="91404" bIns="45701" rtlCol="0">
              <a:spAutoFit/>
            </a:bodyPr>
            <a:lstStyle/>
            <a:p>
              <a:pPr algn="just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cs typeface="Arial" panose="020B0604020202020204" pitchFamily="34" charset="0"/>
                </a:rPr>
                <a:t>trừ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cs typeface="Arial" panose="020B0604020202020204" pitchFamily="34" charset="0"/>
                </a:rPr>
                <a:t>trừ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(qua 10) </a:t>
              </a:r>
              <a:r>
                <a:rPr lang="en-US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9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  <p:pic>
        <p:nvPicPr>
          <p:cNvPr id="80" name="图片 7">
            <a:extLst>
              <a:ext uri="{FF2B5EF4-FFF2-40B4-BE49-F238E27FC236}">
                <a16:creationId xmlns:a16="http://schemas.microsoft.com/office/drawing/2014/main" xmlns="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80" flipH="1">
            <a:off x="7714854" y="314105"/>
            <a:ext cx="1391465" cy="1391465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42" name="图片 25"/>
            <p:cNvPicPr>
              <a:picLocks noChangeAspect="1"/>
            </p:cNvPicPr>
            <p:nvPr/>
          </p:nvPicPr>
          <p:blipFill rotWithShape="1">
            <a:blip r:embed="rId1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3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4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184" r="67991" b="42949"/>
          <a:stretch/>
        </p:blipFill>
        <p:spPr bwMode="auto">
          <a:xfrm>
            <a:off x="-1115912" y="4849911"/>
            <a:ext cx="3172155" cy="5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1"/>
          <p:cNvSpPr txBox="1"/>
          <p:nvPr/>
        </p:nvSpPr>
        <p:spPr>
          <a:xfrm>
            <a:off x="3371859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900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9" grpId="0"/>
      <p:bldP spid="40" grpId="0"/>
      <p:bldP spid="40" grpId="1"/>
      <p:bldP spid="54" grpId="0"/>
      <p:bldP spid="54" grpId="1"/>
      <p:bldP spid="55" grpId="0"/>
      <p:bldP spid="56" grpId="0"/>
      <p:bldP spid="56" grpId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273400"/>
            <a:ext cx="4690994" cy="2674506"/>
            <a:chOff x="358880" y="-596117"/>
            <a:chExt cx="3287173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259449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9" y="2930742"/>
            <a:ext cx="5045416" cy="3607356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8" y="2858730"/>
            <a:ext cx="5045416" cy="3607356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624" y="2930738"/>
            <a:ext cx="5045416" cy="3607356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=""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8" y="7038068"/>
            <a:ext cx="2612502" cy="218848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67853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a) 11 - 6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44939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b) 13 - 8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989555" y="401781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c) 16 - 7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72990" y="4092622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17604" y="4113526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365818" y="4020614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7853" y="4917636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14 - 7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72990" y="4920430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49429" y="4951122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 15 - 6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22095" y="4974825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989555" y="497803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17 - 9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365818" y="4980830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62" y="149402"/>
            <a:ext cx="3301308" cy="1492148"/>
          </a:xfrm>
          <a:prstGeom prst="rect">
            <a:avLst/>
          </a:prstGeom>
        </p:spPr>
      </p:pic>
      <p:grpSp>
        <p:nvGrpSpPr>
          <p:cNvPr id="26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27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30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  <p:sp>
        <p:nvSpPr>
          <p:cNvPr id="31" name="Text Box 1"/>
          <p:cNvSpPr txBox="1"/>
          <p:nvPr/>
        </p:nvSpPr>
        <p:spPr>
          <a:xfrm>
            <a:off x="3371859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0140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7014" r="9933" b="11892"/>
          <a:stretch/>
        </p:blipFill>
        <p:spPr bwMode="auto">
          <a:xfrm>
            <a:off x="2754858" y="1857574"/>
            <a:ext cx="10602838" cy="562053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323824" y="-672916"/>
            <a:ext cx="13836008" cy="2674506"/>
            <a:chOff x="358880" y="-596117"/>
            <a:chExt cx="9695462" cy="2515060"/>
          </a:xfrm>
        </p:grpSpPr>
        <p:sp>
          <p:nvSpPr>
            <p:cNvPr id="4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59" y="429211"/>
              <a:ext cx="900278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đèn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lồng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49" b="43229" l="26940" r="38653">
                        <a14:foregroundMark x1="30673" y1="33464" x2="31991" y2="34245"/>
                        <a14:foregroundMark x1="32138" y1="34245" x2="32138" y2="34245"/>
                        <a14:foregroundMark x1="31625" y1="33464" x2="36091" y2="35938"/>
                        <a14:foregroundMark x1="31772" y1="31641" x2="35944" y2="36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25015" r="59850" b="54669"/>
          <a:stretch/>
        </p:blipFill>
        <p:spPr bwMode="auto">
          <a:xfrm>
            <a:off x="4315520" y="2505646"/>
            <a:ext cx="2057400" cy="160612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9157" descr="1-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48" descr="1-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398744" y="6900115"/>
            <a:ext cx="2199312" cy="2518299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960" y="664337"/>
            <a:ext cx="2181176" cy="1481269"/>
          </a:xfrm>
          <a:prstGeom prst="rect">
            <a:avLst/>
          </a:prstGeom>
        </p:spPr>
      </p:pic>
      <p:sp>
        <p:nvSpPr>
          <p:cNvPr id="12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747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-518689"/>
            <a:ext cx="3682882" cy="2674506"/>
            <a:chOff x="358880" y="-596117"/>
            <a:chExt cx="2580747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=""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1888067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 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=""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82"/>
          <a:stretch/>
        </p:blipFill>
        <p:spPr>
          <a:xfrm>
            <a:off x="3420765" y="2289623"/>
            <a:ext cx="10008940" cy="6791401"/>
          </a:xfrm>
          <a:prstGeom prst="rect">
            <a:avLst/>
          </a:prstGeom>
        </p:spPr>
      </p:pic>
      <p:pic>
        <p:nvPicPr>
          <p:cNvPr id="27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0" t="15" r="-16267" b="-15"/>
          <a:stretch/>
        </p:blipFill>
        <p:spPr>
          <a:xfrm>
            <a:off x="13717563" y="3441752"/>
            <a:ext cx="5544789" cy="8313333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980" flipH="1">
            <a:off x="7714854" y="314105"/>
            <a:ext cx="1391465" cy="1391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 rot="21409176">
            <a:off x="9829304" y="272966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 rot="1234521">
            <a:off x="12222830" y="468315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 rot="20917255">
            <a:off x="11073491" y="76904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005836" y="8035108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34" name="Rounded Rectangle 33"/>
          <p:cNvSpPr/>
          <p:nvPr/>
        </p:nvSpPr>
        <p:spPr>
          <a:xfrm rot="20787952">
            <a:off x="5076776" y="536528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9</a:t>
            </a:r>
          </a:p>
        </p:txBody>
      </p:sp>
      <p:pic>
        <p:nvPicPr>
          <p:cNvPr id="16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872" y="1036433"/>
            <a:ext cx="1633263" cy="1109173"/>
          </a:xfrm>
          <a:prstGeom prst="rect">
            <a:avLst/>
          </a:prstGeom>
        </p:spPr>
      </p:pic>
      <p:sp>
        <p:nvSpPr>
          <p:cNvPr id="17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8148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="" xmlns:a16="http://schemas.microsoft.com/office/drawing/2014/main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19770" y="-14634"/>
            <a:ext cx="16778288" cy="95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=""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5269211" y="7666636"/>
            <a:ext cx="6239866" cy="1587827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Circle: Hollow 200">
            <a:extLst>
              <a:ext uri="{FF2B5EF4-FFF2-40B4-BE49-F238E27FC236}">
                <a16:creationId xmlns=""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5045003" y="1655853"/>
            <a:ext cx="6440485" cy="6466417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8226" y="57374"/>
            <a:ext cx="6801863" cy="923330"/>
          </a:xfrm>
          <a:prstGeom prst="rect">
            <a:avLst/>
          </a:prstGeom>
          <a:noFill/>
        </p:spPr>
        <p:txBody>
          <a:bodyPr wrap="none" lIns="91404" tIns="45701" rIns="91404" bIns="45701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Chiếc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nón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kì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diệu</a:t>
            </a:r>
            <a:endParaRPr lang="en-US" sz="5400" b="1" cap="all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=""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11035796" y="40008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=""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110207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=""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10377840" y="6806524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=""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9060077" y="76723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=""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406242" y="7645105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=""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042955" y="686410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=""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3212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=""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343945" y="3938509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=""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069105" y="2690883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=""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406242" y="1955421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=""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916391" y="1931636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=""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10189346" y="271814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grpSp>
        <p:nvGrpSpPr>
          <p:cNvPr id="12" name="vòng tròn nhỏ"/>
          <p:cNvGrpSpPr/>
          <p:nvPr/>
        </p:nvGrpSpPr>
        <p:grpSpPr>
          <a:xfrm>
            <a:off x="5425703" y="2001590"/>
            <a:ext cx="5699745" cy="5757649"/>
            <a:chOff x="-827880" y="1929582"/>
            <a:chExt cx="5699745" cy="5757649"/>
          </a:xfrm>
        </p:grpSpPr>
        <p:grpSp>
          <p:nvGrpSpPr>
            <p:cNvPr id="200" name="Group 199">
              <a:extLst>
                <a:ext uri="{FF2B5EF4-FFF2-40B4-BE49-F238E27FC236}">
                  <a16:creationId xmlns=""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-827880" y="1929582"/>
              <a:ext cx="5699745" cy="5757649"/>
              <a:chOff x="4013301" y="1180697"/>
              <a:chExt cx="4141740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97019" y="1248985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=""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=""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79311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=""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=""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=""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=""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=""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4579" y="2655449"/>
              <a:ext cx="4207782" cy="3836614"/>
              <a:chOff x="6315504" y="2793534"/>
              <a:chExt cx="4207782" cy="3836614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="" xmlns:a16="http://schemas.microsoft.com/office/drawing/2014/main" id="{5EEAB854-0CCD-4C1E-9032-347F1CA9D495}"/>
                  </a:ext>
                </a:extLst>
              </p:cNvPr>
              <p:cNvSpPr txBox="1"/>
              <p:nvPr/>
            </p:nvSpPr>
            <p:spPr>
              <a:xfrm rot="18900000">
                <a:off x="8584394" y="3749834"/>
                <a:ext cx="12688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="" xmlns:a16="http://schemas.microsoft.com/office/drawing/2014/main" id="{921B4200-05FF-4209-819E-213A6FEE04D0}"/>
                  </a:ext>
                </a:extLst>
              </p:cNvPr>
              <p:cNvSpPr txBox="1"/>
              <p:nvPr/>
            </p:nvSpPr>
            <p:spPr>
              <a:xfrm rot="20826295">
                <a:off x="8967617" y="4237360"/>
                <a:ext cx="14414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="" xmlns:a16="http://schemas.microsoft.com/office/drawing/2014/main" id="{AA9586FF-1F81-453B-8F4B-FCCF91164235}"/>
                  </a:ext>
                </a:extLst>
              </p:cNvPr>
              <p:cNvSpPr txBox="1"/>
              <p:nvPr/>
            </p:nvSpPr>
            <p:spPr>
              <a:xfrm rot="823021">
                <a:off x="8925853" y="4991298"/>
                <a:ext cx="15974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4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="" xmlns:a16="http://schemas.microsoft.com/office/drawing/2014/main" id="{8555EC59-E377-4A3D-B2C1-D3DE8DBB9D42}"/>
                  </a:ext>
                </a:extLst>
              </p:cNvPr>
              <p:cNvSpPr txBox="1"/>
              <p:nvPr/>
            </p:nvSpPr>
            <p:spPr>
              <a:xfrm rot="2685929">
                <a:off x="8551347" y="5508978"/>
                <a:ext cx="13622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5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="" xmlns:a16="http://schemas.microsoft.com/office/drawing/2014/main" id="{A1DE6665-41B3-48E4-8F71-44A9EC985B40}"/>
                  </a:ext>
                </a:extLst>
              </p:cNvPr>
              <p:cNvSpPr txBox="1"/>
              <p:nvPr/>
            </p:nvSpPr>
            <p:spPr>
              <a:xfrm rot="4655925">
                <a:off x="7976232" y="5684640"/>
                <a:ext cx="130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6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="" xmlns:a16="http://schemas.microsoft.com/office/drawing/2014/main" id="{DA116507-5667-47E3-8962-74F96C789769}"/>
                  </a:ext>
                </a:extLst>
              </p:cNvPr>
              <p:cNvSpPr txBox="1"/>
              <p:nvPr/>
            </p:nvSpPr>
            <p:spPr>
              <a:xfrm rot="6267848">
                <a:off x="7467358" y="5660850"/>
                <a:ext cx="11441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7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="" xmlns:a16="http://schemas.microsoft.com/office/drawing/2014/main" id="{54D54EEF-0762-4D28-9359-0092FD6079CF}"/>
                  </a:ext>
                </a:extLst>
              </p:cNvPr>
              <p:cNvSpPr txBox="1"/>
              <p:nvPr/>
            </p:nvSpPr>
            <p:spPr>
              <a:xfrm rot="8314163">
                <a:off x="6820804" y="5487176"/>
                <a:ext cx="13352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8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="" xmlns:a16="http://schemas.microsoft.com/office/drawing/2014/main" id="{1502DFEF-8656-47F4-AB6B-CC45F49B75DE}"/>
                  </a:ext>
                </a:extLst>
              </p:cNvPr>
              <p:cNvSpPr txBox="1"/>
              <p:nvPr/>
            </p:nvSpPr>
            <p:spPr>
              <a:xfrm rot="10207448">
                <a:off x="6489701" y="4944652"/>
                <a:ext cx="12612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9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="" xmlns:a16="http://schemas.microsoft.com/office/drawing/2014/main" id="{E6562E2C-5D0D-440D-BD78-984225C148B5}"/>
                  </a:ext>
                </a:extLst>
              </p:cNvPr>
              <p:cNvSpPr txBox="1"/>
              <p:nvPr/>
            </p:nvSpPr>
            <p:spPr>
              <a:xfrm rot="11499479">
                <a:off x="6385718" y="4309792"/>
                <a:ext cx="1416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="" xmlns:a16="http://schemas.microsoft.com/office/drawing/2014/main" id="{07AE0122-31B5-4F4A-BC71-E7DDE4F0FCF2}"/>
                  </a:ext>
                </a:extLst>
              </p:cNvPr>
              <p:cNvSpPr txBox="1"/>
              <p:nvPr/>
            </p:nvSpPr>
            <p:spPr>
              <a:xfrm rot="13358356">
                <a:off x="6315504" y="3656609"/>
                <a:ext cx="1897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11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="" xmlns:a16="http://schemas.microsoft.com/office/drawing/2014/main" id="{069D7A7F-B543-4887-97C7-CED46D7E945A}"/>
                  </a:ext>
                </a:extLst>
              </p:cNvPr>
              <p:cNvSpPr txBox="1"/>
              <p:nvPr/>
            </p:nvSpPr>
            <p:spPr>
              <a:xfrm rot="15311981">
                <a:off x="7259504" y="3414648"/>
                <a:ext cx="14279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12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8366958" y="2793534"/>
                <a:ext cx="584775" cy="1527878"/>
                <a:chOff x="8366958" y="2793534"/>
                <a:chExt cx="584775" cy="1527878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="" xmlns:a16="http://schemas.microsoft.com/office/drawing/2014/main" id="{1446158D-8E1C-4F9E-B352-E831FF6B96DE}"/>
                    </a:ext>
                  </a:extLst>
                </p:cNvPr>
                <p:cNvSpPr txBox="1"/>
                <p:nvPr/>
              </p:nvSpPr>
              <p:spPr>
                <a:xfrm rot="17000997">
                  <a:off x="8030183" y="3399862"/>
                  <a:ext cx="125832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Câu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 1</a:t>
                  </a:r>
                </a:p>
              </p:txBody>
            </p:sp>
            <p:sp>
              <p:nvSpPr>
                <p:cNvPr id="3" name="Oval 2">
                  <a:hlinkClick r:id="rId6" action="ppaction://hlinksldjump"/>
                </p:cNvPr>
                <p:cNvSpPr/>
                <p:nvPr/>
              </p:nvSpPr>
              <p:spPr>
                <a:xfrm rot="16404834">
                  <a:off x="8674477" y="2793534"/>
                  <a:ext cx="274320" cy="274320"/>
                </a:xfrm>
                <a:prstGeom prst="ellipse">
                  <a:avLst/>
                </a:prstGeom>
                <a:solidFill>
                  <a:srgbClr val="FFEFA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EFAB"/>
                      </a:solidFill>
                    </a:ln>
                  </a:endParaRPr>
                </a:p>
              </p:txBody>
            </p:sp>
          </p:grpSp>
        </p:grpSp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 rot="18609808">
              <a:off x="3279646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6" name="Oval 55">
              <a:hlinkClick r:id="rId8" action="ppaction://hlinksldjump"/>
            </p:cNvPr>
            <p:cNvSpPr/>
            <p:nvPr/>
          </p:nvSpPr>
          <p:spPr>
            <a:xfrm rot="18609808">
              <a:off x="3908763" y="416609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7" name="Oval 56">
              <a:hlinkClick r:id="rId9" action="ppaction://hlinksldjump"/>
            </p:cNvPr>
            <p:cNvSpPr/>
            <p:nvPr/>
          </p:nvSpPr>
          <p:spPr>
            <a:xfrm rot="18609808">
              <a:off x="3969405" y="524621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9" name="Oval 58">
              <a:hlinkClick r:id="rId10" action="ppaction://hlinksldjump"/>
            </p:cNvPr>
            <p:cNvSpPr/>
            <p:nvPr/>
          </p:nvSpPr>
          <p:spPr>
            <a:xfrm rot="18609808">
              <a:off x="3415820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0" name="Oval 59">
              <a:hlinkClick r:id="rId11" action="ppaction://hlinksldjump"/>
            </p:cNvPr>
            <p:cNvSpPr/>
            <p:nvPr/>
          </p:nvSpPr>
          <p:spPr>
            <a:xfrm rot="18609808">
              <a:off x="2457237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1" name="Oval 60">
              <a:hlinkClick r:id="rId12" action="ppaction://hlinksldjump"/>
            </p:cNvPr>
            <p:cNvSpPr/>
            <p:nvPr/>
          </p:nvSpPr>
          <p:spPr>
            <a:xfrm rot="18609808">
              <a:off x="1301062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2" name="Oval 61">
              <a:hlinkClick r:id="rId13" action="ppaction://hlinksldjump"/>
            </p:cNvPr>
            <p:cNvSpPr/>
            <p:nvPr/>
          </p:nvSpPr>
          <p:spPr>
            <a:xfrm rot="18609808">
              <a:off x="364958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3" name="Oval 62">
              <a:hlinkClick r:id="rId14" action="ppaction://hlinksldjump"/>
            </p:cNvPr>
            <p:cNvSpPr/>
            <p:nvPr/>
          </p:nvSpPr>
          <p:spPr>
            <a:xfrm rot="18609808">
              <a:off x="-139098" y="5154057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4" name="Oval 63">
              <a:hlinkClick r:id="rId15" action="ppaction://hlinksldjump"/>
            </p:cNvPr>
            <p:cNvSpPr/>
            <p:nvPr/>
          </p:nvSpPr>
          <p:spPr>
            <a:xfrm rot="18609808">
              <a:off x="-222219" y="4206968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5" name="Oval 64">
              <a:hlinkClick r:id="rId16" action="ppaction://hlinksldjump"/>
            </p:cNvPr>
            <p:cNvSpPr/>
            <p:nvPr/>
          </p:nvSpPr>
          <p:spPr>
            <a:xfrm rot="18609808">
              <a:off x="364958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6" name="Oval 65">
              <a:hlinkClick r:id="rId17" action="ppaction://hlinksldjump"/>
            </p:cNvPr>
            <p:cNvSpPr/>
            <p:nvPr/>
          </p:nvSpPr>
          <p:spPr>
            <a:xfrm rot="18609808">
              <a:off x="1305109" y="2607251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=""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8189210" y="6901552"/>
            <a:ext cx="214878" cy="107441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=""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8143175" y="7790836"/>
            <a:ext cx="303600" cy="3048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pic>
        <p:nvPicPr>
          <p:cNvPr id="4" name="NhacCacVongQuayCuaChiecNonKyDieu-VA-62264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8136" y="8849479"/>
            <a:ext cx="609600" cy="609600"/>
          </a:xfrm>
          <a:prstGeom prst="rect">
            <a:avLst/>
          </a:prstGeom>
        </p:spPr>
      </p:pic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15877976" y="8338294"/>
            <a:ext cx="576064" cy="815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9235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7193279" y="1760759"/>
            <a:ext cx="8772642" cy="7026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1" y="1576278"/>
            <a:ext cx="7571820" cy="7602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8776744" y="726224"/>
            <a:ext cx="7507753" cy="37956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31602" y="597126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11 -</a:t>
            </a:r>
            <a:r>
              <a:rPr lang="en-US" altLang="zh-CN" sz="6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4 = 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04033" y="4099054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11 </a:t>
            </a:r>
            <a:r>
              <a:rPr lang="en-US" altLang="zh-CN" sz="6600" b="1" dirty="0" smtClean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- </a:t>
            </a:r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4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724858" y="52845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</a:t>
            </a:r>
          </a:p>
        </p:txBody>
      </p:sp>
      <p:sp>
        <p:nvSpPr>
          <p:cNvPr id="3" name="Heart 2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7577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734</TotalTime>
  <Words>825</Words>
  <Application>Microsoft Office PowerPoint</Application>
  <PresentationFormat>Custom</PresentationFormat>
  <Paragraphs>173</Paragraphs>
  <Slides>22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</cp:lastModifiedBy>
  <cp:revision>326</cp:revision>
  <dcterms:created xsi:type="dcterms:W3CDTF">2015-09-14T06:10:05Z</dcterms:created>
  <dcterms:modified xsi:type="dcterms:W3CDTF">2021-06-13T10:06:56Z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