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706" r:id="rId11"/>
    <p:sldMasterId id="2147483720" r:id="rId12"/>
  </p:sldMasterIdLst>
  <p:notesMasterIdLst>
    <p:notesMasterId r:id="rId32"/>
  </p:notesMasterIdLst>
  <p:sldIdLst>
    <p:sldId id="3271" r:id="rId13"/>
    <p:sldId id="518" r:id="rId14"/>
    <p:sldId id="3268" r:id="rId15"/>
    <p:sldId id="542" r:id="rId16"/>
    <p:sldId id="531" r:id="rId17"/>
    <p:sldId id="530" r:id="rId18"/>
    <p:sldId id="527" r:id="rId19"/>
    <p:sldId id="3269" r:id="rId20"/>
    <p:sldId id="528" r:id="rId21"/>
    <p:sldId id="529" r:id="rId22"/>
    <p:sldId id="533" r:id="rId23"/>
    <p:sldId id="534" r:id="rId24"/>
    <p:sldId id="535" r:id="rId25"/>
    <p:sldId id="536" r:id="rId26"/>
    <p:sldId id="537" r:id="rId27"/>
    <p:sldId id="538" r:id="rId28"/>
    <p:sldId id="539" r:id="rId29"/>
    <p:sldId id="540" r:id="rId30"/>
    <p:sldId id="297" r:id="rId31"/>
  </p:sldIdLst>
  <p:sldSz cx="12190413" cy="6859588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2369" autoAdjust="0"/>
  </p:normalViewPr>
  <p:slideViewPr>
    <p:cSldViewPr snapToGrid="0" showGuides="1">
      <p:cViewPr varScale="1">
        <p:scale>
          <a:sx n="63" d="100"/>
          <a:sy n="63" d="100"/>
        </p:scale>
        <p:origin x="192" y="4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0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4" y="2130924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5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0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45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2" y="4407924"/>
            <a:ext cx="10361851" cy="1362390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2" y="2907389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79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9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3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9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487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4" y="1600574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4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44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3" y="1535471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4" indent="0">
              <a:buNone/>
              <a:defRPr sz="2700" b="1"/>
            </a:lvl2pPr>
            <a:lvl3pPr marL="1219048" indent="0">
              <a:buNone/>
              <a:defRPr sz="2400" b="1"/>
            </a:lvl3pPr>
            <a:lvl4pPr marL="1827937" indent="0">
              <a:buNone/>
              <a:defRPr sz="2200" b="1"/>
            </a:lvl4pPr>
            <a:lvl5pPr marL="2437460" indent="0">
              <a:buNone/>
              <a:defRPr sz="2200" b="1"/>
            </a:lvl5pPr>
            <a:lvl6pPr marL="3046984" indent="0">
              <a:buNone/>
              <a:defRPr sz="2200" b="1"/>
            </a:lvl6pPr>
            <a:lvl7pPr marL="3656508" indent="0">
              <a:buNone/>
              <a:defRPr sz="2200" b="1"/>
            </a:lvl7pPr>
            <a:lvl8pPr marL="4265397" indent="0">
              <a:buNone/>
              <a:defRPr sz="2200" b="1"/>
            </a:lvl8pPr>
            <a:lvl9pPr marL="4874921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3" y="2175381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8" y="1535471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4" indent="0">
              <a:buNone/>
              <a:defRPr sz="2700" b="1"/>
            </a:lvl2pPr>
            <a:lvl3pPr marL="1219048" indent="0">
              <a:buNone/>
              <a:defRPr sz="2400" b="1"/>
            </a:lvl3pPr>
            <a:lvl4pPr marL="1827937" indent="0">
              <a:buNone/>
              <a:defRPr sz="2200" b="1"/>
            </a:lvl4pPr>
            <a:lvl5pPr marL="2437460" indent="0">
              <a:buNone/>
              <a:defRPr sz="2200" b="1"/>
            </a:lvl5pPr>
            <a:lvl6pPr marL="3046984" indent="0">
              <a:buNone/>
              <a:defRPr sz="2200" b="1"/>
            </a:lvl6pPr>
            <a:lvl7pPr marL="3656508" indent="0">
              <a:buNone/>
              <a:defRPr sz="2200" b="1"/>
            </a:lvl7pPr>
            <a:lvl8pPr marL="4265397" indent="0">
              <a:buNone/>
              <a:defRPr sz="2200" b="1"/>
            </a:lvl8pPr>
            <a:lvl9pPr marL="4874921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8" y="2175381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977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24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6" y="1031496"/>
            <a:ext cx="9911445" cy="4290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90" y="6453394"/>
            <a:ext cx="391838" cy="2201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9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93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1079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5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5" y="273120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9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24" indent="0">
              <a:buNone/>
              <a:defRPr sz="1600"/>
            </a:lvl2pPr>
            <a:lvl3pPr marL="1219048" indent="0">
              <a:buNone/>
              <a:defRPr sz="1400"/>
            </a:lvl3pPr>
            <a:lvl4pPr marL="1827937" indent="0">
              <a:buNone/>
              <a:defRPr sz="1200"/>
            </a:lvl4pPr>
            <a:lvl5pPr marL="2437460" indent="0">
              <a:buNone/>
              <a:defRPr sz="1200"/>
            </a:lvl5pPr>
            <a:lvl6pPr marL="3046984" indent="0">
              <a:buNone/>
              <a:defRPr sz="1200"/>
            </a:lvl6pPr>
            <a:lvl7pPr marL="3656508" indent="0">
              <a:buNone/>
              <a:defRPr sz="1200"/>
            </a:lvl7pPr>
            <a:lvl8pPr marL="4265397" indent="0">
              <a:buNone/>
              <a:defRPr sz="1200"/>
            </a:lvl8pPr>
            <a:lvl9pPr marL="487492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11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5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9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24" indent="0">
              <a:buNone/>
              <a:defRPr sz="3800"/>
            </a:lvl2pPr>
            <a:lvl3pPr marL="1219048" indent="0">
              <a:buNone/>
              <a:defRPr sz="3200"/>
            </a:lvl3pPr>
            <a:lvl4pPr marL="1827937" indent="0">
              <a:buNone/>
              <a:defRPr sz="2700"/>
            </a:lvl4pPr>
            <a:lvl5pPr marL="2437460" indent="0">
              <a:buNone/>
              <a:defRPr sz="2700"/>
            </a:lvl5pPr>
            <a:lvl6pPr marL="3046984" indent="0">
              <a:buNone/>
              <a:defRPr sz="2700"/>
            </a:lvl6pPr>
            <a:lvl7pPr marL="3656508" indent="0">
              <a:buNone/>
              <a:defRPr sz="2700"/>
            </a:lvl7pPr>
            <a:lvl8pPr marL="4265397" indent="0">
              <a:buNone/>
              <a:defRPr sz="2700"/>
            </a:lvl8pPr>
            <a:lvl9pPr marL="4874921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24" indent="0">
              <a:buNone/>
              <a:defRPr sz="1600"/>
            </a:lvl2pPr>
            <a:lvl3pPr marL="1219048" indent="0">
              <a:buNone/>
              <a:defRPr sz="1400"/>
            </a:lvl3pPr>
            <a:lvl4pPr marL="1827937" indent="0">
              <a:buNone/>
              <a:defRPr sz="1200"/>
            </a:lvl4pPr>
            <a:lvl5pPr marL="2437460" indent="0">
              <a:buNone/>
              <a:defRPr sz="1200"/>
            </a:lvl5pPr>
            <a:lvl6pPr marL="3046984" indent="0">
              <a:buNone/>
              <a:defRPr sz="1200"/>
            </a:lvl6pPr>
            <a:lvl7pPr marL="3656508" indent="0">
              <a:buNone/>
              <a:defRPr sz="1200"/>
            </a:lvl7pPr>
            <a:lvl8pPr marL="4265397" indent="0">
              <a:buNone/>
              <a:defRPr sz="1200"/>
            </a:lvl8pPr>
            <a:lvl9pPr marL="487492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635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5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4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138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6258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48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38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505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877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369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290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142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3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78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482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3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4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6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1" y="6357826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6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1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hdr="0" ftr="0" dt="0"/>
  <p:txStyles>
    <p:titleStyle>
      <a:lvl1pPr algn="ctr" defTabSz="1219048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48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6" indent="-380952" algn="l" defTabSz="12190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175" indent="-304762" algn="l" defTabSz="12190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699" indent="-304762" algn="l" defTabSz="12190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223" indent="-304762" algn="l" defTabSz="1219048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747" indent="-304762" algn="l" defTabSz="12190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70" indent="-304762" algn="l" defTabSz="12190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59" indent="-304762" algn="l" defTabSz="12190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683" indent="-304762" algn="l" defTabSz="12190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4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37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6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84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0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397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21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0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7.png"/><Relationship Id="rId5" Type="http://schemas.openxmlformats.org/officeDocument/2006/relationships/slide" Target="slide1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3" Type="http://schemas.microsoft.com/office/2007/relationships/hdphoto" Target="../media/hdphoto11.wdp"/><Relationship Id="rId18" Type="http://schemas.openxmlformats.org/officeDocument/2006/relationships/image" Target="../media/image36.png"/><Relationship Id="rId26" Type="http://schemas.microsoft.com/office/2007/relationships/hdphoto" Target="../media/hdphoto17.wdp"/><Relationship Id="rId39" Type="http://schemas.microsoft.com/office/2007/relationships/hdphoto" Target="../media/hdphoto23.wdp"/><Relationship Id="rId21" Type="http://schemas.microsoft.com/office/2007/relationships/hdphoto" Target="../media/hdphoto15.wdp"/><Relationship Id="rId34" Type="http://schemas.microsoft.com/office/2007/relationships/hdphoto" Target="../media/hdphoto21.wdp"/><Relationship Id="rId42" Type="http://schemas.microsoft.com/office/2007/relationships/hdphoto" Target="../media/hdphoto24.wdp"/><Relationship Id="rId47" Type="http://schemas.openxmlformats.org/officeDocument/2006/relationships/image" Target="../media/image50.png"/><Relationship Id="rId50" Type="http://schemas.openxmlformats.org/officeDocument/2006/relationships/image" Target="../media/image51.png"/><Relationship Id="rId55" Type="http://schemas.openxmlformats.org/officeDocument/2006/relationships/slide" Target="slide17.xml"/><Relationship Id="rId7" Type="http://schemas.microsoft.com/office/2007/relationships/hdphoto" Target="../media/hdphoto8.wdp"/><Relationship Id="rId2" Type="http://schemas.openxmlformats.org/officeDocument/2006/relationships/image" Target="../media/image28.png"/><Relationship Id="rId16" Type="http://schemas.openxmlformats.org/officeDocument/2006/relationships/image" Target="../media/image35.png"/><Relationship Id="rId29" Type="http://schemas.openxmlformats.org/officeDocument/2006/relationships/image" Target="../media/image42.png"/><Relationship Id="rId11" Type="http://schemas.microsoft.com/office/2007/relationships/hdphoto" Target="../media/hdphoto10.wdp"/><Relationship Id="rId24" Type="http://schemas.openxmlformats.org/officeDocument/2006/relationships/image" Target="../media/image39.png"/><Relationship Id="rId32" Type="http://schemas.microsoft.com/office/2007/relationships/hdphoto" Target="../media/hdphoto20.wdp"/><Relationship Id="rId37" Type="http://schemas.microsoft.com/office/2007/relationships/hdphoto" Target="../media/hdphoto22.wdp"/><Relationship Id="rId40" Type="http://schemas.openxmlformats.org/officeDocument/2006/relationships/slide" Target="slide18.xml"/><Relationship Id="rId45" Type="http://schemas.microsoft.com/office/2007/relationships/hdphoto" Target="../media/hdphoto25.wdp"/><Relationship Id="rId53" Type="http://schemas.openxmlformats.org/officeDocument/2006/relationships/image" Target="../media/image52.png"/><Relationship Id="rId5" Type="http://schemas.microsoft.com/office/2007/relationships/hdphoto" Target="../media/hdphoto7.wdp"/><Relationship Id="rId19" Type="http://schemas.microsoft.com/office/2007/relationships/hdphoto" Target="../media/hdphoto14.wdp"/><Relationship Id="rId4" Type="http://schemas.openxmlformats.org/officeDocument/2006/relationships/image" Target="../media/image29.png"/><Relationship Id="rId9" Type="http://schemas.microsoft.com/office/2007/relationships/hdphoto" Target="../media/hdphoto9.wdp"/><Relationship Id="rId14" Type="http://schemas.openxmlformats.org/officeDocument/2006/relationships/image" Target="../media/image34.png"/><Relationship Id="rId22" Type="http://schemas.openxmlformats.org/officeDocument/2006/relationships/image" Target="../media/image38.png"/><Relationship Id="rId27" Type="http://schemas.openxmlformats.org/officeDocument/2006/relationships/image" Target="../media/image41.png"/><Relationship Id="rId30" Type="http://schemas.microsoft.com/office/2007/relationships/hdphoto" Target="../media/hdphoto19.wdp"/><Relationship Id="rId35" Type="http://schemas.openxmlformats.org/officeDocument/2006/relationships/image" Target="../media/image45.png"/><Relationship Id="rId43" Type="http://schemas.openxmlformats.org/officeDocument/2006/relationships/slide" Target="slide13.xml"/><Relationship Id="rId48" Type="http://schemas.microsoft.com/office/2007/relationships/hdphoto" Target="../media/hdphoto26.wdp"/><Relationship Id="rId56" Type="http://schemas.openxmlformats.org/officeDocument/2006/relationships/image" Target="../media/image53.png"/><Relationship Id="rId8" Type="http://schemas.openxmlformats.org/officeDocument/2006/relationships/image" Target="../media/image31.png"/><Relationship Id="rId51" Type="http://schemas.microsoft.com/office/2007/relationships/hdphoto" Target="../media/hdphoto27.wdp"/><Relationship Id="rId3" Type="http://schemas.microsoft.com/office/2007/relationships/hdphoto" Target="../media/hdphoto6.wdp"/><Relationship Id="rId12" Type="http://schemas.openxmlformats.org/officeDocument/2006/relationships/image" Target="../media/image33.png"/><Relationship Id="rId17" Type="http://schemas.microsoft.com/office/2007/relationships/hdphoto" Target="../media/hdphoto13.wdp"/><Relationship Id="rId25" Type="http://schemas.openxmlformats.org/officeDocument/2006/relationships/image" Target="../media/image40.png"/><Relationship Id="rId33" Type="http://schemas.openxmlformats.org/officeDocument/2006/relationships/image" Target="../media/image44.png"/><Relationship Id="rId38" Type="http://schemas.openxmlformats.org/officeDocument/2006/relationships/image" Target="../media/image47.png"/><Relationship Id="rId46" Type="http://schemas.openxmlformats.org/officeDocument/2006/relationships/slide" Target="slide14.xml"/><Relationship Id="rId20" Type="http://schemas.openxmlformats.org/officeDocument/2006/relationships/image" Target="../media/image37.png"/><Relationship Id="rId41" Type="http://schemas.openxmlformats.org/officeDocument/2006/relationships/image" Target="../media/image48.png"/><Relationship Id="rId54" Type="http://schemas.microsoft.com/office/2007/relationships/hdphoto" Target="../media/hdphoto28.wdp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png"/><Relationship Id="rId15" Type="http://schemas.microsoft.com/office/2007/relationships/hdphoto" Target="../media/hdphoto12.wdp"/><Relationship Id="rId23" Type="http://schemas.microsoft.com/office/2007/relationships/hdphoto" Target="../media/hdphoto16.wdp"/><Relationship Id="rId28" Type="http://schemas.microsoft.com/office/2007/relationships/hdphoto" Target="../media/hdphoto18.wdp"/><Relationship Id="rId36" Type="http://schemas.openxmlformats.org/officeDocument/2006/relationships/image" Target="../media/image46.png"/><Relationship Id="rId49" Type="http://schemas.openxmlformats.org/officeDocument/2006/relationships/slide" Target="slide15.xml"/><Relationship Id="rId57" Type="http://schemas.microsoft.com/office/2007/relationships/hdphoto" Target="../media/hdphoto29.wdp"/><Relationship Id="rId10" Type="http://schemas.openxmlformats.org/officeDocument/2006/relationships/image" Target="../media/image32.png"/><Relationship Id="rId31" Type="http://schemas.openxmlformats.org/officeDocument/2006/relationships/image" Target="../media/image43.png"/><Relationship Id="rId44" Type="http://schemas.openxmlformats.org/officeDocument/2006/relationships/image" Target="../media/image49.png"/><Relationship Id="rId52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6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6.pn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6.pn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6.png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6.png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6.pn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12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07" y="-253728"/>
            <a:ext cx="1827400" cy="1377307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524" y="422243"/>
            <a:ext cx="645284" cy="64551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2174" y="655291"/>
            <a:ext cx="687382" cy="687631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5424" y="0"/>
            <a:ext cx="2834988" cy="1481179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5305" y="6116916"/>
            <a:ext cx="1494318" cy="74267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D7CF99E-90BC-4B47-BE8D-F7CB6FE86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43" y="85461"/>
            <a:ext cx="6716459" cy="6481383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3089" y="6454636"/>
            <a:ext cx="814797" cy="40495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9561F-44AF-4830-8CF4-D8541169BFAC}"/>
              </a:ext>
            </a:extLst>
          </p:cNvPr>
          <p:cNvSpPr txBox="1"/>
          <p:nvPr/>
        </p:nvSpPr>
        <p:spPr>
          <a:xfrm>
            <a:off x="2223104" y="3108554"/>
            <a:ext cx="7132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9900"/>
                </a:solidFill>
                <a:latin typeface="Antique" panose="00000400000000000000" pitchFamily="2" charset="0"/>
                <a:cs typeface="Times New Roman" panose="02020603050405020304" pitchFamily="18" charset="0"/>
              </a:rPr>
              <a:t>CHÀO MỪNG </a:t>
            </a:r>
          </a:p>
          <a:p>
            <a:pPr algn="ctr"/>
            <a:r>
              <a:rPr lang="en-US" sz="4400" b="1">
                <a:solidFill>
                  <a:srgbClr val="009900"/>
                </a:solidFill>
                <a:latin typeface="Antique" panose="00000400000000000000" pitchFamily="2" charset="0"/>
                <a:cs typeface="Times New Roman" panose="02020603050405020304" pitchFamily="18" charset="0"/>
              </a:rPr>
              <a:t>CÁC CON ĐẾN VỚI </a:t>
            </a:r>
          </a:p>
          <a:p>
            <a:pPr algn="ctr"/>
            <a:r>
              <a:rPr lang="en-US" sz="4400" b="1">
                <a:solidFill>
                  <a:srgbClr val="009900"/>
                </a:solidFill>
                <a:latin typeface="Antique" panose="00000400000000000000" pitchFamily="2" charset="0"/>
                <a:cs typeface="Times New Roman" panose="02020603050405020304" pitchFamily="18" charset="0"/>
              </a:rPr>
              <a:t>TIẾT HỌC TOÁN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663275B-3579-485E-BBDC-B44F5A4E6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55" y="5232212"/>
            <a:ext cx="1797547" cy="1527915"/>
          </a:xfrm>
          <a:prstGeom prst="rect">
            <a:avLst/>
          </a:prstGeom>
        </p:spPr>
      </p:pic>
      <p:pic>
        <p:nvPicPr>
          <p:cNvPr id="11" name="Picture 10" descr="A picture containing plant&#10;&#10;Description automatically generated">
            <a:extLst>
              <a:ext uri="{FF2B5EF4-FFF2-40B4-BE49-F238E27FC236}">
                <a16:creationId xmlns:a16="http://schemas.microsoft.com/office/drawing/2014/main" id="{909A81FE-4F69-49AB-9ED9-A3E2FB147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80" y="2815811"/>
            <a:ext cx="4657285" cy="23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2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22635" y="-330207"/>
            <a:ext cx="11761042" cy="1920353"/>
            <a:chOff x="255887" y="-528402"/>
            <a:chExt cx="11892516" cy="2515061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03480" y="480061"/>
              <a:ext cx="11144923" cy="150659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17956" y="4436402"/>
            <a:ext cx="1161918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Sau khi bạn Nam bỏ thêm một số hòn đá cảnh vào bể B thì mực nước ỏ bể B tăng thêm 5cm. Hỏi lúc này mực nước ở bể B cao hơn mực nước ở bể A bao nhiêu xăng-ti-mét?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20" y="5073628"/>
            <a:ext cx="11619187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Lúc này mực nước ở bể B cao hơn mực nước ở bể A</a:t>
            </a:r>
            <a:r>
              <a:rPr lang="en-US" sz="2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+ 5 = 11cm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59"/>
            <a:ext cx="12190413" cy="713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39" y="4750900"/>
            <a:ext cx="2742843" cy="26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293" y="5259018"/>
            <a:ext cx="2965934" cy="12618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3700" b="1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331" y="21666"/>
            <a:ext cx="2279353" cy="9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42" y="1215467"/>
            <a:ext cx="1074959" cy="11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96" y="3543239"/>
            <a:ext cx="2332250" cy="6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59" y="3676451"/>
            <a:ext cx="3410413" cy="102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01" y="720192"/>
            <a:ext cx="1193947" cy="13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0636" y="-431900"/>
            <a:ext cx="2106603" cy="24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867" y="1943100"/>
            <a:ext cx="1335140" cy="11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16" y="-25405"/>
            <a:ext cx="79572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23" y="2714899"/>
            <a:ext cx="2332250" cy="6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4" y="2921676"/>
            <a:ext cx="1514992" cy="10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057" y="2863001"/>
            <a:ext cx="1422215" cy="9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7" y="-25405"/>
            <a:ext cx="79572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89" y="279465"/>
            <a:ext cx="4095406" cy="32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15" y="2664464"/>
            <a:ext cx="2244916" cy="7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7" y="-25405"/>
            <a:ext cx="788961" cy="7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483" y="2693549"/>
            <a:ext cx="1020234" cy="8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71" y="-25405"/>
            <a:ext cx="81269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19444" y="3140130"/>
            <a:ext cx="2618503" cy="17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72" y="-25406"/>
            <a:ext cx="803990" cy="77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079" y="4292727"/>
            <a:ext cx="1975272" cy="15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61" y="-25595"/>
            <a:ext cx="1083159" cy="9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884" y="3937912"/>
            <a:ext cx="3073000" cy="31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17" y="685959"/>
            <a:ext cx="1051295" cy="11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" y="685959"/>
            <a:ext cx="1101511" cy="11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8" y="720193"/>
            <a:ext cx="1041787" cy="11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37" y="650490"/>
            <a:ext cx="1054867" cy="11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87" y="703923"/>
            <a:ext cx="1004984" cy="10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55" y="703925"/>
            <a:ext cx="1004984" cy="10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02285" y="1600571"/>
            <a:ext cx="5771767" cy="135421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của phép tính: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+ 31 + 5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0460" y="3829327"/>
            <a:ext cx="816884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67" y="1389554"/>
            <a:ext cx="9155230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Mai có 25 cây táo và 8 cây bưởi. Hỏi nhà Mai có tất cả bao nhiêu cây?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5742" y="3676188"/>
            <a:ext cx="1815556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33 cây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4444" y="1600571"/>
            <a:ext cx="7727430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vật nào dưới đây nhẹ hơn?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46778" r="26488" b="31888"/>
          <a:stretch/>
        </p:blipFill>
        <p:spPr bwMode="auto">
          <a:xfrm>
            <a:off x="4036844" y="3182073"/>
            <a:ext cx="3608746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771900" y="3124923"/>
            <a:ext cx="2163773" cy="2038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6762" y="1160306"/>
            <a:ext cx="9416888" cy="196976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chó cân nặng 18kg, con mèo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nặng 5kg. Hỏi cả hai con nặng bao nhiêu ki-lô-gam?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5416" y="3566640"/>
            <a:ext cx="1557472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23 kg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4486" y="1600571"/>
            <a:ext cx="8107343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78 và 12 là bao nhiêu?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9716" y="3595878"/>
            <a:ext cx="816884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5268" y="1448171"/>
            <a:ext cx="9119875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hiệu của số lớn nhất có hai chữ số và số bé nhất có hai chữ số?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1890" y="3836388"/>
            <a:ext cx="3113988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99 – 10 = 89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554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Ravie" panose="04040805050809020602" pitchFamily="82" charset="0"/>
                <a:ea typeface="思源黑体 CN Bold" panose="020B0800000000000000" pitchFamily="34" charset="-122"/>
              </a:rPr>
              <a:t>CHÀO TẠM BIỆT CÁC CON!</a:t>
            </a:r>
            <a:endParaRPr lang="zh-CN" altLang="en-US" sz="5400" dirty="0">
              <a:solidFill>
                <a:srgbClr val="FF0000"/>
              </a:solidFill>
              <a:latin typeface="Ravie" panose="04040805050809020602" pitchFamily="8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4714BCA-BDEB-4E21-957E-243FA4BD2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87" y="31788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11" y="-245268"/>
            <a:ext cx="3173852" cy="342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38" y="266434"/>
            <a:ext cx="1695088" cy="216240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436555" y="1605945"/>
            <a:ext cx="7520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Chủ đề 4:  PHÉP CỘNG, PHÉP TRỪ 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(CÓ NHỚ) TRONG PHẠM VI 100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A4235AB3-1CFA-4242-93E1-F2CEC92E9A97}"/>
              </a:ext>
            </a:extLst>
          </p:cNvPr>
          <p:cNvSpPr txBox="1"/>
          <p:nvPr/>
        </p:nvSpPr>
        <p:spPr>
          <a:xfrm>
            <a:off x="2849941" y="3231964"/>
            <a:ext cx="702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21: LUYỆN TẬP CHUNG</a:t>
            </a: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31057839-3F56-4557-8DEF-7679D961C9C7}"/>
              </a:ext>
            </a:extLst>
          </p:cNvPr>
          <p:cNvSpPr txBox="1"/>
          <p:nvPr/>
        </p:nvSpPr>
        <p:spPr>
          <a:xfrm>
            <a:off x="5093237" y="4216906"/>
            <a:ext cx="1795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2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AB46D-EC85-4797-8014-1167BB94C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65" y="1241"/>
            <a:ext cx="12259977" cy="6984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C44A7E-EC39-417D-8E0D-6BC706D9EB73}"/>
              </a:ext>
            </a:extLst>
          </p:cNvPr>
          <p:cNvSpPr txBox="1"/>
          <p:nvPr/>
        </p:nvSpPr>
        <p:spPr>
          <a:xfrm>
            <a:off x="924219" y="989684"/>
            <a:ext cx="8149026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3600" b="1">
                <a:solidFill>
                  <a:prstClr val="white"/>
                </a:solidFill>
                <a:latin typeface="HP001 4 hàng" panose="020B0603050302020204" pitchFamily="34" charset="0"/>
              </a:rPr>
              <a:t>Thứ sáu ngày 19 tháng 11 năm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E552D-4686-42DA-BB17-F5FFE8416F7D}"/>
              </a:ext>
            </a:extLst>
          </p:cNvPr>
          <p:cNvSpPr txBox="1"/>
          <p:nvPr/>
        </p:nvSpPr>
        <p:spPr>
          <a:xfrm>
            <a:off x="3103918" y="1690612"/>
            <a:ext cx="1318420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3600" b="1">
                <a:solidFill>
                  <a:prstClr val="white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DDD338-D02E-4183-9A48-383FF43EC5DA}"/>
              </a:ext>
            </a:extLst>
          </p:cNvPr>
          <p:cNvSpPr txBox="1"/>
          <p:nvPr/>
        </p:nvSpPr>
        <p:spPr>
          <a:xfrm>
            <a:off x="1666239" y="2377499"/>
            <a:ext cx="10292289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Bài 21: Luyện tập chung (tiết 2).</a:t>
            </a:r>
          </a:p>
        </p:txBody>
      </p:sp>
    </p:spTree>
    <p:extLst>
      <p:ext uri="{BB962C8B-B14F-4D97-AF65-F5344CB8AC3E}">
        <p14:creationId xmlns:p14="http://schemas.microsoft.com/office/powerpoint/2010/main" val="304126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47218D7E-F50E-4B12-81EA-616379FB9847}"/>
              </a:ext>
            </a:extLst>
          </p:cNvPr>
          <p:cNvSpPr/>
          <p:nvPr/>
        </p:nvSpPr>
        <p:spPr>
          <a:xfrm rot="5400000">
            <a:off x="6003088" y="3054249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11">
            <a:extLst>
              <a:ext uri="{FF2B5EF4-FFF2-40B4-BE49-F238E27FC236}">
                <a16:creationId xmlns:a16="http://schemas.microsoft.com/office/drawing/2014/main" id="{FACB640B-2DD0-4D0D-A3B0-10DF6324FAE4}"/>
              </a:ext>
            </a:extLst>
          </p:cNvPr>
          <p:cNvSpPr/>
          <p:nvPr/>
        </p:nvSpPr>
        <p:spPr>
          <a:xfrm rot="-2700000">
            <a:off x="4464801" y="2874861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id="{0B983D7F-D13C-41EE-AA2E-067A2A0B4AE2}"/>
              </a:ext>
            </a:extLst>
          </p:cNvPr>
          <p:cNvSpPr/>
          <p:nvPr/>
        </p:nvSpPr>
        <p:spPr>
          <a:xfrm rot="-2700000" flipV="1">
            <a:off x="5291888" y="3700361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2">
            <a:extLst>
              <a:ext uri="{FF2B5EF4-FFF2-40B4-BE49-F238E27FC236}">
                <a16:creationId xmlns:a16="http://schemas.microsoft.com/office/drawing/2014/main" id="{E4B4587B-1578-4EB9-9A68-B4BD959AD565}"/>
              </a:ext>
            </a:extLst>
          </p:cNvPr>
          <p:cNvSpPr/>
          <p:nvPr/>
        </p:nvSpPr>
        <p:spPr>
          <a:xfrm rot="2700000">
            <a:off x="5271251" y="2044599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9526BE9C-B5A9-41E0-874F-7A114799BA45}"/>
              </a:ext>
            </a:extLst>
          </p:cNvPr>
          <p:cNvSpPr/>
          <p:nvPr/>
        </p:nvSpPr>
        <p:spPr>
          <a:xfrm>
            <a:off x="5650663" y="1703286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FA834659-6E30-4024-9F06-B39F281AAB03}"/>
              </a:ext>
            </a:extLst>
          </p:cNvPr>
          <p:cNvGrpSpPr/>
          <p:nvPr/>
        </p:nvGrpSpPr>
        <p:grpSpPr>
          <a:xfrm>
            <a:off x="7281026" y="317013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:a16="http://schemas.microsoft.com/office/drawing/2014/main" id="{006A1B42-E65A-4C45-B8EA-AF8C225DCB5E}"/>
              </a:ext>
            </a:extLst>
          </p:cNvPr>
          <p:cNvGrpSpPr/>
          <p:nvPr/>
        </p:nvGrpSpPr>
        <p:grpSpPr>
          <a:xfrm>
            <a:off x="3972676" y="3257449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:a16="http://schemas.microsoft.com/office/drawing/2014/main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:a16="http://schemas.microsoft.com/office/drawing/2014/main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:a16="http://schemas.microsoft.com/office/drawing/2014/main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:a16="http://schemas.microsoft.com/office/drawing/2014/main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:a16="http://schemas.microsoft.com/office/drawing/2014/main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:a16="http://schemas.microsoft.com/office/drawing/2014/main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id="{C9E50703-02D8-4A88-A5F1-B600C821C2D6}"/>
              </a:ext>
            </a:extLst>
          </p:cNvPr>
          <p:cNvGrpSpPr/>
          <p:nvPr/>
        </p:nvGrpSpPr>
        <p:grpSpPr>
          <a:xfrm>
            <a:off x="5593513" y="4843361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:a16="http://schemas.microsoft.com/office/drawing/2014/main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:a16="http://schemas.microsoft.com/office/drawing/2014/main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:a16="http://schemas.microsoft.com/office/drawing/2014/main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:a16="http://schemas.microsoft.com/office/drawing/2014/main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016575" y="2813845"/>
            <a:ext cx="17447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</a:t>
            </a:r>
          </a:p>
          <a:p>
            <a:r>
              <a:rPr lang="en-US" altLang="zh-CN" sz="3600" b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cần đạt</a:t>
            </a:r>
            <a:endParaRPr lang="zh-CN" altLang="en-US" sz="3600" b="1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7EF302-17A5-4F20-BD10-12A501A4B439}"/>
              </a:ext>
            </a:extLst>
          </p:cNvPr>
          <p:cNvSpPr txBox="1"/>
          <p:nvPr/>
        </p:nvSpPr>
        <p:spPr>
          <a:xfrm flipH="1">
            <a:off x="1847850" y="942579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kĩ năng đặt tính phép cộng (có nhớ)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8E578A-F873-41AC-9C04-92CDB7FA3630}"/>
              </a:ext>
            </a:extLst>
          </p:cNvPr>
          <p:cNvSpPr txBox="1"/>
          <p:nvPr/>
        </p:nvSpPr>
        <p:spPr>
          <a:xfrm flipH="1">
            <a:off x="2436188" y="5209084"/>
            <a:ext cx="7334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tính bằng cách đặt tính hoặc tính nhẩm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95939B-72CA-4734-A97D-AACD474AEF13}"/>
              </a:ext>
            </a:extLst>
          </p:cNvPr>
          <p:cNvSpPr txBox="1"/>
          <p:nvPr/>
        </p:nvSpPr>
        <p:spPr>
          <a:xfrm flipH="1">
            <a:off x="0" y="3117600"/>
            <a:ext cx="4540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được 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4914F-4F8D-4873-BAA6-B7FAFB87382B}"/>
              </a:ext>
            </a:extLst>
          </p:cNvPr>
          <p:cNvSpPr txBox="1"/>
          <p:nvPr/>
        </p:nvSpPr>
        <p:spPr>
          <a:xfrm flipH="1">
            <a:off x="7759280" y="2579570"/>
            <a:ext cx="424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được bài toán liên quan đến phép cộng có nhớ.</a:t>
            </a:r>
          </a:p>
        </p:txBody>
      </p:sp>
    </p:spTree>
    <p:extLst>
      <p:ext uri="{BB962C8B-B14F-4D97-AF65-F5344CB8AC3E}">
        <p14:creationId xmlns:p14="http://schemas.microsoft.com/office/powerpoint/2010/main" val="24410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3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6" y="1714212"/>
            <a:ext cx="3664752" cy="2620212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19" y="1714212"/>
            <a:ext cx="3664752" cy="2620212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05" y="1714212"/>
            <a:ext cx="3664752" cy="2620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289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41 + 19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0972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67 + 3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5858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76 + 14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3448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5115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70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02881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90</a:t>
            </a:r>
          </a:p>
        </p:txBody>
      </p:sp>
      <p:pic>
        <p:nvPicPr>
          <p:cNvPr id="19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881" y="206488"/>
            <a:ext cx="1355419" cy="1359929"/>
          </a:xfrm>
          <a:prstGeom prst="rect">
            <a:avLst/>
          </a:prstGeom>
        </p:spPr>
      </p:pic>
      <p:pic>
        <p:nvPicPr>
          <p:cNvPr id="2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36" y="5039260"/>
            <a:ext cx="5309989" cy="1820328"/>
          </a:xfrm>
          <a:prstGeom prst="rect">
            <a:avLst/>
          </a:prstGeom>
        </p:spPr>
      </p:pic>
      <p:pic>
        <p:nvPicPr>
          <p:cNvPr id="29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115" y="5039260"/>
            <a:ext cx="5309989" cy="18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30819" r="28803" b="29303"/>
          <a:stretch/>
        </p:blipFill>
        <p:spPr bwMode="auto">
          <a:xfrm>
            <a:off x="360268" y="1994657"/>
            <a:ext cx="5932019" cy="343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9515339" cy="2242458"/>
            <a:chOff x="358880" y="-528402"/>
            <a:chExt cx="9621705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8929025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Đường bay của bạn nào dài nhất?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0" t="30819" r="61495" b="61182"/>
          <a:stretch/>
        </p:blipFill>
        <p:spPr bwMode="auto">
          <a:xfrm>
            <a:off x="7275721" y="1800319"/>
            <a:ext cx="1317174" cy="116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7069923" y="3162470"/>
            <a:ext cx="1522972" cy="10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03" b="67295" l="33020" r="38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59991" r="60366" b="31893"/>
          <a:stretch/>
        </p:blipFill>
        <p:spPr bwMode="auto">
          <a:xfrm>
            <a:off x="6805508" y="4362330"/>
            <a:ext cx="1911313" cy="119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28364" y="2238432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61 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28364" y="3418793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63 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28363" y="4809070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51 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809" y="5427705"/>
            <a:ext cx="113121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Vậy đường bay của bạn              là dài nhất: 63 cm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6203772" y="5427705"/>
            <a:ext cx="1026539" cy="72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470" y="164473"/>
            <a:ext cx="1355419" cy="13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t="37066" r="28601" b="29679"/>
          <a:stretch/>
        </p:blipFill>
        <p:spPr bwMode="auto">
          <a:xfrm>
            <a:off x="4774667" y="2418080"/>
            <a:ext cx="7018243" cy="316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805148"/>
            <a:ext cx="12045000" cy="2423237"/>
            <a:chOff x="358880" y="-528402"/>
            <a:chExt cx="12179644" cy="2717815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9127"/>
              <a:ext cx="11486964" cy="146028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Nam có 38 viên bi. Rô–bốt có 34 viên bi. Hỏi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Nam và Rô-bốt có tất cả bao nhiêu viên bi?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00410" y="2395298"/>
            <a:ext cx="514562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Nam        : 38 viên bi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Rô-bốt    : 34 viên bi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viên bi?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0845" y="921797"/>
            <a:ext cx="8557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07117" y="921797"/>
            <a:ext cx="1662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61064" y="921797"/>
            <a:ext cx="1662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83215" y="921797"/>
            <a:ext cx="1143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41476" y="1452158"/>
            <a:ext cx="48896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045" y="350505"/>
            <a:ext cx="1355419" cy="13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075202" y="3966297"/>
            <a:ext cx="947572" cy="459700"/>
            <a:chOff x="8522628" y="5312787"/>
            <a:chExt cx="1091389" cy="529471"/>
          </a:xfrm>
        </p:grpSpPr>
        <p:sp>
          <p:nvSpPr>
            <p:cNvPr id="76" name="TextBox 75"/>
            <p:cNvSpPr txBox="1"/>
            <p:nvPr/>
          </p:nvSpPr>
          <p:spPr>
            <a:xfrm>
              <a:off x="8740071" y="5312787"/>
              <a:ext cx="604031" cy="362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914286">
                <a:lnSpc>
                  <a:spcPct val="120000"/>
                </a:lnSpc>
                <a:defRPr/>
              </a:pPr>
              <a:r>
                <a:rPr lang="en-US" sz="1327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85%</a:t>
              </a:r>
              <a:endParaRPr lang="en-GB" sz="1327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2628" y="5570149"/>
              <a:ext cx="1091389" cy="272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914286">
                <a:lnSpc>
                  <a:spcPct val="120000"/>
                </a:lnSpc>
                <a:defRPr/>
              </a:pPr>
              <a:r>
                <a:rPr lang="zh-CN" altLang="en-US" sz="853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853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8027" y="346046"/>
            <a:ext cx="11256727" cy="6228492"/>
            <a:chOff x="631064" y="0"/>
            <a:chExt cx="10921286" cy="6858000"/>
          </a:xfrm>
        </p:grpSpPr>
        <p:pic>
          <p:nvPicPr>
            <p:cNvPr id="10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6FD197A-F688-4348-B438-1DBAEF3453E3}"/>
              </a:ext>
            </a:extLst>
          </p:cNvPr>
          <p:cNvSpPr txBox="1"/>
          <p:nvPr/>
        </p:nvSpPr>
        <p:spPr>
          <a:xfrm>
            <a:off x="465658" y="660739"/>
            <a:ext cx="2732904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</a:rPr>
              <a:t>Bài 3: S82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D9C265-E7D3-4B2F-8EA1-EB3F68420040}"/>
              </a:ext>
            </a:extLst>
          </p:cNvPr>
          <p:cNvSpPr txBox="1"/>
          <p:nvPr/>
        </p:nvSpPr>
        <p:spPr>
          <a:xfrm>
            <a:off x="3500011" y="1315002"/>
            <a:ext cx="2732904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31558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73387" y="-565307"/>
            <a:ext cx="11761042" cy="2242458"/>
            <a:chOff x="255887" y="-528402"/>
            <a:chExt cx="11892516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03480" y="480059"/>
              <a:ext cx="11144923" cy="132362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65941" y="4733926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 bao nhiêu xăng-ti-mét?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520" y="5620191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 bao nhiêu xăng-ti-mét?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941" y="4833004"/>
            <a:ext cx="113685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A: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520" y="5653079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A: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+ 6 = 21 cm</a:t>
            </a:r>
          </a:p>
        </p:txBody>
      </p:sp>
    </p:spTree>
    <p:extLst>
      <p:ext uri="{BB962C8B-B14F-4D97-AF65-F5344CB8AC3E}">
        <p14:creationId xmlns:p14="http://schemas.microsoft.com/office/powerpoint/2010/main" val="27954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  <p:bldP spid="7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7188</TotalTime>
  <Words>538</Words>
  <Application>Microsoft Office PowerPoint</Application>
  <PresentationFormat>Custom</PresentationFormat>
  <Paragraphs>69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49" baseType="lpstr">
      <vt:lpstr>等线</vt:lpstr>
      <vt:lpstr>等线 Light</vt:lpstr>
      <vt:lpstr>宋体</vt:lpstr>
      <vt:lpstr>Antique</vt:lpstr>
      <vt:lpstr>Arial</vt:lpstr>
      <vt:lpstr>Calibri</vt:lpstr>
      <vt:lpstr>Calibri Light</vt:lpstr>
      <vt:lpstr>HP001 4 hàng</vt:lpstr>
      <vt:lpstr>iCiel Cadena</vt:lpstr>
      <vt:lpstr>iCiel Pony</vt:lpstr>
      <vt:lpstr>Impact</vt:lpstr>
      <vt:lpstr>ITC Avant Garde Std Bk</vt:lpstr>
      <vt:lpstr>LiHei Pro</vt:lpstr>
      <vt:lpstr>Ravie</vt:lpstr>
      <vt:lpstr>Signika</vt:lpstr>
      <vt:lpstr>Times New Roman</vt:lpstr>
      <vt:lpstr>UTM Azuki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huyen nguyen</cp:lastModifiedBy>
  <cp:revision>3771</cp:revision>
  <dcterms:created xsi:type="dcterms:W3CDTF">2015-12-01T09:06:39Z</dcterms:created>
  <dcterms:modified xsi:type="dcterms:W3CDTF">2021-11-12T17:49:37Z</dcterms:modified>
</cp:coreProperties>
</file>