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7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43" r:id="rId2"/>
    <p:sldMasterId id="2147484077" r:id="rId3"/>
    <p:sldMasterId id="2147484100" r:id="rId4"/>
    <p:sldMasterId id="2147484143" r:id="rId5"/>
    <p:sldMasterId id="2147484155" r:id="rId6"/>
    <p:sldMasterId id="2147484167" r:id="rId7"/>
    <p:sldMasterId id="2147484179" r:id="rId8"/>
  </p:sldMasterIdLst>
  <p:notesMasterIdLst>
    <p:notesMasterId r:id="rId34"/>
  </p:notesMasterIdLst>
  <p:sldIdLst>
    <p:sldId id="465" r:id="rId9"/>
    <p:sldId id="332" r:id="rId10"/>
    <p:sldId id="464" r:id="rId11"/>
    <p:sldId id="498" r:id="rId12"/>
    <p:sldId id="383" r:id="rId13"/>
    <p:sldId id="468" r:id="rId14"/>
    <p:sldId id="504" r:id="rId15"/>
    <p:sldId id="308" r:id="rId16"/>
    <p:sldId id="318" r:id="rId17"/>
    <p:sldId id="319" r:id="rId18"/>
    <p:sldId id="469" r:id="rId19"/>
    <p:sldId id="506" r:id="rId20"/>
    <p:sldId id="276" r:id="rId21"/>
    <p:sldId id="458" r:id="rId22"/>
    <p:sldId id="518" r:id="rId23"/>
    <p:sldId id="470" r:id="rId24"/>
    <p:sldId id="324" r:id="rId25"/>
    <p:sldId id="325" r:id="rId26"/>
    <p:sldId id="326" r:id="rId27"/>
    <p:sldId id="341" r:id="rId28"/>
    <p:sldId id="501" r:id="rId29"/>
    <p:sldId id="330" r:id="rId30"/>
    <p:sldId id="508" r:id="rId31"/>
    <p:sldId id="507" r:id="rId32"/>
    <p:sldId id="519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FF"/>
    <a:srgbClr val="0033CC"/>
    <a:srgbClr val="FFFF29"/>
    <a:srgbClr val="D7EAB4"/>
    <a:srgbClr val="FFFEFE"/>
    <a:srgbClr val="006600"/>
    <a:srgbClr val="2DB93E"/>
    <a:srgbClr val="0969DD"/>
    <a:srgbClr val="0692E0"/>
    <a:srgbClr val="83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5" autoAdjust="0"/>
    <p:restoredTop sz="93809" autoAdjust="0"/>
  </p:normalViewPr>
  <p:slideViewPr>
    <p:cSldViewPr>
      <p:cViewPr varScale="1">
        <p:scale>
          <a:sx n="65" d="100"/>
          <a:sy n="65" d="100"/>
        </p:scale>
        <p:origin x="60" y="48"/>
      </p:cViewPr>
      <p:guideLst>
        <p:guide orient="horz" pos="230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EB0B1-07DF-468C-BFBE-3DDD2976142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8C78AC-B443-4E57-A90F-E75D616C3642}">
      <dgm:prSet phldrT="[Text]" custT="1"/>
      <dgm:spPr>
        <a:xfrm>
          <a:off x="586497" y="203202"/>
          <a:ext cx="7902172" cy="1054128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0"/>
              <a:satOff val="0"/>
              <a:lumOff val="0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rPr>
            <a:t>Lập được Bảng nhân 8 và học thuộc Bảng nhân 8</a:t>
          </a:r>
          <a:endParaRPr lang="en-US" sz="2800" b="1" kern="1200" dirty="0">
            <a:solidFill>
              <a:srgbClr val="FFFF00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53A6B32-6896-4F2F-8056-573815EA0F43}" type="parTrans" cxnId="{EC75E53C-6D6B-4EA0-A836-B009A61123B8}">
      <dgm:prSet/>
      <dgm:spPr/>
      <dgm:t>
        <a:bodyPr/>
        <a:lstStyle/>
        <a:p>
          <a:endParaRPr lang="en-US"/>
        </a:p>
      </dgm:t>
    </dgm:pt>
    <dgm:pt modelId="{ACA59473-E041-4CE5-9A30-54D5465D2D52}" type="sibTrans" cxnId="{EC75E53C-6D6B-4EA0-A836-B009A61123B8}">
      <dgm:prSet/>
      <dgm:spPr>
        <a:xfrm>
          <a:off x="-4442706" y="-669447"/>
          <a:ext cx="5199633" cy="5199633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25400" cap="flat" cmpd="sng" algn="ctr">
          <a:solidFill>
            <a:srgbClr val="C1752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D1AC553-FD56-4D09-9954-15B90D29499B}">
      <dgm:prSet custT="1"/>
      <dgm:spPr>
        <a:xfrm>
          <a:off x="512579" y="2594914"/>
          <a:ext cx="8021451" cy="10038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839865"/>
              <a:satOff val="45647"/>
              <a:lumOff val="-8432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 algn="l">
            <a:buNone/>
          </a:pP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Phát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triển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năng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lực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tư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duy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phẩm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chất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cẩn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thận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yêu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khoa học,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trình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sạch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đẹp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A7579641-A127-46DF-8A13-F803A722227B}" type="parTrans" cxnId="{E05D6B2D-054F-4ED3-AB10-ECB579F18EEE}">
      <dgm:prSet/>
      <dgm:spPr/>
      <dgm:t>
        <a:bodyPr/>
        <a:lstStyle/>
        <a:p>
          <a:endParaRPr lang="en-US"/>
        </a:p>
      </dgm:t>
    </dgm:pt>
    <dgm:pt modelId="{D7814E1B-F662-4F60-8AD5-CCB680B2AADC}" type="sibTrans" cxnId="{E05D6B2D-054F-4ED3-AB10-ECB579F18EEE}">
      <dgm:prSet/>
      <dgm:spPr/>
      <dgm:t>
        <a:bodyPr/>
        <a:lstStyle/>
        <a:p>
          <a:endParaRPr lang="en-US"/>
        </a:p>
      </dgm:t>
    </dgm:pt>
    <dgm:pt modelId="{C529F197-D404-4043-B1F7-C2AB3F7209C1}">
      <dgm:prSet custT="1"/>
      <dgm:spPr>
        <a:xfrm>
          <a:off x="437466" y="1401768"/>
          <a:ext cx="8054122" cy="103663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419932"/>
              <a:satOff val="22824"/>
              <a:lumOff val="-4216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>
            <a:buNone/>
          </a:pP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phạm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8.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áp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8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246280D3-76FD-43C0-B71B-4036E5AF3EB7}" type="parTrans" cxnId="{36167634-AC0D-4DFF-B144-B4063D445760}">
      <dgm:prSet/>
      <dgm:spPr/>
      <dgm:t>
        <a:bodyPr/>
        <a:lstStyle/>
        <a:p>
          <a:endParaRPr lang="en-US"/>
        </a:p>
      </dgm:t>
    </dgm:pt>
    <dgm:pt modelId="{4987E75A-C2C8-45C4-A318-819DD304BDC6}" type="sibTrans" cxnId="{36167634-AC0D-4DFF-B144-B4063D445760}">
      <dgm:prSet/>
      <dgm:spPr/>
      <dgm:t>
        <a:bodyPr/>
        <a:lstStyle/>
        <a:p>
          <a:endParaRPr lang="en-US"/>
        </a:p>
      </dgm:t>
    </dgm:pt>
    <dgm:pt modelId="{439B56D0-0276-4BC6-86C1-7B5640E82C87}" type="pres">
      <dgm:prSet presAssocID="{17EEB0B1-07DF-468C-BFBE-3DDD29761420}" presName="Name0" presStyleCnt="0">
        <dgm:presLayoutVars>
          <dgm:chMax val="7"/>
          <dgm:chPref val="7"/>
          <dgm:dir/>
        </dgm:presLayoutVars>
      </dgm:prSet>
      <dgm:spPr/>
    </dgm:pt>
    <dgm:pt modelId="{F2C5F0B7-321E-4240-B9B2-14A58F0E26C3}" type="pres">
      <dgm:prSet presAssocID="{17EEB0B1-07DF-468C-BFBE-3DDD29761420}" presName="Name1" presStyleCnt="0"/>
      <dgm:spPr/>
    </dgm:pt>
    <dgm:pt modelId="{1763FB80-E22B-4B61-B139-3BFA7389556E}" type="pres">
      <dgm:prSet presAssocID="{17EEB0B1-07DF-468C-BFBE-3DDD29761420}" presName="cycle" presStyleCnt="0"/>
      <dgm:spPr/>
    </dgm:pt>
    <dgm:pt modelId="{FD408B3A-07C1-4E53-A2AC-4EBAB227BF9B}" type="pres">
      <dgm:prSet presAssocID="{17EEB0B1-07DF-468C-BFBE-3DDD29761420}" presName="srcNode" presStyleLbl="node1" presStyleIdx="0" presStyleCnt="3"/>
      <dgm:spPr/>
    </dgm:pt>
    <dgm:pt modelId="{FECE2E12-6AAC-4470-8EED-F7F391B2F4BB}" type="pres">
      <dgm:prSet presAssocID="{17EEB0B1-07DF-468C-BFBE-3DDD29761420}" presName="conn" presStyleLbl="parChTrans1D2" presStyleIdx="0" presStyleCnt="1"/>
      <dgm:spPr/>
    </dgm:pt>
    <dgm:pt modelId="{E0BBB4AE-C06B-40DB-87CE-570FF9263096}" type="pres">
      <dgm:prSet presAssocID="{17EEB0B1-07DF-468C-BFBE-3DDD29761420}" presName="extraNode" presStyleLbl="node1" presStyleIdx="0" presStyleCnt="3"/>
      <dgm:spPr/>
    </dgm:pt>
    <dgm:pt modelId="{CE760BE9-E742-4B9C-8F25-1FD4BDF82900}" type="pres">
      <dgm:prSet presAssocID="{17EEB0B1-07DF-468C-BFBE-3DDD29761420}" presName="dstNode" presStyleLbl="node1" presStyleIdx="0" presStyleCnt="3"/>
      <dgm:spPr/>
    </dgm:pt>
    <dgm:pt modelId="{6C6FBC9D-E471-4FF9-AF3C-81DA62691912}" type="pres">
      <dgm:prSet presAssocID="{2A8C78AC-B443-4E57-A90F-E75D616C3642}" presName="text_1" presStyleLbl="node1" presStyleIdx="0" presStyleCnt="3" custScaleX="98513" custScaleY="156938" custLinFactNeighborX="1316" custLinFactNeighborY="-22958">
        <dgm:presLayoutVars>
          <dgm:bulletEnabled val="1"/>
        </dgm:presLayoutVars>
      </dgm:prSet>
      <dgm:spPr/>
    </dgm:pt>
    <dgm:pt modelId="{379D46B2-9FBA-45BB-8096-87FCB30470A1}" type="pres">
      <dgm:prSet presAssocID="{2A8C78AC-B443-4E57-A90F-E75D616C3642}" presName="accent_1" presStyleCnt="0"/>
      <dgm:spPr/>
    </dgm:pt>
    <dgm:pt modelId="{156B6BDD-6FAA-4AFC-89D0-FD2D8432275F}" type="pres">
      <dgm:prSet presAssocID="{2A8C78AC-B443-4E57-A90F-E75D616C3642}" presName="accentRepeatNode" presStyleLbl="solidFgAcc1" presStyleIdx="0" presStyleCnt="3" custLinFactNeighborX="-18920" custLinFactNeighborY="-3747"/>
      <dgm:spPr>
        <a:xfrm>
          <a:off x="-23756" y="253389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  <dgm:pt modelId="{9E22F9EB-B7B5-4949-B583-AC2678B2B948}" type="pres">
      <dgm:prSet presAssocID="{C529F197-D404-4043-B1F7-C2AB3F7209C1}" presName="text_2" presStyleLbl="node1" presStyleIdx="1" presStyleCnt="3" custScaleX="104048" custScaleY="164863" custLinFactNeighborX="-1878" custLinFactNeighborY="-1332">
        <dgm:presLayoutVars>
          <dgm:bulletEnabled val="1"/>
        </dgm:presLayoutVars>
      </dgm:prSet>
      <dgm:spPr/>
    </dgm:pt>
    <dgm:pt modelId="{FBB3261C-D35F-4797-BBFA-7995C641861D}" type="pres">
      <dgm:prSet presAssocID="{C529F197-D404-4043-B1F7-C2AB3F7209C1}" presName="accent_2" presStyleCnt="0"/>
      <dgm:spPr/>
    </dgm:pt>
    <dgm:pt modelId="{F0FDBCBD-0AEA-4727-A00A-83246B5FFB66}" type="pres">
      <dgm:prSet presAssocID="{C529F197-D404-4043-B1F7-C2AB3F7209C1}" presName="accentRepeatNode" presStyleLbl="solidFgAcc1" presStyleIdx="1" presStyleCnt="3" custLinFactNeighborX="-15556" custLinFactNeighborY="-1283"/>
      <dgm:spPr>
        <a:xfrm>
          <a:off x="145034" y="1437497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419932"/>
              <a:satOff val="22824"/>
              <a:lumOff val="-4216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  <dgm:pt modelId="{180403C8-F080-4FF1-83D5-656E8065589E}" type="pres">
      <dgm:prSet presAssocID="{9D1AC553-FD56-4D09-9954-15B90D29499B}" presName="text_3" presStyleLbl="node1" presStyleIdx="2" presStyleCnt="3" custScaleY="160901" custLinFactNeighborX="7" custLinFactNeighborY="18166">
        <dgm:presLayoutVars>
          <dgm:bulletEnabled val="1"/>
        </dgm:presLayoutVars>
      </dgm:prSet>
      <dgm:spPr/>
    </dgm:pt>
    <dgm:pt modelId="{CDFE91BD-E829-403A-8A76-2149E9A059B0}" type="pres">
      <dgm:prSet presAssocID="{9D1AC553-FD56-4D09-9954-15B90D29499B}" presName="accent_3" presStyleCnt="0"/>
      <dgm:spPr/>
    </dgm:pt>
    <dgm:pt modelId="{0C2EFD74-051F-4852-B4F1-4CA2B838CF60}" type="pres">
      <dgm:prSet presAssocID="{9D1AC553-FD56-4D09-9954-15B90D29499B}" presName="accentRepeatNode" presStyleLbl="solidFgAcc1" presStyleIdx="2" presStyleCnt="3" custLinFactNeighborX="-2070" custLinFactNeighborY="10606"/>
      <dgm:spPr>
        <a:xfrm>
          <a:off x="-23756" y="2605998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839865"/>
              <a:satOff val="45647"/>
              <a:lumOff val="-8432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</dgm:ptLst>
  <dgm:cxnLst>
    <dgm:cxn modelId="{AB3B5E02-592F-4C05-B2EF-0B510DCCC81A}" type="presOf" srcId="{17EEB0B1-07DF-468C-BFBE-3DDD29761420}" destId="{439B56D0-0276-4BC6-86C1-7B5640E82C87}" srcOrd="0" destOrd="0" presId="urn:microsoft.com/office/officeart/2008/layout/VerticalCurvedList"/>
    <dgm:cxn modelId="{E05D6B2D-054F-4ED3-AB10-ECB579F18EEE}" srcId="{17EEB0B1-07DF-468C-BFBE-3DDD29761420}" destId="{9D1AC553-FD56-4D09-9954-15B90D29499B}" srcOrd="2" destOrd="0" parTransId="{A7579641-A127-46DF-8A13-F803A722227B}" sibTransId="{D7814E1B-F662-4F60-8AD5-CCB680B2AADC}"/>
    <dgm:cxn modelId="{36167634-AC0D-4DFF-B144-B4063D445760}" srcId="{17EEB0B1-07DF-468C-BFBE-3DDD29761420}" destId="{C529F197-D404-4043-B1F7-C2AB3F7209C1}" srcOrd="1" destOrd="0" parTransId="{246280D3-76FD-43C0-B71B-4036E5AF3EB7}" sibTransId="{4987E75A-C2C8-45C4-A318-819DD304BDC6}"/>
    <dgm:cxn modelId="{EC75E53C-6D6B-4EA0-A836-B009A61123B8}" srcId="{17EEB0B1-07DF-468C-BFBE-3DDD29761420}" destId="{2A8C78AC-B443-4E57-A90F-E75D616C3642}" srcOrd="0" destOrd="0" parTransId="{453A6B32-6896-4F2F-8056-573815EA0F43}" sibTransId="{ACA59473-E041-4CE5-9A30-54D5465D2D52}"/>
    <dgm:cxn modelId="{BF526241-96F2-4B70-808C-38FA7291E27E}" type="presOf" srcId="{2A8C78AC-B443-4E57-A90F-E75D616C3642}" destId="{6C6FBC9D-E471-4FF9-AF3C-81DA62691912}" srcOrd="0" destOrd="0" presId="urn:microsoft.com/office/officeart/2008/layout/VerticalCurvedList"/>
    <dgm:cxn modelId="{56CB867E-C641-4AB8-BC7F-C956EE501D7F}" type="presOf" srcId="{9D1AC553-FD56-4D09-9954-15B90D29499B}" destId="{180403C8-F080-4FF1-83D5-656E8065589E}" srcOrd="0" destOrd="0" presId="urn:microsoft.com/office/officeart/2008/layout/VerticalCurvedList"/>
    <dgm:cxn modelId="{8461FF94-B9F6-49FD-AC60-7F6C9E0B27AD}" type="presOf" srcId="{C529F197-D404-4043-B1F7-C2AB3F7209C1}" destId="{9E22F9EB-B7B5-4949-B583-AC2678B2B948}" srcOrd="0" destOrd="0" presId="urn:microsoft.com/office/officeart/2008/layout/VerticalCurvedList"/>
    <dgm:cxn modelId="{7C0701DD-06CB-4357-818F-77C44741457A}" type="presOf" srcId="{ACA59473-E041-4CE5-9A30-54D5465D2D52}" destId="{FECE2E12-6AAC-4470-8EED-F7F391B2F4BB}" srcOrd="0" destOrd="0" presId="urn:microsoft.com/office/officeart/2008/layout/VerticalCurvedList"/>
    <dgm:cxn modelId="{85ACABDE-88DC-459B-9400-04A2D83A2204}" type="presParOf" srcId="{439B56D0-0276-4BC6-86C1-7B5640E82C87}" destId="{F2C5F0B7-321E-4240-B9B2-14A58F0E26C3}" srcOrd="0" destOrd="0" presId="urn:microsoft.com/office/officeart/2008/layout/VerticalCurvedList"/>
    <dgm:cxn modelId="{A4DD9B97-9F3E-4DBD-9E1E-0E15FE5068C4}" type="presParOf" srcId="{F2C5F0B7-321E-4240-B9B2-14A58F0E26C3}" destId="{1763FB80-E22B-4B61-B139-3BFA7389556E}" srcOrd="0" destOrd="0" presId="urn:microsoft.com/office/officeart/2008/layout/VerticalCurvedList"/>
    <dgm:cxn modelId="{F6A4FD5A-F4DE-4EC0-A6A7-A08A01C52FD9}" type="presParOf" srcId="{1763FB80-E22B-4B61-B139-3BFA7389556E}" destId="{FD408B3A-07C1-4E53-A2AC-4EBAB227BF9B}" srcOrd="0" destOrd="0" presId="urn:microsoft.com/office/officeart/2008/layout/VerticalCurvedList"/>
    <dgm:cxn modelId="{EBF06B19-9366-4497-A530-BFE5648D0AFB}" type="presParOf" srcId="{1763FB80-E22B-4B61-B139-3BFA7389556E}" destId="{FECE2E12-6AAC-4470-8EED-F7F391B2F4BB}" srcOrd="1" destOrd="0" presId="urn:microsoft.com/office/officeart/2008/layout/VerticalCurvedList"/>
    <dgm:cxn modelId="{E13EEAC8-8589-4ACD-8715-522146A4D0F2}" type="presParOf" srcId="{1763FB80-E22B-4B61-B139-3BFA7389556E}" destId="{E0BBB4AE-C06B-40DB-87CE-570FF9263096}" srcOrd="2" destOrd="0" presId="urn:microsoft.com/office/officeart/2008/layout/VerticalCurvedList"/>
    <dgm:cxn modelId="{BFB4901B-E096-42E7-A311-0485166E54D8}" type="presParOf" srcId="{1763FB80-E22B-4B61-B139-3BFA7389556E}" destId="{CE760BE9-E742-4B9C-8F25-1FD4BDF82900}" srcOrd="3" destOrd="0" presId="urn:microsoft.com/office/officeart/2008/layout/VerticalCurvedList"/>
    <dgm:cxn modelId="{08E040FD-42A3-4BB1-8C89-21787EA0B762}" type="presParOf" srcId="{F2C5F0B7-321E-4240-B9B2-14A58F0E26C3}" destId="{6C6FBC9D-E471-4FF9-AF3C-81DA62691912}" srcOrd="1" destOrd="0" presId="urn:microsoft.com/office/officeart/2008/layout/VerticalCurvedList"/>
    <dgm:cxn modelId="{BB1C5F02-9D15-461E-AC5E-2FD975FD7D10}" type="presParOf" srcId="{F2C5F0B7-321E-4240-B9B2-14A58F0E26C3}" destId="{379D46B2-9FBA-45BB-8096-87FCB30470A1}" srcOrd="2" destOrd="0" presId="urn:microsoft.com/office/officeart/2008/layout/VerticalCurvedList"/>
    <dgm:cxn modelId="{C1D627F2-A93B-440B-962D-A81A20F20BE2}" type="presParOf" srcId="{379D46B2-9FBA-45BB-8096-87FCB30470A1}" destId="{156B6BDD-6FAA-4AFC-89D0-FD2D8432275F}" srcOrd="0" destOrd="0" presId="urn:microsoft.com/office/officeart/2008/layout/VerticalCurvedList"/>
    <dgm:cxn modelId="{9F77004F-0783-4F22-AE11-1D3974E678D8}" type="presParOf" srcId="{F2C5F0B7-321E-4240-B9B2-14A58F0E26C3}" destId="{9E22F9EB-B7B5-4949-B583-AC2678B2B948}" srcOrd="3" destOrd="0" presId="urn:microsoft.com/office/officeart/2008/layout/VerticalCurvedList"/>
    <dgm:cxn modelId="{2715032C-7C7F-42F5-8246-A1C1EC36CD3B}" type="presParOf" srcId="{F2C5F0B7-321E-4240-B9B2-14A58F0E26C3}" destId="{FBB3261C-D35F-4797-BBFA-7995C641861D}" srcOrd="4" destOrd="0" presId="urn:microsoft.com/office/officeart/2008/layout/VerticalCurvedList"/>
    <dgm:cxn modelId="{BDE5BE67-96F5-4D41-AC78-B4992A18E6D0}" type="presParOf" srcId="{FBB3261C-D35F-4797-BBFA-7995C641861D}" destId="{F0FDBCBD-0AEA-4727-A00A-83246B5FFB66}" srcOrd="0" destOrd="0" presId="urn:microsoft.com/office/officeart/2008/layout/VerticalCurvedList"/>
    <dgm:cxn modelId="{9D8E2513-F80B-4D90-B56A-CA88017D891B}" type="presParOf" srcId="{F2C5F0B7-321E-4240-B9B2-14A58F0E26C3}" destId="{180403C8-F080-4FF1-83D5-656E8065589E}" srcOrd="5" destOrd="0" presId="urn:microsoft.com/office/officeart/2008/layout/VerticalCurvedList"/>
    <dgm:cxn modelId="{6F6FC7D9-C56B-4474-AEEC-551F83A1AA02}" type="presParOf" srcId="{F2C5F0B7-321E-4240-B9B2-14A58F0E26C3}" destId="{CDFE91BD-E829-403A-8A76-2149E9A059B0}" srcOrd="6" destOrd="0" presId="urn:microsoft.com/office/officeart/2008/layout/VerticalCurvedList"/>
    <dgm:cxn modelId="{2F901EFB-4AA8-41C5-8160-B69D43686ACA}" type="presParOf" srcId="{CDFE91BD-E829-403A-8A76-2149E9A059B0}" destId="{0C2EFD74-051F-4852-B4F1-4CA2B838CF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EB0B1-07DF-468C-BFBE-3DDD2976142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8C78AC-B443-4E57-A90F-E75D616C3642}">
      <dgm:prSet phldrT="[Text]" custT="1"/>
      <dgm:spPr>
        <a:xfrm>
          <a:off x="586497" y="203202"/>
          <a:ext cx="7902172" cy="1054128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0"/>
              <a:satOff val="0"/>
              <a:lumOff val="0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rPr>
            <a:t>Lập được Bảng nhân 8 và học thuộc Bảng nhân 8</a:t>
          </a:r>
          <a:endParaRPr lang="en-US" sz="2800" b="1" kern="1200" dirty="0">
            <a:solidFill>
              <a:srgbClr val="FFFF00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53A6B32-6896-4F2F-8056-573815EA0F43}" type="parTrans" cxnId="{EC75E53C-6D6B-4EA0-A836-B009A61123B8}">
      <dgm:prSet/>
      <dgm:spPr/>
      <dgm:t>
        <a:bodyPr/>
        <a:lstStyle/>
        <a:p>
          <a:endParaRPr lang="en-US"/>
        </a:p>
      </dgm:t>
    </dgm:pt>
    <dgm:pt modelId="{ACA59473-E041-4CE5-9A30-54D5465D2D52}" type="sibTrans" cxnId="{EC75E53C-6D6B-4EA0-A836-B009A61123B8}">
      <dgm:prSet/>
      <dgm:spPr>
        <a:xfrm>
          <a:off x="-4442706" y="-669447"/>
          <a:ext cx="5199633" cy="5199633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25400" cap="flat" cmpd="sng" algn="ctr">
          <a:solidFill>
            <a:srgbClr val="C1752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D1AC553-FD56-4D09-9954-15B90D29499B}">
      <dgm:prSet custT="1"/>
      <dgm:spPr>
        <a:xfrm>
          <a:off x="512579" y="2594914"/>
          <a:ext cx="8021451" cy="100389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839865"/>
              <a:satOff val="45647"/>
              <a:lumOff val="-8432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 algn="l">
            <a:buNone/>
          </a:pP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Phát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triển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năng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lực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tư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duy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phẩm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chất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cẩn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thận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yêu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khoa học,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trình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sạch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đẹp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A7579641-A127-46DF-8A13-F803A722227B}" type="parTrans" cxnId="{E05D6B2D-054F-4ED3-AB10-ECB579F18EEE}">
      <dgm:prSet/>
      <dgm:spPr/>
      <dgm:t>
        <a:bodyPr/>
        <a:lstStyle/>
        <a:p>
          <a:endParaRPr lang="en-US"/>
        </a:p>
      </dgm:t>
    </dgm:pt>
    <dgm:pt modelId="{D7814E1B-F662-4F60-8AD5-CCB680B2AADC}" type="sibTrans" cxnId="{E05D6B2D-054F-4ED3-AB10-ECB579F18EEE}">
      <dgm:prSet/>
      <dgm:spPr/>
      <dgm:t>
        <a:bodyPr/>
        <a:lstStyle/>
        <a:p>
          <a:endParaRPr lang="en-US"/>
        </a:p>
      </dgm:t>
    </dgm:pt>
    <dgm:pt modelId="{C529F197-D404-4043-B1F7-C2AB3F7209C1}">
      <dgm:prSet custT="1"/>
      <dgm:spPr>
        <a:xfrm>
          <a:off x="437466" y="1401768"/>
          <a:ext cx="8054122" cy="103663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419932"/>
              <a:satOff val="22824"/>
              <a:lumOff val="-4216"/>
              <a:alphaOff val="0"/>
              <a:shade val="60000"/>
              <a:satMod val="110000"/>
            </a:srgbClr>
          </a:contourClr>
        </a:sp3d>
      </dgm:spPr>
      <dgm:t>
        <a:bodyPr/>
        <a:lstStyle/>
        <a:p>
          <a:pPr>
            <a:buNone/>
          </a:pP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phạm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8.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áp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8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246280D3-76FD-43C0-B71B-4036E5AF3EB7}" type="parTrans" cxnId="{36167634-AC0D-4DFF-B144-B4063D445760}">
      <dgm:prSet/>
      <dgm:spPr/>
      <dgm:t>
        <a:bodyPr/>
        <a:lstStyle/>
        <a:p>
          <a:endParaRPr lang="en-US"/>
        </a:p>
      </dgm:t>
    </dgm:pt>
    <dgm:pt modelId="{4987E75A-C2C8-45C4-A318-819DD304BDC6}" type="sibTrans" cxnId="{36167634-AC0D-4DFF-B144-B4063D445760}">
      <dgm:prSet/>
      <dgm:spPr/>
      <dgm:t>
        <a:bodyPr/>
        <a:lstStyle/>
        <a:p>
          <a:endParaRPr lang="en-US"/>
        </a:p>
      </dgm:t>
    </dgm:pt>
    <dgm:pt modelId="{439B56D0-0276-4BC6-86C1-7B5640E82C87}" type="pres">
      <dgm:prSet presAssocID="{17EEB0B1-07DF-468C-BFBE-3DDD29761420}" presName="Name0" presStyleCnt="0">
        <dgm:presLayoutVars>
          <dgm:chMax val="7"/>
          <dgm:chPref val="7"/>
          <dgm:dir/>
        </dgm:presLayoutVars>
      </dgm:prSet>
      <dgm:spPr/>
    </dgm:pt>
    <dgm:pt modelId="{F2C5F0B7-321E-4240-B9B2-14A58F0E26C3}" type="pres">
      <dgm:prSet presAssocID="{17EEB0B1-07DF-468C-BFBE-3DDD29761420}" presName="Name1" presStyleCnt="0"/>
      <dgm:spPr/>
    </dgm:pt>
    <dgm:pt modelId="{1763FB80-E22B-4B61-B139-3BFA7389556E}" type="pres">
      <dgm:prSet presAssocID="{17EEB0B1-07DF-468C-BFBE-3DDD29761420}" presName="cycle" presStyleCnt="0"/>
      <dgm:spPr/>
    </dgm:pt>
    <dgm:pt modelId="{FD408B3A-07C1-4E53-A2AC-4EBAB227BF9B}" type="pres">
      <dgm:prSet presAssocID="{17EEB0B1-07DF-468C-BFBE-3DDD29761420}" presName="srcNode" presStyleLbl="node1" presStyleIdx="0" presStyleCnt="3"/>
      <dgm:spPr/>
    </dgm:pt>
    <dgm:pt modelId="{FECE2E12-6AAC-4470-8EED-F7F391B2F4BB}" type="pres">
      <dgm:prSet presAssocID="{17EEB0B1-07DF-468C-BFBE-3DDD29761420}" presName="conn" presStyleLbl="parChTrans1D2" presStyleIdx="0" presStyleCnt="1"/>
      <dgm:spPr/>
    </dgm:pt>
    <dgm:pt modelId="{E0BBB4AE-C06B-40DB-87CE-570FF9263096}" type="pres">
      <dgm:prSet presAssocID="{17EEB0B1-07DF-468C-BFBE-3DDD29761420}" presName="extraNode" presStyleLbl="node1" presStyleIdx="0" presStyleCnt="3"/>
      <dgm:spPr/>
    </dgm:pt>
    <dgm:pt modelId="{CE760BE9-E742-4B9C-8F25-1FD4BDF82900}" type="pres">
      <dgm:prSet presAssocID="{17EEB0B1-07DF-468C-BFBE-3DDD29761420}" presName="dstNode" presStyleLbl="node1" presStyleIdx="0" presStyleCnt="3"/>
      <dgm:spPr/>
    </dgm:pt>
    <dgm:pt modelId="{6C6FBC9D-E471-4FF9-AF3C-81DA62691912}" type="pres">
      <dgm:prSet presAssocID="{2A8C78AC-B443-4E57-A90F-E75D616C3642}" presName="text_1" presStyleLbl="node1" presStyleIdx="0" presStyleCnt="3" custScaleX="98513" custScaleY="156938" custLinFactNeighborX="1316" custLinFactNeighborY="-22958">
        <dgm:presLayoutVars>
          <dgm:bulletEnabled val="1"/>
        </dgm:presLayoutVars>
      </dgm:prSet>
      <dgm:spPr/>
    </dgm:pt>
    <dgm:pt modelId="{379D46B2-9FBA-45BB-8096-87FCB30470A1}" type="pres">
      <dgm:prSet presAssocID="{2A8C78AC-B443-4E57-A90F-E75D616C3642}" presName="accent_1" presStyleCnt="0"/>
      <dgm:spPr/>
    </dgm:pt>
    <dgm:pt modelId="{156B6BDD-6FAA-4AFC-89D0-FD2D8432275F}" type="pres">
      <dgm:prSet presAssocID="{2A8C78AC-B443-4E57-A90F-E75D616C3642}" presName="accentRepeatNode" presStyleLbl="solidFgAcc1" presStyleIdx="0" presStyleCnt="3" custLinFactNeighborX="-18920" custLinFactNeighborY="-3747"/>
      <dgm:spPr>
        <a:xfrm>
          <a:off x="-23756" y="253389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  <dgm:pt modelId="{9E22F9EB-B7B5-4949-B583-AC2678B2B948}" type="pres">
      <dgm:prSet presAssocID="{C529F197-D404-4043-B1F7-C2AB3F7209C1}" presName="text_2" presStyleLbl="node1" presStyleIdx="1" presStyleCnt="3" custScaleX="104048" custScaleY="164863" custLinFactNeighborX="-1878" custLinFactNeighborY="-1332">
        <dgm:presLayoutVars>
          <dgm:bulletEnabled val="1"/>
        </dgm:presLayoutVars>
      </dgm:prSet>
      <dgm:spPr/>
    </dgm:pt>
    <dgm:pt modelId="{FBB3261C-D35F-4797-BBFA-7995C641861D}" type="pres">
      <dgm:prSet presAssocID="{C529F197-D404-4043-B1F7-C2AB3F7209C1}" presName="accent_2" presStyleCnt="0"/>
      <dgm:spPr/>
    </dgm:pt>
    <dgm:pt modelId="{F0FDBCBD-0AEA-4727-A00A-83246B5FFB66}" type="pres">
      <dgm:prSet presAssocID="{C529F197-D404-4043-B1F7-C2AB3F7209C1}" presName="accentRepeatNode" presStyleLbl="solidFgAcc1" presStyleIdx="1" presStyleCnt="3" custLinFactNeighborX="-15556" custLinFactNeighborY="-1283"/>
      <dgm:spPr>
        <a:xfrm>
          <a:off x="145034" y="1437497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419932"/>
              <a:satOff val="22824"/>
              <a:lumOff val="-4216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  <dgm:pt modelId="{180403C8-F080-4FF1-83D5-656E8065589E}" type="pres">
      <dgm:prSet presAssocID="{9D1AC553-FD56-4D09-9954-15B90D29499B}" presName="text_3" presStyleLbl="node1" presStyleIdx="2" presStyleCnt="3" custScaleY="160901" custLinFactNeighborX="7" custLinFactNeighborY="18166">
        <dgm:presLayoutVars>
          <dgm:bulletEnabled val="1"/>
        </dgm:presLayoutVars>
      </dgm:prSet>
      <dgm:spPr/>
    </dgm:pt>
    <dgm:pt modelId="{CDFE91BD-E829-403A-8A76-2149E9A059B0}" type="pres">
      <dgm:prSet presAssocID="{9D1AC553-FD56-4D09-9954-15B90D29499B}" presName="accent_3" presStyleCnt="0"/>
      <dgm:spPr/>
    </dgm:pt>
    <dgm:pt modelId="{0C2EFD74-051F-4852-B4F1-4CA2B838CF60}" type="pres">
      <dgm:prSet presAssocID="{9D1AC553-FD56-4D09-9954-15B90D29499B}" presName="accentRepeatNode" presStyleLbl="solidFgAcc1" presStyleIdx="2" presStyleCnt="3" custLinFactNeighborX="-2070" custLinFactNeighborY="10606"/>
      <dgm:spPr>
        <a:xfrm>
          <a:off x="-23756" y="2605998"/>
          <a:ext cx="965184" cy="9651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839865"/>
              <a:satOff val="45647"/>
              <a:lumOff val="-8432"/>
              <a:alphaOff val="0"/>
            </a:srgb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gm:spPr>
    </dgm:pt>
  </dgm:ptLst>
  <dgm:cxnLst>
    <dgm:cxn modelId="{AB3B5E02-592F-4C05-B2EF-0B510DCCC81A}" type="presOf" srcId="{17EEB0B1-07DF-468C-BFBE-3DDD29761420}" destId="{439B56D0-0276-4BC6-86C1-7B5640E82C87}" srcOrd="0" destOrd="0" presId="urn:microsoft.com/office/officeart/2008/layout/VerticalCurvedList"/>
    <dgm:cxn modelId="{E05D6B2D-054F-4ED3-AB10-ECB579F18EEE}" srcId="{17EEB0B1-07DF-468C-BFBE-3DDD29761420}" destId="{9D1AC553-FD56-4D09-9954-15B90D29499B}" srcOrd="2" destOrd="0" parTransId="{A7579641-A127-46DF-8A13-F803A722227B}" sibTransId="{D7814E1B-F662-4F60-8AD5-CCB680B2AADC}"/>
    <dgm:cxn modelId="{36167634-AC0D-4DFF-B144-B4063D445760}" srcId="{17EEB0B1-07DF-468C-BFBE-3DDD29761420}" destId="{C529F197-D404-4043-B1F7-C2AB3F7209C1}" srcOrd="1" destOrd="0" parTransId="{246280D3-76FD-43C0-B71B-4036E5AF3EB7}" sibTransId="{4987E75A-C2C8-45C4-A318-819DD304BDC6}"/>
    <dgm:cxn modelId="{EC75E53C-6D6B-4EA0-A836-B009A61123B8}" srcId="{17EEB0B1-07DF-468C-BFBE-3DDD29761420}" destId="{2A8C78AC-B443-4E57-A90F-E75D616C3642}" srcOrd="0" destOrd="0" parTransId="{453A6B32-6896-4F2F-8056-573815EA0F43}" sibTransId="{ACA59473-E041-4CE5-9A30-54D5465D2D52}"/>
    <dgm:cxn modelId="{BF526241-96F2-4B70-808C-38FA7291E27E}" type="presOf" srcId="{2A8C78AC-B443-4E57-A90F-E75D616C3642}" destId="{6C6FBC9D-E471-4FF9-AF3C-81DA62691912}" srcOrd="0" destOrd="0" presId="urn:microsoft.com/office/officeart/2008/layout/VerticalCurvedList"/>
    <dgm:cxn modelId="{56CB867E-C641-4AB8-BC7F-C956EE501D7F}" type="presOf" srcId="{9D1AC553-FD56-4D09-9954-15B90D29499B}" destId="{180403C8-F080-4FF1-83D5-656E8065589E}" srcOrd="0" destOrd="0" presId="urn:microsoft.com/office/officeart/2008/layout/VerticalCurvedList"/>
    <dgm:cxn modelId="{8461FF94-B9F6-49FD-AC60-7F6C9E0B27AD}" type="presOf" srcId="{C529F197-D404-4043-B1F7-C2AB3F7209C1}" destId="{9E22F9EB-B7B5-4949-B583-AC2678B2B948}" srcOrd="0" destOrd="0" presId="urn:microsoft.com/office/officeart/2008/layout/VerticalCurvedList"/>
    <dgm:cxn modelId="{7C0701DD-06CB-4357-818F-77C44741457A}" type="presOf" srcId="{ACA59473-E041-4CE5-9A30-54D5465D2D52}" destId="{FECE2E12-6AAC-4470-8EED-F7F391B2F4BB}" srcOrd="0" destOrd="0" presId="urn:microsoft.com/office/officeart/2008/layout/VerticalCurvedList"/>
    <dgm:cxn modelId="{85ACABDE-88DC-459B-9400-04A2D83A2204}" type="presParOf" srcId="{439B56D0-0276-4BC6-86C1-7B5640E82C87}" destId="{F2C5F0B7-321E-4240-B9B2-14A58F0E26C3}" srcOrd="0" destOrd="0" presId="urn:microsoft.com/office/officeart/2008/layout/VerticalCurvedList"/>
    <dgm:cxn modelId="{A4DD9B97-9F3E-4DBD-9E1E-0E15FE5068C4}" type="presParOf" srcId="{F2C5F0B7-321E-4240-B9B2-14A58F0E26C3}" destId="{1763FB80-E22B-4B61-B139-3BFA7389556E}" srcOrd="0" destOrd="0" presId="urn:microsoft.com/office/officeart/2008/layout/VerticalCurvedList"/>
    <dgm:cxn modelId="{F6A4FD5A-F4DE-4EC0-A6A7-A08A01C52FD9}" type="presParOf" srcId="{1763FB80-E22B-4B61-B139-3BFA7389556E}" destId="{FD408B3A-07C1-4E53-A2AC-4EBAB227BF9B}" srcOrd="0" destOrd="0" presId="urn:microsoft.com/office/officeart/2008/layout/VerticalCurvedList"/>
    <dgm:cxn modelId="{EBF06B19-9366-4497-A530-BFE5648D0AFB}" type="presParOf" srcId="{1763FB80-E22B-4B61-B139-3BFA7389556E}" destId="{FECE2E12-6AAC-4470-8EED-F7F391B2F4BB}" srcOrd="1" destOrd="0" presId="urn:microsoft.com/office/officeart/2008/layout/VerticalCurvedList"/>
    <dgm:cxn modelId="{E13EEAC8-8589-4ACD-8715-522146A4D0F2}" type="presParOf" srcId="{1763FB80-E22B-4B61-B139-3BFA7389556E}" destId="{E0BBB4AE-C06B-40DB-87CE-570FF9263096}" srcOrd="2" destOrd="0" presId="urn:microsoft.com/office/officeart/2008/layout/VerticalCurvedList"/>
    <dgm:cxn modelId="{BFB4901B-E096-42E7-A311-0485166E54D8}" type="presParOf" srcId="{1763FB80-E22B-4B61-B139-3BFA7389556E}" destId="{CE760BE9-E742-4B9C-8F25-1FD4BDF82900}" srcOrd="3" destOrd="0" presId="urn:microsoft.com/office/officeart/2008/layout/VerticalCurvedList"/>
    <dgm:cxn modelId="{08E040FD-42A3-4BB1-8C89-21787EA0B762}" type="presParOf" srcId="{F2C5F0B7-321E-4240-B9B2-14A58F0E26C3}" destId="{6C6FBC9D-E471-4FF9-AF3C-81DA62691912}" srcOrd="1" destOrd="0" presId="urn:microsoft.com/office/officeart/2008/layout/VerticalCurvedList"/>
    <dgm:cxn modelId="{BB1C5F02-9D15-461E-AC5E-2FD975FD7D10}" type="presParOf" srcId="{F2C5F0B7-321E-4240-B9B2-14A58F0E26C3}" destId="{379D46B2-9FBA-45BB-8096-87FCB30470A1}" srcOrd="2" destOrd="0" presId="urn:microsoft.com/office/officeart/2008/layout/VerticalCurvedList"/>
    <dgm:cxn modelId="{C1D627F2-A93B-440B-962D-A81A20F20BE2}" type="presParOf" srcId="{379D46B2-9FBA-45BB-8096-87FCB30470A1}" destId="{156B6BDD-6FAA-4AFC-89D0-FD2D8432275F}" srcOrd="0" destOrd="0" presId="urn:microsoft.com/office/officeart/2008/layout/VerticalCurvedList"/>
    <dgm:cxn modelId="{9F77004F-0783-4F22-AE11-1D3974E678D8}" type="presParOf" srcId="{F2C5F0B7-321E-4240-B9B2-14A58F0E26C3}" destId="{9E22F9EB-B7B5-4949-B583-AC2678B2B948}" srcOrd="3" destOrd="0" presId="urn:microsoft.com/office/officeart/2008/layout/VerticalCurvedList"/>
    <dgm:cxn modelId="{2715032C-7C7F-42F5-8246-A1C1EC36CD3B}" type="presParOf" srcId="{F2C5F0B7-321E-4240-B9B2-14A58F0E26C3}" destId="{FBB3261C-D35F-4797-BBFA-7995C641861D}" srcOrd="4" destOrd="0" presId="urn:microsoft.com/office/officeart/2008/layout/VerticalCurvedList"/>
    <dgm:cxn modelId="{BDE5BE67-96F5-4D41-AC78-B4992A18E6D0}" type="presParOf" srcId="{FBB3261C-D35F-4797-BBFA-7995C641861D}" destId="{F0FDBCBD-0AEA-4727-A00A-83246B5FFB66}" srcOrd="0" destOrd="0" presId="urn:microsoft.com/office/officeart/2008/layout/VerticalCurvedList"/>
    <dgm:cxn modelId="{9D8E2513-F80B-4D90-B56A-CA88017D891B}" type="presParOf" srcId="{F2C5F0B7-321E-4240-B9B2-14A58F0E26C3}" destId="{180403C8-F080-4FF1-83D5-656E8065589E}" srcOrd="5" destOrd="0" presId="urn:microsoft.com/office/officeart/2008/layout/VerticalCurvedList"/>
    <dgm:cxn modelId="{6F6FC7D9-C56B-4474-AEEC-551F83A1AA02}" type="presParOf" srcId="{F2C5F0B7-321E-4240-B9B2-14A58F0E26C3}" destId="{CDFE91BD-E829-403A-8A76-2149E9A059B0}" srcOrd="6" destOrd="0" presId="urn:microsoft.com/office/officeart/2008/layout/VerticalCurvedList"/>
    <dgm:cxn modelId="{2F901EFB-4AA8-41C5-8160-B69D43686ACA}" type="presParOf" srcId="{CDFE91BD-E829-403A-8A76-2149E9A059B0}" destId="{0C2EFD74-051F-4852-B4F1-4CA2B838CF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2E12-6AAC-4470-8EED-F7F391B2F4BB}">
      <dsp:nvSpPr>
        <dsp:cNvPr id="0" name=""/>
        <dsp:cNvSpPr/>
      </dsp:nvSpPr>
      <dsp:spPr>
        <a:xfrm>
          <a:off x="-4229837" y="-636135"/>
          <a:ext cx="4939334" cy="4939334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25400" cap="flat" cmpd="sng" algn="ctr">
          <a:solidFill>
            <a:srgbClr val="C175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FBC9D-E471-4FF9-AF3C-81DA62691912}">
      <dsp:nvSpPr>
        <dsp:cNvPr id="0" name=""/>
        <dsp:cNvSpPr/>
      </dsp:nvSpPr>
      <dsp:spPr>
        <a:xfrm>
          <a:off x="603721" y="0"/>
          <a:ext cx="8496791" cy="1151003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0"/>
              <a:satOff val="0"/>
              <a:lumOff val="0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rPr>
            <a:t>Lập được Bảng nhân 8 và học thuộc Bảng nhân 8</a:t>
          </a:r>
          <a:endParaRPr lang="en-US" sz="2800" b="1" kern="1200" dirty="0">
            <a:solidFill>
              <a:srgbClr val="FFFF00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3721" y="0"/>
        <a:ext cx="8496791" cy="1151003"/>
      </dsp:txXfrm>
    </dsp:sp>
    <dsp:sp modelId="{156B6BDD-6FAA-4AFC-89D0-FD2D8432275F}">
      <dsp:nvSpPr>
        <dsp:cNvPr id="0" name=""/>
        <dsp:cNvSpPr/>
      </dsp:nvSpPr>
      <dsp:spPr>
        <a:xfrm>
          <a:off x="-32293" y="240678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22F9EB-B7B5-4949-B583-AC2678B2B948}">
      <dsp:nvSpPr>
        <dsp:cNvPr id="0" name=""/>
        <dsp:cNvSpPr/>
      </dsp:nvSpPr>
      <dsp:spPr>
        <a:xfrm>
          <a:off x="366537" y="1219199"/>
          <a:ext cx="8696800" cy="120912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419932"/>
              <a:satOff val="22824"/>
              <a:lumOff val="-4216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phạm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8.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áp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8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366537" y="1219199"/>
        <a:ext cx="8696800" cy="1209126"/>
      </dsp:txXfrm>
    </dsp:sp>
    <dsp:sp modelId="{F0FDBCBD-0AEA-4727-A00A-83246B5FFB66}">
      <dsp:nvSpPr>
        <dsp:cNvPr id="0" name=""/>
        <dsp:cNvSpPr/>
      </dsp:nvSpPr>
      <dsp:spPr>
        <a:xfrm>
          <a:off x="91689" y="1363386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419932"/>
              <a:satOff val="22824"/>
              <a:lumOff val="-4216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403C8-F080-4FF1-83D5-656E8065589E}">
      <dsp:nvSpPr>
        <dsp:cNvPr id="0" name=""/>
        <dsp:cNvSpPr/>
      </dsp:nvSpPr>
      <dsp:spPr>
        <a:xfrm>
          <a:off x="426692" y="2476848"/>
          <a:ext cx="8625046" cy="118006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839865"/>
              <a:satOff val="45647"/>
              <a:lumOff val="-8432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Phát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triển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năng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lực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tư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duy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phẩm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chất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cẩn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thận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yêu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khoa học,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trình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sạch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đẹp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426692" y="2476848"/>
        <a:ext cx="8625046" cy="1180068"/>
      </dsp:txXfrm>
    </dsp:sp>
    <dsp:sp modelId="{0C2EFD74-051F-4852-B4F1-4CA2B838CF60}">
      <dsp:nvSpPr>
        <dsp:cNvPr id="0" name=""/>
        <dsp:cNvSpPr/>
      </dsp:nvSpPr>
      <dsp:spPr>
        <a:xfrm>
          <a:off x="-32293" y="2572500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839865"/>
              <a:satOff val="45647"/>
              <a:lumOff val="-8432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2E12-6AAC-4470-8EED-F7F391B2F4BB}">
      <dsp:nvSpPr>
        <dsp:cNvPr id="0" name=""/>
        <dsp:cNvSpPr/>
      </dsp:nvSpPr>
      <dsp:spPr>
        <a:xfrm>
          <a:off x="-4229837" y="-636135"/>
          <a:ext cx="4939334" cy="4939334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25400" cap="flat" cmpd="sng" algn="ctr">
          <a:solidFill>
            <a:srgbClr val="C175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FBC9D-E471-4FF9-AF3C-81DA62691912}">
      <dsp:nvSpPr>
        <dsp:cNvPr id="0" name=""/>
        <dsp:cNvSpPr/>
      </dsp:nvSpPr>
      <dsp:spPr>
        <a:xfrm>
          <a:off x="603721" y="0"/>
          <a:ext cx="8496791" cy="1151003"/>
        </a:xfrm>
        <a:prstGeom prst="rect">
          <a:avLst/>
        </a:prstGeom>
        <a:solidFill>
          <a:srgbClr val="33CCCC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0"/>
              <a:satOff val="0"/>
              <a:lumOff val="0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rPr>
            <a:t>Lập được Bảng nhân 8 và học thuộc Bảng nhân 8</a:t>
          </a:r>
          <a:endParaRPr lang="en-US" sz="2800" b="1" kern="1200" dirty="0">
            <a:solidFill>
              <a:srgbClr val="FFFF00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3721" y="0"/>
        <a:ext cx="8496791" cy="1151003"/>
      </dsp:txXfrm>
    </dsp:sp>
    <dsp:sp modelId="{156B6BDD-6FAA-4AFC-89D0-FD2D8432275F}">
      <dsp:nvSpPr>
        <dsp:cNvPr id="0" name=""/>
        <dsp:cNvSpPr/>
      </dsp:nvSpPr>
      <dsp:spPr>
        <a:xfrm>
          <a:off x="-32293" y="240678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22F9EB-B7B5-4949-B583-AC2678B2B948}">
      <dsp:nvSpPr>
        <dsp:cNvPr id="0" name=""/>
        <dsp:cNvSpPr/>
      </dsp:nvSpPr>
      <dsp:spPr>
        <a:xfrm>
          <a:off x="366537" y="1219199"/>
          <a:ext cx="8696800" cy="120912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419932"/>
              <a:satOff val="22824"/>
              <a:lumOff val="-4216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phạm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8.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áp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8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2F2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366537" y="1219199"/>
        <a:ext cx="8696800" cy="1209126"/>
      </dsp:txXfrm>
    </dsp:sp>
    <dsp:sp modelId="{F0FDBCBD-0AEA-4727-A00A-83246B5FFB66}">
      <dsp:nvSpPr>
        <dsp:cNvPr id="0" name=""/>
        <dsp:cNvSpPr/>
      </dsp:nvSpPr>
      <dsp:spPr>
        <a:xfrm>
          <a:off x="91689" y="1363386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419932"/>
              <a:satOff val="22824"/>
              <a:lumOff val="-4216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403C8-F080-4FF1-83D5-656E8065589E}">
      <dsp:nvSpPr>
        <dsp:cNvPr id="0" name=""/>
        <dsp:cNvSpPr/>
      </dsp:nvSpPr>
      <dsp:spPr>
        <a:xfrm>
          <a:off x="426692" y="2476848"/>
          <a:ext cx="8625046" cy="118006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rgbClr val="A19574">
              <a:hueOff val="-839865"/>
              <a:satOff val="45647"/>
              <a:lumOff val="-8432"/>
              <a:alphaOff val="0"/>
              <a:shade val="60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1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Phát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triển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năng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lực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tư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duy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phẩm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chất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cẩn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thận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yêu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khoa học,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trình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sạch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đẹp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426692" y="2476848"/>
        <a:ext cx="8625046" cy="1180068"/>
      </dsp:txXfrm>
    </dsp:sp>
    <dsp:sp modelId="{0C2EFD74-051F-4852-B4F1-4CA2B838CF60}">
      <dsp:nvSpPr>
        <dsp:cNvPr id="0" name=""/>
        <dsp:cNvSpPr/>
      </dsp:nvSpPr>
      <dsp:spPr>
        <a:xfrm>
          <a:off x="-32293" y="2572500"/>
          <a:ext cx="916766" cy="91676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A19574">
              <a:hueOff val="-839865"/>
              <a:satOff val="45647"/>
              <a:lumOff val="-8432"/>
              <a:alphaOff val="0"/>
            </a:srgbClr>
          </a:solidFill>
          <a:prstDash val="solid"/>
          <a:miter lim="800000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01F76C-B9B8-4F3A-8A54-390D97B1178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D8C9D8-DDF2-44BB-ACD9-8A082CC8A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792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C9D8-DDF2-44BB-ACD9-8A082CC8A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6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1,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nào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nhân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với</a:t>
            </a:r>
            <a:r>
              <a:rPr lang="en-US" altLang="vi-VN" sz="900" b="0" dirty="0">
                <a:solidFill>
                  <a:srgbClr val="0000FF"/>
                </a:solidFill>
              </a:rPr>
              <a:t> 1 </a:t>
            </a:r>
            <a:r>
              <a:rPr lang="en-US" altLang="vi-VN" sz="900" b="0" dirty="0" err="1">
                <a:solidFill>
                  <a:srgbClr val="0000FF"/>
                </a:solidFill>
              </a:rPr>
              <a:t>cũng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bằng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chính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đó</a:t>
            </a:r>
            <a:r>
              <a:rPr lang="en-US" altLang="vi-VN" sz="900" b="0" dirty="0">
                <a:solidFill>
                  <a:srgbClr val="0000FF"/>
                </a:solidFill>
              </a:rPr>
              <a:t>, 0 </a:t>
            </a:r>
            <a:r>
              <a:rPr lang="en-US" altLang="vi-VN" sz="900" b="0" dirty="0" err="1">
                <a:solidFill>
                  <a:srgbClr val="0000FF"/>
                </a:solidFill>
              </a:rPr>
              <a:t>nhân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với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nào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cũng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bằng</a:t>
            </a:r>
            <a:r>
              <a:rPr lang="en-US" altLang="vi-VN" sz="900" b="0" dirty="0">
                <a:solidFill>
                  <a:srgbClr val="0000FF"/>
                </a:solidFill>
              </a:rPr>
              <a:t> 0, </a:t>
            </a: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nào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nhân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với</a:t>
            </a:r>
            <a:r>
              <a:rPr lang="en-US" altLang="vi-VN" sz="900" b="0" dirty="0">
                <a:solidFill>
                  <a:srgbClr val="0000FF"/>
                </a:solidFill>
              </a:rPr>
              <a:t> 0 </a:t>
            </a:r>
            <a:r>
              <a:rPr lang="en-US" altLang="vi-VN" sz="900" b="0" dirty="0" err="1">
                <a:solidFill>
                  <a:srgbClr val="0000FF"/>
                </a:solidFill>
              </a:rPr>
              <a:t>cũng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bằng</a:t>
            </a:r>
            <a:r>
              <a:rPr lang="en-US" altLang="vi-VN" sz="900" b="0" dirty="0">
                <a:solidFill>
                  <a:srgbClr val="0000FF"/>
                </a:solidFill>
              </a:rPr>
              <a:t> 0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vi-VN" sz="900" b="0" dirty="0" err="1">
                <a:solidFill>
                  <a:srgbClr val="0000FF"/>
                </a:solidFill>
              </a:rPr>
              <a:t>Chốt</a:t>
            </a:r>
            <a:r>
              <a:rPr lang="en-US" altLang="vi-VN" sz="900" b="0" dirty="0">
                <a:solidFill>
                  <a:srgbClr val="0000FF"/>
                </a:solidFill>
              </a:rPr>
              <a:t>: </a:t>
            </a:r>
            <a:r>
              <a:rPr lang="en-US" altLang="vi-VN" sz="900" b="0" dirty="0" err="1">
                <a:solidFill>
                  <a:srgbClr val="0000FF"/>
                </a:solidFill>
              </a:rPr>
              <a:t>Chúng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mình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chú</a:t>
            </a:r>
            <a:r>
              <a:rPr lang="en-US" altLang="vi-VN" sz="900" b="0" dirty="0">
                <a:solidFill>
                  <a:srgbClr val="0000FF"/>
                </a:solidFill>
              </a:rPr>
              <a:t> ý </a:t>
            </a: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1 </a:t>
            </a:r>
            <a:r>
              <a:rPr lang="en-US" altLang="vi-VN" sz="900" b="0" dirty="0" err="1">
                <a:solidFill>
                  <a:srgbClr val="0000FF"/>
                </a:solidFill>
              </a:rPr>
              <a:t>và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số</a:t>
            </a:r>
            <a:r>
              <a:rPr lang="en-US" altLang="vi-VN" sz="900" b="0" dirty="0">
                <a:solidFill>
                  <a:srgbClr val="0000FF"/>
                </a:solidFill>
              </a:rPr>
              <a:t> 0 </a:t>
            </a:r>
            <a:r>
              <a:rPr lang="en-US" altLang="vi-VN" sz="900" b="0" dirty="0" err="1">
                <a:solidFill>
                  <a:srgbClr val="0000FF"/>
                </a:solidFill>
              </a:rPr>
              <a:t>trong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phép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nhân</a:t>
            </a:r>
            <a:r>
              <a:rPr lang="en-US" altLang="vi-VN" sz="900" b="0" dirty="0">
                <a:solidFill>
                  <a:srgbClr val="0000FF"/>
                </a:solidFill>
              </a:rPr>
              <a:t> </a:t>
            </a:r>
            <a:r>
              <a:rPr lang="en-US" altLang="vi-VN" sz="900" b="0" dirty="0" err="1">
                <a:solidFill>
                  <a:srgbClr val="0000FF"/>
                </a:solidFill>
              </a:rPr>
              <a:t>nhé</a:t>
            </a:r>
            <a:endParaRPr lang="en-US" altLang="vi-VN" sz="900" b="0" dirty="0">
              <a:solidFill>
                <a:srgbClr val="0000FF"/>
              </a:solidFill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vi-VN" sz="900" b="1" dirty="0">
              <a:solidFill>
                <a:srgbClr val="0000FF"/>
              </a:solidFill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0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thộc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học? (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44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thộc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học? (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C9D8-DDF2-44BB-ACD9-8A082CC8A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1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8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8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liến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8 </a:t>
            </a:r>
            <a:r>
              <a:rPr lang="en-US" dirty="0" err="1"/>
              <a:t>đợn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;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kq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864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3A4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Ong non học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94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45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x 6 </a:t>
            </a:r>
            <a:r>
              <a:rPr lang="en-US" dirty="0" err="1"/>
              <a:t>bằng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? A. 28, B. 48, C. 42 </a:t>
            </a:r>
            <a:r>
              <a:rPr lang="en-US" dirty="0" err="1"/>
              <a:t>và</a:t>
            </a:r>
            <a:r>
              <a:rPr lang="en-US" dirty="0"/>
              <a:t> D. 24  , 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, </a:t>
            </a:r>
            <a:r>
              <a:rPr lang="en-US" dirty="0" err="1"/>
              <a:t>emlà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may </a:t>
            </a:r>
            <a:r>
              <a:rPr lang="en-US" dirty="0" err="1"/>
              <a:t>mắn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e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e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6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x 9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nhỉ</a:t>
            </a:r>
            <a:r>
              <a:rPr lang="en-US" dirty="0"/>
              <a:t>? A. 11;  B. 15;  C. 48 </a:t>
            </a:r>
            <a:r>
              <a:rPr lang="en-US" dirty="0" err="1"/>
              <a:t>và</a:t>
            </a:r>
            <a:r>
              <a:rPr lang="en-US" dirty="0"/>
              <a:t> D. 72</a:t>
            </a:r>
          </a:p>
          <a:p>
            <a:endParaRPr lang="en-US" dirty="0"/>
          </a:p>
          <a:p>
            <a:r>
              <a:rPr lang="en-US" dirty="0" err="1"/>
              <a:t>Mời</a:t>
            </a:r>
            <a:r>
              <a:rPr lang="en-US" dirty="0"/>
              <a:t> e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e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798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e 1 </a:t>
            </a:r>
            <a:r>
              <a:rPr lang="en-US" dirty="0" err="1"/>
              <a:t>chút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: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học,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65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3A4!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nay!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523DA9-2307-4984-BF29-3FE2F110721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509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63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lớp</a:t>
            </a:r>
            <a:r>
              <a:rPr lang="en-US" dirty="0"/>
              <a:t> 3A4,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!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monggặp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học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! </a:t>
            </a:r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học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học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C9D8-DDF2-44BB-ACD9-8A082CC8A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32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5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C9D8-DDF2-44BB-ACD9-8A082CC8A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nhỏ</a:t>
            </a:r>
            <a:r>
              <a:rPr lang="en-US" altLang="zh-CN" dirty="0"/>
              <a:t> </a:t>
            </a:r>
            <a:r>
              <a:rPr lang="en-US" altLang="zh-CN" dirty="0" err="1"/>
              <a:t>lớp</a:t>
            </a:r>
            <a:r>
              <a:rPr lang="en-US" altLang="zh-CN" dirty="0"/>
              <a:t> 3A4 </a:t>
            </a:r>
            <a:r>
              <a:rPr lang="en-US" altLang="zh-CN" dirty="0" err="1"/>
              <a:t>ơi</a:t>
            </a:r>
            <a:r>
              <a:rPr lang="en-US" altLang="zh-CN" dirty="0"/>
              <a:t>, </a:t>
            </a:r>
            <a:r>
              <a:rPr lang="en-US" altLang="zh-CN" dirty="0" err="1"/>
              <a:t>chị</a:t>
            </a:r>
            <a:r>
              <a:rPr lang="en-US" altLang="zh-CN" dirty="0"/>
              <a:t> </a:t>
            </a:r>
            <a:r>
              <a:rPr lang="en-US" altLang="zh-CN" dirty="0" err="1"/>
              <a:t>Kính</a:t>
            </a:r>
            <a:r>
              <a:rPr lang="en-US" altLang="zh-CN" dirty="0"/>
              <a:t> </a:t>
            </a:r>
            <a:r>
              <a:rPr lang="en-US" altLang="zh-CN" dirty="0" err="1"/>
              <a:t>Hồng</a:t>
            </a:r>
            <a:r>
              <a:rPr lang="en-US" altLang="zh-CN" dirty="0"/>
              <a:t> </a:t>
            </a:r>
            <a:r>
              <a:rPr lang="en-US" altLang="zh-CN" dirty="0" err="1"/>
              <a:t>thấy</a:t>
            </a:r>
            <a:r>
              <a:rPr lang="en-US" altLang="zh-CN" dirty="0"/>
              <a:t> </a:t>
            </a:r>
            <a:r>
              <a:rPr lang="en-US" altLang="zh-CN" dirty="0" err="1"/>
              <a:t>lớp</a:t>
            </a:r>
            <a:r>
              <a:rPr lang="en-US" altLang="zh-CN" dirty="0"/>
              <a:t> </a:t>
            </a:r>
            <a:r>
              <a:rPr lang="en-US" altLang="zh-CN" dirty="0" err="1"/>
              <a:t>mình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cũng</a:t>
            </a:r>
            <a:r>
              <a:rPr lang="en-US" altLang="zh-CN" dirty="0"/>
              <a:t> </a:t>
            </a:r>
            <a:r>
              <a:rPr lang="en-US" altLang="zh-CN" dirty="0" err="1"/>
              <a:t>rất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giỏi</a:t>
            </a:r>
            <a:r>
              <a:rPr lang="en-US" altLang="zh-CN" dirty="0"/>
              <a:t> </a:t>
            </a:r>
            <a:r>
              <a:rPr lang="en-US" altLang="zh-CN" dirty="0" err="1"/>
              <a:t>đấy</a:t>
            </a:r>
            <a:r>
              <a:rPr lang="en-US" altLang="zh-CN" dirty="0"/>
              <a:t>! </a:t>
            </a:r>
            <a:r>
              <a:rPr lang="en-US" altLang="zh-CN" dirty="0" err="1"/>
              <a:t>Chị</a:t>
            </a:r>
            <a:r>
              <a:rPr lang="en-US" altLang="zh-CN" dirty="0"/>
              <a:t> </a:t>
            </a:r>
            <a:r>
              <a:rPr lang="en-US" altLang="zh-CN" dirty="0" err="1"/>
              <a:t>xin</a:t>
            </a:r>
            <a:r>
              <a:rPr lang="en-US" altLang="zh-CN" dirty="0"/>
              <a:t> </a:t>
            </a:r>
            <a:r>
              <a:rPr lang="en-US" altLang="zh-CN" dirty="0" err="1"/>
              <a:t>chúc</a:t>
            </a:r>
            <a:r>
              <a:rPr lang="en-US" altLang="zh-CN" dirty="0"/>
              <a:t> </a:t>
            </a:r>
            <a:r>
              <a:rPr lang="en-US" altLang="zh-CN" dirty="0" err="1"/>
              <a:t>mừng</a:t>
            </a:r>
            <a:r>
              <a:rPr lang="en-US" altLang="zh-CN" dirty="0"/>
              <a:t> 3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đã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sắc</a:t>
            </a:r>
            <a:r>
              <a:rPr lang="en-US" altLang="zh-CN" dirty="0"/>
              <a:t> </a:t>
            </a:r>
            <a:r>
              <a:rPr lang="en-US" altLang="zh-CN" dirty="0" err="1"/>
              <a:t>giành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vương</a:t>
            </a:r>
            <a:r>
              <a:rPr lang="en-US" altLang="zh-CN" dirty="0"/>
              <a:t> </a:t>
            </a:r>
            <a:r>
              <a:rPr lang="en-US" altLang="zh-CN" dirty="0" err="1"/>
              <a:t>miện</a:t>
            </a:r>
            <a:r>
              <a:rPr lang="en-US" altLang="zh-CN" dirty="0"/>
              <a:t> </a:t>
            </a:r>
            <a:r>
              <a:rPr lang="en-US" altLang="zh-CN" dirty="0" err="1"/>
              <a:t>dành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chiến</a:t>
            </a:r>
            <a:r>
              <a:rPr lang="en-US" altLang="zh-CN" dirty="0"/>
              <a:t> </a:t>
            </a:r>
            <a:r>
              <a:rPr lang="en-US" altLang="zh-CN" dirty="0" err="1"/>
              <a:t>thắng</a:t>
            </a:r>
            <a:r>
              <a:rPr lang="en-US" altLang="zh-CN" dirty="0"/>
              <a:t>! Ba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nhận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phần</a:t>
            </a:r>
            <a:r>
              <a:rPr lang="en-US" altLang="zh-CN" dirty="0"/>
              <a:t> </a:t>
            </a:r>
            <a:r>
              <a:rPr lang="en-US" altLang="zh-CN" dirty="0" err="1"/>
              <a:t>thưởng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nhiệm</a:t>
            </a:r>
            <a:r>
              <a:rPr lang="en-US" altLang="zh-CN" dirty="0"/>
              <a:t> </a:t>
            </a:r>
            <a:r>
              <a:rPr lang="en-US" altLang="zh-CN" dirty="0" err="1"/>
              <a:t>đấy</a:t>
            </a:r>
            <a:r>
              <a:rPr lang="en-US" altLang="zh-CN" dirty="0"/>
              <a:t>! </a:t>
            </a:r>
            <a:r>
              <a:rPr lang="en-US" altLang="zh-CN" dirty="0" err="1"/>
              <a:t>Bây</a:t>
            </a:r>
            <a:r>
              <a:rPr lang="en-US" altLang="zh-CN" dirty="0"/>
              <a:t> </a:t>
            </a:r>
            <a:r>
              <a:rPr lang="en-US" altLang="zh-CN" dirty="0" err="1"/>
              <a:t>giờ</a:t>
            </a:r>
            <a:r>
              <a:rPr lang="en-US" altLang="zh-CN" dirty="0"/>
              <a:t> </a:t>
            </a:r>
            <a:r>
              <a:rPr lang="en-US" altLang="zh-CN" dirty="0" err="1"/>
              <a:t>lớp</a:t>
            </a:r>
            <a:r>
              <a:rPr lang="en-US" altLang="zh-CN" dirty="0"/>
              <a:t> </a:t>
            </a:r>
            <a:r>
              <a:rPr lang="en-US" altLang="zh-CN" dirty="0" err="1"/>
              <a:t>chúng</a:t>
            </a:r>
            <a:r>
              <a:rPr lang="en-US" altLang="zh-CN" dirty="0"/>
              <a:t> </a:t>
            </a:r>
            <a:r>
              <a:rPr lang="en-US" altLang="zh-CN" dirty="0" err="1"/>
              <a:t>mình</a:t>
            </a:r>
            <a:r>
              <a:rPr lang="en-US" altLang="zh-CN" dirty="0"/>
              <a:t> </a:t>
            </a:r>
            <a:r>
              <a:rPr lang="en-US" altLang="zh-CN" dirty="0" err="1"/>
              <a:t>cùng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tiết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 </a:t>
            </a:r>
            <a:r>
              <a:rPr lang="en-US" altLang="zh-CN" dirty="0" err="1"/>
              <a:t>hôm</a:t>
            </a:r>
            <a:r>
              <a:rPr lang="en-US" altLang="zh-CN" dirty="0"/>
              <a:t> nay </a:t>
            </a:r>
            <a:r>
              <a:rPr lang="en-US" altLang="zh-CN" dirty="0" err="1"/>
              <a:t>nhé</a:t>
            </a:r>
            <a:r>
              <a:rPr lang="en-US" altLang="zh-CN" dirty="0"/>
              <a:t>! </a:t>
            </a:r>
            <a:r>
              <a:rPr lang="en-US" altLang="zh-CN" dirty="0" err="1"/>
              <a:t>Chị</a:t>
            </a:r>
            <a:r>
              <a:rPr lang="en-US" altLang="zh-CN" dirty="0"/>
              <a:t> </a:t>
            </a:r>
            <a:r>
              <a:rPr lang="en-US" altLang="zh-CN" dirty="0" err="1"/>
              <a:t>xin</a:t>
            </a:r>
            <a:r>
              <a:rPr lang="en-US" altLang="zh-CN" dirty="0"/>
              <a:t> </a:t>
            </a:r>
            <a:r>
              <a:rPr lang="en-US" altLang="zh-CN" dirty="0" err="1"/>
              <a:t>nhường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nhiệm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, </a:t>
            </a:r>
            <a:r>
              <a:rPr lang="en-US" altLang="zh-CN" dirty="0" err="1"/>
              <a:t>xin</a:t>
            </a:r>
            <a:r>
              <a:rPr lang="en-US" altLang="zh-CN" dirty="0"/>
              <a:t> </a:t>
            </a:r>
            <a:r>
              <a:rPr lang="en-US" altLang="zh-CN" dirty="0" err="1"/>
              <a:t>kính</a:t>
            </a:r>
            <a:r>
              <a:rPr lang="en-US" altLang="zh-CN" dirty="0"/>
              <a:t> </a:t>
            </a:r>
            <a:r>
              <a:rPr lang="en-US" altLang="zh-CN" dirty="0" err="1"/>
              <a:t>mời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F65FA-429F-4373-9479-4C6A1C931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0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học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8,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4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học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8 </a:t>
            </a:r>
            <a:r>
              <a:rPr lang="en-US" dirty="0" err="1"/>
              <a:t>đấy</a:t>
            </a:r>
            <a:r>
              <a:rPr lang="en-US" dirty="0"/>
              <a:t>! Ở </a:t>
            </a:r>
            <a:r>
              <a:rPr lang="en-US" dirty="0" err="1"/>
              <a:t>tiết</a:t>
            </a:r>
            <a:r>
              <a:rPr lang="en-US" dirty="0"/>
              <a:t> học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1. </a:t>
            </a:r>
            <a:r>
              <a:rPr lang="pt-BR" sz="1200" b="0" kern="12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Lập được Bảng nhân 8 và học thuộc Bảng nhân 8; </a:t>
            </a:r>
            <a:r>
              <a:rPr lang="en-US" b="0" dirty="0"/>
              <a:t>2.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1200" b="0" kern="1200" dirty="0">
                <a:solidFill>
                  <a:srgbClr val="2F2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3.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triền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học.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3A4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lang="en-US" sz="12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3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C9D8-DDF2-44BB-ACD9-8A082CC8A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9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94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err="1"/>
              <a:t>Các</a:t>
            </a:r>
            <a:r>
              <a:rPr lang="en-US" sz="800" dirty="0"/>
              <a:t> con </a:t>
            </a:r>
            <a:r>
              <a:rPr lang="en-US" sz="800" dirty="0" err="1"/>
              <a:t>hãy</a:t>
            </a:r>
            <a:r>
              <a:rPr lang="en-US" sz="800" dirty="0"/>
              <a:t> </a:t>
            </a:r>
            <a:r>
              <a:rPr lang="en-US" sz="800" dirty="0" err="1"/>
              <a:t>nhận</a:t>
            </a:r>
            <a:r>
              <a:rPr lang="en-US" sz="800" dirty="0"/>
              <a:t> </a:t>
            </a:r>
            <a:r>
              <a:rPr lang="en-US" sz="800" dirty="0" err="1"/>
              <a:t>xét</a:t>
            </a:r>
            <a:r>
              <a:rPr lang="en-US" sz="800" dirty="0"/>
              <a:t> </a:t>
            </a:r>
            <a:r>
              <a:rPr lang="en-US" sz="800" dirty="0" err="1"/>
              <a:t>gì</a:t>
            </a:r>
            <a:r>
              <a:rPr lang="en-US" sz="800" dirty="0"/>
              <a:t> </a:t>
            </a:r>
            <a:r>
              <a:rPr lang="en-US" sz="800" dirty="0" err="1"/>
              <a:t>về</a:t>
            </a:r>
            <a:r>
              <a:rPr lang="en-US" sz="800" dirty="0"/>
              <a:t> </a:t>
            </a:r>
            <a:r>
              <a:rPr lang="en-US" sz="800" dirty="0" err="1"/>
              <a:t>các</a:t>
            </a:r>
            <a:r>
              <a:rPr lang="en-US" sz="800" dirty="0"/>
              <a:t> </a:t>
            </a:r>
            <a:r>
              <a:rPr lang="en-US" sz="800" dirty="0" err="1"/>
              <a:t>phép</a:t>
            </a:r>
            <a:r>
              <a:rPr lang="en-US" sz="800" dirty="0"/>
              <a:t> </a:t>
            </a:r>
            <a:r>
              <a:rPr lang="en-US" sz="800" dirty="0" err="1"/>
              <a:t>tính</a:t>
            </a:r>
            <a:r>
              <a:rPr lang="en-US" sz="800" dirty="0"/>
              <a:t> </a:t>
            </a:r>
            <a:r>
              <a:rPr lang="en-US" sz="800" dirty="0" err="1"/>
              <a:t>trong</a:t>
            </a:r>
            <a:r>
              <a:rPr lang="en-US" sz="800" dirty="0"/>
              <a:t> </a:t>
            </a:r>
            <a:r>
              <a:rPr lang="en-US" sz="800" dirty="0" err="1"/>
              <a:t>bảng</a:t>
            </a:r>
            <a:r>
              <a:rPr lang="en-US" sz="800" dirty="0"/>
              <a:t> </a:t>
            </a:r>
            <a:r>
              <a:rPr lang="en-US" sz="800" dirty="0" err="1"/>
              <a:t>nhân</a:t>
            </a:r>
            <a:r>
              <a:rPr lang="en-US" sz="800" dirty="0"/>
              <a:t> 8? (</a:t>
            </a:r>
            <a:r>
              <a:rPr lang="en-US" sz="800" dirty="0" err="1"/>
              <a:t>Thừa</a:t>
            </a:r>
            <a:r>
              <a:rPr lang="en-US" sz="800" dirty="0"/>
              <a:t> </a:t>
            </a:r>
            <a:r>
              <a:rPr lang="en-US" sz="800" dirty="0" err="1"/>
              <a:t>số</a:t>
            </a:r>
            <a:r>
              <a:rPr lang="en-US" sz="800" dirty="0"/>
              <a:t> </a:t>
            </a:r>
            <a:r>
              <a:rPr lang="en-US" sz="800" dirty="0" err="1"/>
              <a:t>thứ</a:t>
            </a:r>
            <a:r>
              <a:rPr lang="en-US" sz="800" dirty="0"/>
              <a:t> </a:t>
            </a:r>
            <a:r>
              <a:rPr lang="en-US" sz="800" dirty="0" err="1"/>
              <a:t>nhất</a:t>
            </a:r>
            <a:r>
              <a:rPr lang="en-US" sz="800" dirty="0"/>
              <a:t> </a:t>
            </a:r>
            <a:r>
              <a:rPr lang="en-US" sz="800" dirty="0" err="1"/>
              <a:t>là</a:t>
            </a:r>
            <a:r>
              <a:rPr lang="en-US" sz="800" dirty="0"/>
              <a:t> 8, </a:t>
            </a:r>
            <a:r>
              <a:rPr lang="en-US" sz="800" dirty="0" err="1"/>
              <a:t>thừa</a:t>
            </a:r>
            <a:r>
              <a:rPr lang="en-US" sz="800" dirty="0"/>
              <a:t> </a:t>
            </a:r>
            <a:r>
              <a:rPr lang="en-US" sz="800" dirty="0" err="1"/>
              <a:t>số</a:t>
            </a:r>
            <a:r>
              <a:rPr lang="en-US" sz="800" dirty="0"/>
              <a:t> </a:t>
            </a:r>
            <a:r>
              <a:rPr lang="en-US" sz="800" dirty="0" err="1"/>
              <a:t>thứ</a:t>
            </a:r>
            <a:r>
              <a:rPr lang="en-US" sz="800" dirty="0"/>
              <a:t> 2 </a:t>
            </a:r>
            <a:r>
              <a:rPr lang="en-US" sz="800" dirty="0" err="1"/>
              <a:t>tăng</a:t>
            </a:r>
            <a:r>
              <a:rPr lang="en-US" sz="800" dirty="0"/>
              <a:t> 1 </a:t>
            </a:r>
            <a:r>
              <a:rPr lang="en-US" sz="800" dirty="0" err="1"/>
              <a:t>đơn</a:t>
            </a:r>
            <a:r>
              <a:rPr lang="en-US" sz="800" dirty="0"/>
              <a:t> </a:t>
            </a:r>
            <a:r>
              <a:rPr lang="en-US" sz="800" dirty="0" err="1"/>
              <a:t>vị</a:t>
            </a:r>
            <a:r>
              <a:rPr lang="en-US" sz="800" dirty="0"/>
              <a:t>, </a:t>
            </a:r>
            <a:r>
              <a:rPr lang="en-US" sz="800" dirty="0" err="1"/>
              <a:t>tích</a:t>
            </a:r>
            <a:r>
              <a:rPr lang="en-US" sz="800" dirty="0"/>
              <a:t> tang 8 </a:t>
            </a:r>
            <a:r>
              <a:rPr lang="en-US" sz="800" dirty="0" err="1"/>
              <a:t>đơn</a:t>
            </a:r>
            <a:r>
              <a:rPr lang="en-US" sz="800" dirty="0"/>
              <a:t> </a:t>
            </a:r>
            <a:r>
              <a:rPr lang="en-US" sz="800" dirty="0" err="1"/>
              <a:t>vị</a:t>
            </a:r>
            <a:r>
              <a:rPr lang="en-US" sz="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8C9D8-DDF2-44BB-ACD9-8A082CC8A14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5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62526-E960-4F49-A664-07E13CE0B676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E22E3-BB93-4D9E-93F8-DC19A31C3E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2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3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261B30-3527-4419-A085-50547732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357A9A-8C99-4F4F-94C1-95A6EB9B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34B6AD-F6F7-46AB-9828-E6D85918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176C-E6F4-4819-9A93-F60E9751D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052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0B6E9-5464-420B-AF7F-4A70074A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1271F-8D6F-4DFE-98A1-72B8972F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9B78-FB10-46F9-B6D1-76BBCBBC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4AD3-617F-440F-94F0-9A40B9B1F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74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F589E-3441-47D9-BF05-FB564201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4167-268D-4B2C-B558-52C9EC2E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E46-33F0-4408-AD1A-E7F4DAE5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98E1-8E6E-4B54-A1EC-CBBDCEE5D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425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42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28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53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05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637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37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01EA-200E-4AA4-8014-B4B3FC1B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8EA9-C85C-49B2-98B2-35772F1F8EC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D1F-882B-4F11-90A5-EF5A5CD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7A11-1BBD-4525-BDE4-D5D1317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9586-F0DB-4C7D-AE1C-3BD8D43C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6154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80E2-C397-421C-B833-E78DC66B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FD82-F5F9-4C9B-B6A7-A2DD3512AB3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0C09A-7AF5-4C80-860C-F7DE1D8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D7E6-B500-4F01-911E-C28E5AD0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4EE5-5371-4FBE-90D3-B4ACBA3D3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733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F778-D3A3-428C-BC4D-6C009AAF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DB0C-ABD8-443B-B1E7-91A5E066665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64DB0-E958-432E-A483-6062E440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F123-050F-4ADB-A4AF-A702D07C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73CB-02BD-4C30-BAAF-381DFE432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937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780029-C25C-448C-BE87-BA3D0F1B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5E4A-22EA-45B5-AC7A-E8BBE53CA9E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A1A51-EBB4-491F-8E98-D0DB0EBF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5B0AE7-C338-4AEF-B1A8-C8637DC6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3948-6309-4E2B-93E5-D24577843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191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A68F36-FBC7-4284-9CC1-50648AA6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6B4A-4CE5-45FB-AB99-AB2E5BE6770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5E124A-38C6-4EF1-9ADD-B7711879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E50E2A-CEED-48B3-A871-E33F44A6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0D03-26AB-454C-8C6D-41C61E169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1528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DD3FDE-F0EA-49D3-80D5-6CC3AEEB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65BD-461F-478E-82B7-54ADEE0E5B0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C5236A-C97A-4A1E-A54A-13222FDB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3D61AF-E0F7-4325-B821-21342CA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238B-C619-4C3B-86ED-C5FE26909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262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970C45-B8C1-4BE9-A38C-F8198918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FDA9-2FE0-43B0-9C8D-A05260FE3F7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6D02B3-B08A-4046-B92C-D13C097E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800DAA-5424-4116-8C1E-D395FC8F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F345-5CEE-4A41-B864-6A4DC14C3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819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6E5A5E-56DC-46C3-B4EF-39DACDCD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820D-518B-4192-8F67-E7329F78283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E3FAE8-A42E-44EF-9366-57F96692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CB870-A460-4B79-928A-050A1706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A216-FFD8-4716-A44F-2EEE83822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14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A85053-E123-43B7-954E-6797AD54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A611-C407-484F-8B96-ED164DFD35E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9C7AB5-814B-414A-A4BA-4A4C2C3D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B56AA-6E48-4869-B8EC-22FF8482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7045-C376-40BD-81CD-19FCA0A35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12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255C-A8B1-4C10-82DB-215ADE4E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88F3-5227-4E51-B7DD-DD894ADEF645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89BD-201D-4E3E-9BBA-F50FE170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C30B-90EA-48F9-B619-DAF15502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23A9-C978-4451-B726-3FC43CD7E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814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B9C5-23F5-4C61-B3A1-2C547F91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A22C-6DD8-4AC4-B12E-050278457D0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71D1-3F9E-4EA3-A1C3-44F4843B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4CFF2-CCF3-4C2D-A3A6-3E7C99CA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B6AC-E4A9-475D-8BED-ACB71A285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5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62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CC36E-95D5-4B78-80BB-B29475E3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A604-5D30-4D3D-A848-FAC457FD183A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766D-2B97-4638-85FA-698B9C01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EF5F-BB55-4B7B-9AA1-77A8C787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16F2-4300-4800-B034-75C72C856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555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38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6189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578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1654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447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2B6C-CE9F-4995-AAA1-98C772B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B67-943D-427F-BF76-B345B379399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D847-2144-4D6B-B253-886B71B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4A1E-02DA-4315-8520-5017615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08B0-9BD2-4270-A098-F7F7740E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62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CD70-8D60-4DFB-B410-5C90D9A6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218F-5604-4EE4-9251-AAB8928C9C09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BCAB-F1B2-4E64-8064-FC0EC536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7B0F-21E1-46C4-A7F6-D795FA3D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FC3B-1419-498E-B262-6266B0C0E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805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80A838-209C-42BE-B24E-DDDD0EA8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32A-310E-41B1-89C3-885C8C858BAA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55876-38A0-44EB-A3A5-7F78E26D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230DF-CA6C-4DEA-A5AF-8CE8B207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78B-2756-41D6-BF2A-2655255DA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91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6E1EB3-909A-4082-8D94-211CB350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C2C9-3F1A-410F-ACBC-2C5E8B2D661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3F9296-2379-4408-BD35-379ECBB9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459B3C-3135-43D5-99DB-5F5CCF4B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D6AC-2D15-4055-A31B-6A65605D7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77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343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1FA930-B26C-434D-9816-E2C550AB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2E50-F3C9-420F-9C09-892AB8B0F01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7A0A10-8E1C-4611-9C6E-8B9D3197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EFA6C6-5DFA-4E3B-8713-AACBAD85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35BA-AD41-4F6F-BD3F-B243A6B5A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787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A66089-3929-4626-BDF6-278C7756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BFA4-6CD0-4703-9C92-6B79AA20A6E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6B89D6-7FD2-45D5-8096-3155FF80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5C1AEE-B817-4111-9188-34F37C1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9177-C68D-489B-A5A3-36F73406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443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0FE9C8-66E0-4F94-A5A1-867DC025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43FA-D66F-4F69-B76D-81394144D96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F1AD73-B33F-457D-8104-4A7F0F62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348DF-39F2-4136-BDF5-43AC8437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4EDF-30CF-4F04-90B1-47D62A174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333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14876-2E49-411B-BBA6-6A040EEF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7A65-A48D-4D76-A417-2DC0B48CBBD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EC321A-C816-4C67-A44B-1DABB3D9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512833-7234-4BF3-860E-D3B10E06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F4DF-5E92-4A10-8732-5B018F98B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1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7A059-DB15-4B2D-8944-A574FB4A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8779-DBC9-436C-BB57-14AAA5F70009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9593D-8D65-4454-AB48-D9BBD931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F330E-0B5D-4245-9F3E-F3E3976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E4F4-E596-4F3C-8B78-87A9CD619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499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2EA8-CF17-44E7-83BF-1BAADBE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30B2-2237-421C-AFDD-AD0F58F1A7B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8AA-BB34-49EC-B2C0-BACD6FEA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3DEA-74A6-4940-8E96-8D4043B3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FBD7-B55A-40D8-A4F2-A7610046D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64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C3C6-A852-4969-A1C4-82C518AC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D8C7-FA4E-482D-8FFD-D783BF36862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A224-B3A4-44C1-8BFB-69B1271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A083-8D8C-4D39-B623-8FFF5B26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B27B-C59B-4B27-8E04-1DED9D45F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4866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1759-E7E0-4E85-9C5C-2ECFFD34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F37-2C33-4D8B-9873-CD36B9209EB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6FFF-6582-41E9-B158-44FB7C12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C609-1410-49CE-B53C-A8A7BB1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FBF3-C052-4B44-9A22-0C33FFD29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012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1759-E7E0-4E85-9C5C-2ECFFD34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F37-2C33-4D8B-9873-CD36B9209EB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6FFF-6582-41E9-B158-44FB7C12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C609-1410-49CE-B53C-A8A7BB1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FBF3-C052-4B44-9A22-0C33FFD29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71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1759-E7E0-4E85-9C5C-2ECFFD34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F37-2C33-4D8B-9873-CD36B9209EB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6FFF-6582-41E9-B158-44FB7C12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C609-1410-49CE-B53C-A8A7BB1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FBF3-C052-4B44-9A22-0C33FFD29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58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8233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05D4-9165-450F-9D3A-5B456796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8B73-1731-41A3-BCAE-19C5F75053B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F7D1-1132-4C6B-A9EB-4FEE53EC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0444-2451-4EA3-B37E-EB100C5C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B6D5-BA75-40D2-9B75-06A744DA4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96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C3723B-ED95-414D-8CA0-C470C9C0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E825-9639-48B9-AAEE-443F88919B71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138340-E6E0-4B91-B45C-8C17A614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4833D9-B309-44F3-A59F-2E55D0C5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380D-4854-4810-A838-EB70C803C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17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01DD53-E2BB-4D49-A127-1EE659C6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9E05-C4E0-482F-A4D2-0AB45169459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041CB2-476D-4C53-BA48-4F424C33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80DDC1-5076-4E71-BFCD-6A96BD9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BC92-1605-4099-9208-DC3B5768F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411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D7A39B-B24F-4EB0-9DFB-CAE6ABEE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EC05-F1F1-46BC-927D-215D7E7B5A1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1D3EAE-5C77-4554-81D2-147A9AFA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E9ED73-E849-4D9F-B96C-D22C2ED7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69E9-59E1-4903-8AC9-C1E34FD20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935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BD8714-E01C-405C-9B76-0D0BD1C3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40CD-841F-45C0-AC93-BDD3589C0F4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C7B549-176E-48B0-9616-57128083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C13EFF-2A86-4D44-9570-E0D251D6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F41E-F0DE-40E2-8DB2-7AC6AC841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855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36696-7468-4C77-B803-578E4B0C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C5A4-716B-457F-B09D-1D8D2B42BB4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F39F3-2525-42C7-892D-93818643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1894B-70D0-48A2-BB62-7B7FE3A9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0ED0-E464-47D3-8F6F-9832A0A6C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4792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574865-0494-42A1-9FAB-C5BAF79B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1551-0A27-4AF2-9825-28897AD8C2A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4BAB57-4194-48D3-BE98-A06DF0EE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237CE3-1926-442C-B7F0-7FFB10B8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5594-F970-494E-859B-FB5F1AC52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6858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B43C-169A-4DAD-BFED-917F2A38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EAA9-2F55-4902-94BA-5622447D6E8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A2852-8D5E-4A74-B1A0-F7872AFA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8716-7032-412B-9C80-FA3EA3F1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550E-356D-4378-BAC5-C89CCEBA6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0806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2827-ABC0-4615-BCFE-AB4C6214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CAAB-9323-4256-8244-FC33F790751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1716-8C61-47C4-A7DF-EC6BC681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D52F-622D-4F19-9226-04426EC6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10BE-E479-463B-B703-EB7E1F109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960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D3A0-B576-42F6-A869-11888FAD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C1D7-1358-42BD-BBD2-24BFCC424B5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E7A2-736A-489F-9ED3-F42B5813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0262E-DF55-4DCE-A399-EB4010B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115E-298D-4F9E-B112-5CDD9F770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4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935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31569-129C-41A4-8179-4E3843D9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8987-BFEF-47F0-A36A-AF0D281F080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5132-0B86-4B4A-81C5-B5B0785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BE4B-97D1-4102-AE8E-88AEF144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CAE8-1E57-4F6F-920B-116A826B0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480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31569-129C-41A4-8179-4E3843D9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8987-BFEF-47F0-A36A-AF0D281F080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5132-0B86-4B4A-81C5-B5B0785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BE4B-97D1-4102-AE8E-88AEF144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CAE8-1E57-4F6F-920B-116A826B0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2187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31569-129C-41A4-8179-4E3843D9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8987-BFEF-47F0-A36A-AF0D281F080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5132-0B86-4B4A-81C5-B5B0785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BE4B-97D1-4102-AE8E-88AEF144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CAE8-1E57-4F6F-920B-116A826B0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530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B5B2-C3FB-4D72-8A65-142D753D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9826-DE30-4F9A-84AE-473590E16B6A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7515-22EB-47C2-9206-8C03904B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4749-221B-4322-A970-5D6E4D3C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98CA-CA8B-494C-9000-DA9021F6D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469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778C02-5F03-4473-A7B2-FF0A39DB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0301-DA66-40C5-B66C-EA452FF6535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725C5C-CEE1-4020-BBEE-DADA6C5A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1187E-EDCD-4D1F-A8F9-E5685A33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31C2-9840-4576-BDD1-17B5294BE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359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557BEB-CC88-4CF9-96CA-B6B69DAB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D2CC-5639-4C45-8E3A-1849B47220B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3E0DB6-2D78-428B-AB72-E4A7ED9E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A3CDAE-C995-4A2F-9DC0-24D5FB08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C80-2251-40FD-A05F-D4B0093C4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7703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33E577-812D-46AE-AFEA-248DB859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AA4C-5AA2-47C5-8428-F8034158E2A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B56D35-4906-421B-AC27-063D2DD5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73194-1B71-4FDF-AA0E-B366ED88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4132-4301-4591-AD4E-83F4E0A06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766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72432B-76AA-4EAB-92B3-F3740A9B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1DEB-8345-408D-9F10-9303C0B572C8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A3394-B8FE-4437-955C-AF7FE78C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79C89B-00BE-4FF8-9243-4E0BC7CB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95D4-F3EF-4247-94D3-379940559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488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5BC30-D405-4B52-92CC-1340A4A9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2A3E-F745-4540-96E6-1D5C6B68CBC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01211F-1469-46DC-8613-CDCCEE1F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80044B-B865-4C70-90D6-010CFA3F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0617-F16A-4353-AC2D-5C0E54117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440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CDC409-19E1-4943-81B0-AE49967D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2D50-D53A-472D-80DE-F7579037C0E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AA12DB-CB65-4A92-8047-AACD2CCE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EDBDB-307D-4660-BF65-7219CB02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3A0-132A-44C5-AEE7-DC40C336E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5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2652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0971-9CC1-49F7-9B4F-CD1DF0FB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035F-0AD0-4178-B84E-D6E726B70351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03CD-CEAC-4D93-A622-2355A0B6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B8E2B-6F5B-466A-B8CC-BC0B853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9F67-E92F-4474-81A7-86B342E14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618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F0F5-A20A-426F-8BB8-D3691C56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4324-5BF0-4E39-9AAA-FD219F79DE6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853E-474C-4C1E-A9A3-5F3F2709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586D-A552-46C3-8D59-1C05D84F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93E0-D3BD-48E5-B962-61EBF51F5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69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7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4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5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8205-4DBE-454D-9094-EAFB89ECA0F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C87C-9B5F-4462-9D88-E4103A31A2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0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59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55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36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676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9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964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41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664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2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8205-4DBE-454D-9094-EAFB89ECA0F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C87C-9B5F-4462-9D88-E4103A31A2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16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24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94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35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27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46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BDB25-B76F-4D25-A487-625D39BB0A9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5AC2-71C3-46EC-8B59-217F4D617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68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221B6-D715-4AC2-BC44-18F06C62DBF6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A259E-23B3-4FBE-A9CD-CC80945FF0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152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37BC0-3817-4848-9C08-316683E15002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F27CE-87E6-40AF-8D8B-BB2285236E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49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7AA70-976E-453F-A40F-C00F1666A678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64256-C4CE-4D0A-A363-FD4A0460F3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D36BE-932A-41DB-BCB2-2707155D139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A96C-82BE-4FCB-9B5D-B7983A6211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6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EEACE-16D4-4891-874F-CAF30D9AF24C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51CC-3288-481F-BCC8-5C6F9CCCAD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8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34B86-D709-49B1-BFA0-920896427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FBD5-D11B-490F-A982-106B942D84EE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849AE-BE5C-47E6-96FD-28E477071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142F1-2EAE-4E99-B84C-C45256094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855BC-E2DC-4A83-8D04-16183D2EB7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438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115F3-E892-4FBC-8CF2-C4E94E337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64B8-F1A0-4F87-92F2-84E9EDE5389D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7E3A1-BD50-46C9-9AB8-036EBB44F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D477B-7264-4A1F-9BBE-787B68B50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1062-2EE6-409E-A875-97688003B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7192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115F3-E892-4FBC-8CF2-C4E94E337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64B8-F1A0-4F87-92F2-84E9EDE5389D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7E3A1-BD50-46C9-9AB8-036EBB44F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D477B-7264-4A1F-9BBE-787B68B50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1062-2EE6-409E-A875-97688003B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3536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115F3-E892-4FBC-8CF2-C4E94E337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64B8-F1A0-4F87-92F2-84E9EDE5389D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7E3A1-BD50-46C9-9AB8-036EBB44F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D477B-7264-4A1F-9BBE-787B68B50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1062-2EE6-409E-A875-97688003B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575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115F3-E892-4FBC-8CF2-C4E94E337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64B8-F1A0-4F87-92F2-84E9EDE5389D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7E3A1-BD50-46C9-9AB8-036EBB44F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D477B-7264-4A1F-9BBE-787B68B50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1062-2EE6-409E-A875-97688003B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70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4FF8A-C356-432C-B6DD-5E9B026F0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CA67-AE6F-48E0-908B-8755E2F5462F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0B24A-BD00-4A37-AE2E-37850009F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2FF9A-322F-4AA3-BE4E-743D0291E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17DF2-093D-413F-8238-C4E22740B0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4519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54C1D-F7AD-445A-BD4C-41F99E16F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336D-C2A2-4321-BA87-AD5051FE86C7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D0BDB-D6F4-4816-A25B-99B5AC64D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83AB9-1EC1-4FF8-9F0F-81CBC848D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46A1-8641-423C-AAD7-011E95FC47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7021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F1D896-6338-4554-A87A-DBFCE12EB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E8DE-A631-4512-BE11-29C795DC239F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602E0A-3C34-41BA-AABB-8F5506CD6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C5DF5A-2C29-4FA9-989C-F4F8BA11D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7D9F3-9A46-47DD-AB43-41703FC097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113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F7DCF5-9A20-4AFF-883B-C6C867AE2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9742-5C83-4A5C-B41C-FDF03F198C70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A063E1-519C-48E1-BB06-4A761361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ED782C-85BD-444E-8B48-D29BE448B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A6A35-CE63-435B-840B-E858B83B8A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95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BD719-377C-4555-99EE-03641D98018C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F7E4E-4197-44AA-A80F-D08508C290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C5F31A-BB47-4659-8FF0-FA7F21F31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5DB8-4EC4-43FD-AE38-5E2F019DBA1E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BEB0F4-911D-4C8B-A68F-454C8D520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60E3CF-B946-497C-B406-C7F65CAC6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D544C-3F30-4724-8DA4-0C2E5E5E9C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5333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B2157-51FD-4E91-B5A0-DD6EF297A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0E1A-ED96-4023-AC3F-430136511D0E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82910-3635-49CF-865A-A0DF6A17E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F9EB2-84E2-4060-8FBA-889CA45F0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0AC18-B3D2-4123-9A7F-CB5B6C2A19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772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D2A1D-F2F5-4F1A-BDE8-2643C5762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FFEB-DD73-49D9-A35D-BFB615225198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2346A-8BD3-4003-827C-9825A2229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C4557-C65E-49FA-B5B2-A50CF7648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417F1-CF86-441D-8AE5-BAF9C7F44A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7331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1483DF-C831-4567-8DF9-210E9C4D7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6829-8006-4F0E-8C27-1A34473C4797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0BE39-803F-4060-BCAD-4C00867DC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91086E-FB12-47DF-924C-D1C709C1E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1FE05-00CE-4C4C-A29B-B14534C769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3124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8808B1-EDAF-47E2-BBF9-7F6370334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B3AE-CB48-4C9A-A82C-E81C3B9FB973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3AE4B-093A-4F72-BBD3-79B47DC13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B17C7-C221-4180-B9A9-6141E2A11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946D3-10A2-4BE8-845E-DBF16768C6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8420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41410-DE49-4810-B2A2-322140CEF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122DE-E0F6-45CD-8ABE-787B547A2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C0A3B-3C9F-44B6-AEEB-82BDBCAD1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D8A1C-32A3-456D-B903-98E978C05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60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B8F5D-B69C-48F1-81FD-6810BE6BC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A2BCD-4F01-4E90-B76E-8B7250FE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14C97-F5F0-4E99-AC60-C58D1681D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CED5-CB9D-492E-88F1-B59F97D2D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74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45800-FD88-4A91-818B-1A32D0A19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9367EF-6101-4062-A768-B45036C6B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D79C8-56B5-49EE-9668-A327753D2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C463D-E06C-4486-ACD9-5C996CD82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18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9F89E-E78D-42E0-B4F6-C320C6138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736D7-D048-4562-B1E6-2DA7469FA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63BBC-AF9B-4BB9-908E-5EBD225D8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B11FA-0428-4A1F-AD50-27EDD51A8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44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F68AB8-CE27-4F4D-AAFC-B5B30CC02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34A0CA-28F7-4917-9FA5-98D159A35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F9D075-A62B-4CAB-B250-143CDE0DC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83567-154E-44DB-9660-3D1CAAFF7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10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456E8-11E1-4BD3-A6A8-E0952049192B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BD10-8837-4442-BC4B-441895BF85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6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EF2EFF-31D2-483A-936A-6E8F3F05C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E94A76-0AD8-4F90-BFF8-D7170B1E5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BF468F-A795-4C10-B49A-C370B2D41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618F4-2469-420A-83DF-AE4E06638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57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74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32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87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93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24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112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59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900979-1D84-4145-908F-75E3DA77B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9EB7D-F792-4119-9C92-03A2542D2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73CCB2-8522-4610-B463-8689E11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0214-28FE-42F7-BDCF-619411FA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163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C3DE5-3EEA-46A7-B47B-126ADEEA9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27762-9F90-4089-B437-75DD16627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1140A-5661-4768-9B0A-76AB2CF4B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5163-3A98-4E6E-AB26-8A329B063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2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25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F71A7-837F-4F3C-A9B3-EE2B70C02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D30A8-7A01-4DB5-9151-0E6A4D60C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50CBE-E7FA-474C-8485-033347DC2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03F31-E339-428E-AC38-1004791B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05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B4940-59EB-4DCF-AD4C-1B62C6A46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52BC1-7449-4308-98D9-362D6491F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79E7A1-EB4E-4886-A7CA-098EA1196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2A032-E812-44F7-A69F-37937071C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38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B3B030-CFA9-42AA-8F3E-32E0AFB67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D51E2-ECAF-46C9-BC05-30E31FB47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EF422-C00E-4F08-9762-F42D57FC7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B43FC-905F-445D-A620-1473F4483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49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B0960-78C6-4114-A699-2F9956921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CC7A6C-FCDC-4EEF-BF14-46FDC0D40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34E67-35DE-4459-97E0-0F3C26C7B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BAE3A-F39A-47CD-88A9-FE85FD486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02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D6C7A4-2349-4E14-A570-285E7A4C7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7A783F-AD6B-4BC8-B27C-A9BDDCCE0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945365A-B32A-4F5D-BF5D-903CFC3BF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0EF09-884A-42E6-8B3A-46CB893C0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91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90E1E-BE1B-41A2-800B-7271AD33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DAC6F-0BE5-4367-8B5F-88899168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743-BFB9-4917-8D6D-D2FD05B4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4A4A-FCE1-452E-B0F0-0633EA334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1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DA44-7B06-4E8C-A497-F8D3F49C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6276-AA3A-4327-A42A-E8B0498B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F27C-9EB6-4E06-B9A6-4D5E24AF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4AEF-53B2-4937-87EA-DC6B20932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05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A1CC-329A-4EC5-A3C6-FA6BF8A8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A5DF-65A6-4451-93D6-877AF76F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E73A-C8D9-42AC-B7FB-D173BCCC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1987-6F4C-4CD5-AB1C-C33F01011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5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BA742-3995-42EC-B382-74C18040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7D1D3-D361-40E2-A2CB-9C1D2A5F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7CB5A-68F1-4BEE-A02D-CE668E14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30E3-39CE-490B-8367-B27701B5C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398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4D103-BD1D-4CED-A5D4-BA72F046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B6CA-4CF7-4122-8ABF-E4A9CA69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9AEC-5C36-440C-8C13-CA814529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5F79-B2B5-44CC-9201-5617CD64A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9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130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23A36-8B3A-4610-8CFB-B8362342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5587-6A6A-4FB4-8A52-116C136C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6924-58AE-4C41-9FA8-CE693B31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6240-EEAA-46DE-A83F-06AD7A432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03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D5B0-54B9-4FD8-A003-6779AEBB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8F7E-8E4D-497F-8124-27D6C650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9C3FB-9320-4BBE-A67C-A2220090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F34F-E7F2-4777-86DB-49AEA112C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408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0B12D-FA31-4EFE-882A-FD53B04A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7CFE-F766-43BC-869D-5F452B0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E2C1-29A5-4913-8C8C-51251E56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FF42-AE6B-4B88-AA2A-DB7766F1A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31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2876-960B-4510-B43D-C85BF8AB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8C1C-9A9A-4826-A300-D4D29C39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7684-C490-4D61-B940-08D06932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5FA4-9AFE-44D5-9705-FC2EFB065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184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6B6E15-CB89-4F1A-A6B5-52AB47FD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CE3713-3636-484C-BEAB-69CE2948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28C3C-EA6F-4121-B56A-DC4354C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CE07-1514-4646-880D-DFB562F71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70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089449-E048-4B84-9ACB-AEDA11E0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F581B6-AE3E-44CA-A3EF-0C82F8FF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965BFC-9FBB-40CA-99DC-409BA9AC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7CD8-35AC-47C3-8EB0-E00639BA5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306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8D5950-10F3-4FDC-AC38-5E40383F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01BC76-4FEE-4F1D-A978-91C4107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1C257-12B9-4A50-9829-866DDA0A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44EF-B2DB-442A-9061-599F42AE5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61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21F6CE-6491-48D8-8FA6-73AE9BF8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35A37E-0D46-4EC6-B1DF-CD3FE457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11C46-B2C8-4D32-B9ED-85DC6ED3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7A52-E217-4AF8-9E65-7A6AEB505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639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B5D252-A461-40D1-A6E9-8C8BB0E4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FD5B9C-CA81-4BE1-96BD-9B003AE4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A5C3A9-B7E4-4A3C-A88C-7C8A0E86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5E57-4E55-4CDD-88E7-2ACBBC418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562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E1EB57-70C2-4998-B2F5-D84366B7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FEA284-13B3-40F8-B4F2-1A3E2B63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0C769-9DD6-4A11-A4E8-4F0CC46D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3905-3E80-42D0-BEAC-28AA6674A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656DC-5A3D-468C-B332-F2A9F2B1F8EA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0E8A-9CFF-4233-A087-3243B00113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04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CD9763-A093-4A5B-83EB-60BF5EE3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1DA0BD-45DF-472E-A144-28966035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F19C43-F34B-4D91-A40D-8C1FD8D4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2D62-F40C-48E1-AD41-A69865B79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133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D08FFB-F19E-4D2A-8B3E-7A32206B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B4FC75-D131-4205-8AD9-4600BEC0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237403-ED8D-4005-B927-958C7787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7D51-1D79-47F7-91ED-271235129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3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2863B3-FAEE-4C8D-91D7-E4605D4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E599F8-DE1C-4354-A101-714EB47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C8BEDB-1F49-4475-979C-235DDC38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879D-A30A-4D7A-944D-527D570E0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508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6B9475-550F-4BA3-9972-CB15857B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937DE7-040A-4687-8CA7-914ED69D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885B2C-D07B-4B45-87F9-220FA288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1D4A-8E74-44FE-B3AE-0A918FDB9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72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08CBF7-2B86-4ECD-B53D-CE52D0D7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CEF6C6-815D-486D-BAAB-8A76E9B7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E23A71-F916-4E12-A855-F033763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83A4-8499-42E1-9ED4-204CFC3E8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739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B613A-2CC1-435C-91D4-B049FBA4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19BF68-CF02-4689-900C-DB506F06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3EF55B-957B-4EF1-A50A-81905C79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725C-E2DB-485D-AA10-FAC1FE07A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450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97C3D-2091-4339-985F-4B4F2364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957DC9-9E7D-4AC9-B852-C49766D9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9A7B9D-B2A8-4401-B9BF-DDC8B531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8FBB-1CA5-4BB3-8961-77E7557B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59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471358-8080-4C19-B4EB-D90283EF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BFE457-C6D5-4E12-ACF5-95A6B4A4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880B67-7184-443C-8605-74C5D075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51CF-7216-40AD-ACB4-CF8B6429E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04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D14E33-FFC9-4263-99AB-5A9D6EBE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513136-5F81-4CFB-9E7D-6698D16E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757869-BCE5-4847-871D-1A4234D2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CC4E-9F1C-4B67-A281-5583ADC35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23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C93FE-F1B5-41A4-A800-5508D25D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CAB1A-58FF-425A-9B95-D864FD7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31FD8B-9795-49C3-B3F8-C8C64B98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E838-A0C2-4A60-9DAE-BA48A4082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D9FC1B-89F5-444E-8B5F-525022F996CC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D84F5B-E48D-4D0D-A958-2EF807F1C3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4243" r:id="rId3"/>
    <p:sldLayoutId id="2147483975" r:id="rId4"/>
    <p:sldLayoutId id="2147483976" r:id="rId5"/>
    <p:sldLayoutId id="2147483977" r:id="rId6"/>
    <p:sldLayoutId id="2147483978" r:id="rId7"/>
    <p:sldLayoutId id="2147484249" r:id="rId8"/>
    <p:sldLayoutId id="2147484248" r:id="rId9"/>
    <p:sldLayoutId id="2147484247" r:id="rId10"/>
    <p:sldLayoutId id="2147484246" r:id="rId11"/>
    <p:sldLayoutId id="2147484245" r:id="rId12"/>
    <p:sldLayoutId id="2147484244" r:id="rId13"/>
    <p:sldLayoutId id="2147483979" r:id="rId14"/>
    <p:sldLayoutId id="2147484231" r:id="rId15"/>
    <p:sldLayoutId id="2147484230" r:id="rId16"/>
    <p:sldLayoutId id="2147484229" r:id="rId17"/>
    <p:sldLayoutId id="2147484227" r:id="rId18"/>
    <p:sldLayoutId id="2147484226" r:id="rId19"/>
    <p:sldLayoutId id="2147484225" r:id="rId20"/>
    <p:sldLayoutId id="2147484224" r:id="rId21"/>
    <p:sldLayoutId id="2147484223" r:id="rId22"/>
    <p:sldLayoutId id="2147484222" r:id="rId23"/>
    <p:sldLayoutId id="2147484221" r:id="rId24"/>
    <p:sldLayoutId id="2147484220" r:id="rId25"/>
    <p:sldLayoutId id="2147484219" r:id="rId26"/>
    <p:sldLayoutId id="2147484218" r:id="rId27"/>
    <p:sldLayoutId id="2147484217" r:id="rId28"/>
    <p:sldLayoutId id="2147484216" r:id="rId29"/>
    <p:sldLayoutId id="2147484212" r:id="rId30"/>
    <p:sldLayoutId id="2147484210" r:id="rId31"/>
    <p:sldLayoutId id="2147484209" r:id="rId32"/>
    <p:sldLayoutId id="2147484208" r:id="rId33"/>
    <p:sldLayoutId id="2147484207" r:id="rId34"/>
    <p:sldLayoutId id="2147484206" r:id="rId35"/>
    <p:sldLayoutId id="2147484205" r:id="rId36"/>
    <p:sldLayoutId id="2147483980" r:id="rId37"/>
    <p:sldLayoutId id="2147483981" r:id="rId38"/>
    <p:sldLayoutId id="2147483982" r:id="rId39"/>
    <p:sldLayoutId id="214748398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56B426-DF79-4FD9-A8A1-AE1C7B01F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F35D3E-AE18-406A-A8DE-7A039B0ED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C7F4F534-3783-42A8-B13C-E54AD82C0A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70744F7-FDE9-4FAF-BB0C-1D95F009A3E9}" type="datetimeFigureOut">
              <a:rPr lang="en-US" altLang="vi-VN"/>
              <a:pPr>
                <a:defRPr/>
              </a:pPr>
              <a:t>12/11/2021</a:t>
            </a:fld>
            <a:endParaRPr lang="en-US" altLang="vi-VN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A7ADCD9E-9275-4052-8560-3B6F94E9A9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9B2802D7-C2B3-4F98-9A4E-272DD3D98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4492C70-CAB0-49B1-99E4-134C7D06C2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057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211" r:id="rId3"/>
    <p:sldLayoutId id="2147484204" r:id="rId4"/>
    <p:sldLayoutId id="2147484203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5D3D9B4-A8A5-4105-BB33-C9C917D77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4D44ED6-78EB-4BD1-B42B-A4F9D2832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97E0D4-3914-445F-BA26-537295311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E63504-E59A-4930-B461-F789E7B35A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097CA7-9503-48EE-A1EF-2DE9F5B5BF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0023986-DE13-4884-9252-FCDC7245C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0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215" r:id="rId8"/>
    <p:sldLayoutId id="2147484214" r:id="rId9"/>
    <p:sldLayoutId id="2147484201" r:id="rId10"/>
    <p:sldLayoutId id="2147484200" r:id="rId11"/>
    <p:sldLayoutId id="2147484199" r:id="rId12"/>
    <p:sldLayoutId id="2147484198" r:id="rId13"/>
    <p:sldLayoutId id="2147484197" r:id="rId14"/>
    <p:sldLayoutId id="2147484086" r:id="rId15"/>
    <p:sldLayoutId id="2147484087" r:id="rId16"/>
    <p:sldLayoutId id="2147484088" r:id="rId17"/>
    <p:sldLayoutId id="2147484089" r:id="rId18"/>
    <p:sldLayoutId id="2147484090" r:id="rId19"/>
    <p:sldLayoutId id="2147484091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3DEA0A7-484D-4143-8EE6-FF4F92306C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C81D031-8B1C-40F7-B705-C01851171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C538-B94D-406D-9543-7DB04E31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C2AD-5E5F-45CB-816F-9D4098C6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C879-1F43-4914-9F97-B0B796E04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021E08-581E-4BFD-8CC2-FFEB5C726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30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  <p:sldLayoutId id="2147484125" r:id="rId25"/>
    <p:sldLayoutId id="2147484126" r:id="rId26"/>
    <p:sldLayoutId id="2147484127" r:id="rId27"/>
    <p:sldLayoutId id="2147484128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57DE427-2F5C-4DA3-9E47-E0F8EFF1F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5E29DB8-70BD-439D-AF7A-ABEA247EF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0AEDF-FCDE-482D-9D0D-EC5C39804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D26ED59-2010-4742-B478-3990EE6BFE1D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1473A-4813-43F7-99EF-873FFBBEC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19EF-4FF1-4A82-99C7-53C581E1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9C2DC8-FF5E-4D97-9262-CF41C940D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242" r:id="rId2"/>
    <p:sldLayoutId id="2147484232" r:id="rId3"/>
    <p:sldLayoutId id="2147484228" r:id="rId4"/>
    <p:sldLayoutId id="2147484213" r:id="rId5"/>
    <p:sldLayoutId id="2147484202" r:id="rId6"/>
    <p:sldLayoutId id="2147484196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D319CE65-751E-44D8-8BE8-14EEA4660B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45450F8-1238-40C7-A8A6-94E9FA108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688B-8F38-4077-8C1F-BB05B3697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1FDF37D-80C1-40A8-87DB-E0B76D96D248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2633-BC6F-409F-B227-F3D81D63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B86EC-CF04-4475-A55D-DACA2705C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DF2179-5D9E-4EFD-BE84-F88D33CC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9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241" r:id="rId3"/>
    <p:sldLayoutId id="2147484240" r:id="rId4"/>
    <p:sldLayoutId id="2147484237" r:id="rId5"/>
    <p:sldLayoutId id="2147484236" r:id="rId6"/>
    <p:sldLayoutId id="2147484233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A268ED9-9C7F-4CB0-858F-0E8C28466B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2065DA49-94A9-4647-9678-3AF55D00F1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FA30-164A-490D-AA12-CCA05D21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F391869-D91F-4C54-91BF-57A0375FF0F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5C16-7306-4575-A036-064902557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7050-618A-4932-A4A8-E10B6E32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C6395C-EC76-4A86-ACDC-D6865A91A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238" r:id="rId3"/>
    <p:sldLayoutId id="2147484234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79ECEF8-29C8-4611-B13A-92E1C54B47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26C570EF-0D82-4D1E-869D-857C7B6D7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3086-26B2-459A-B354-ED074695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B383D21-0698-4175-88DA-D6B5B8CF7C5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7869-5928-47BF-9746-E777CE95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A2A4-FAEC-440C-AF2E-E88B90D8E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520A8-1D3B-4EE2-BE2C-E44B9C98C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2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239" r:id="rId3"/>
    <p:sldLayoutId id="2147484235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26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5.gif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25.gif"/><Relationship Id="rId3" Type="http://schemas.microsoft.com/office/2007/relationships/media" Target="../media/media7.m4a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2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28.png"/><Relationship Id="rId5" Type="http://schemas.microsoft.com/office/2007/relationships/media" Target="../media/media8.m4a"/><Relationship Id="rId1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audio" Target="../media/media7.m4a"/><Relationship Id="rId9" Type="http://schemas.openxmlformats.org/officeDocument/2006/relationships/audio" Target="../media/audio1.wav"/><Relationship Id="rId1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25.gif"/><Relationship Id="rId3" Type="http://schemas.microsoft.com/office/2007/relationships/media" Target="../media/media10.m4a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29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8.png"/><Relationship Id="rId5" Type="http://schemas.microsoft.com/office/2007/relationships/media" Target="../media/media11.m4a"/><Relationship Id="rId1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media10.m4a"/><Relationship Id="rId9" Type="http://schemas.openxmlformats.org/officeDocument/2006/relationships/audio" Target="../media/audio2.wav"/><Relationship Id="rId1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6.gif"/><Relationship Id="rId3" Type="http://schemas.microsoft.com/office/2007/relationships/media" Target="../media/media13.m4a"/><Relationship Id="rId7" Type="http://schemas.openxmlformats.org/officeDocument/2006/relationships/slideLayout" Target="../slideLayouts/slideLayout150.xml"/><Relationship Id="rId12" Type="http://schemas.openxmlformats.org/officeDocument/2006/relationships/image" Target="../media/image25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openxmlformats.org/officeDocument/2006/relationships/image" Target="../media/image29.gif"/><Relationship Id="rId5" Type="http://schemas.microsoft.com/office/2007/relationships/media" Target="../media/media14.m4a"/><Relationship Id="rId10" Type="http://schemas.openxmlformats.org/officeDocument/2006/relationships/audio" Target="../media/audio1.wav"/><Relationship Id="rId4" Type="http://schemas.openxmlformats.org/officeDocument/2006/relationships/audio" Target="../media/media13.m4a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121.xml"/><Relationship Id="rId18" Type="http://schemas.openxmlformats.org/officeDocument/2006/relationships/image" Target="../media/image29.gif"/><Relationship Id="rId3" Type="http://schemas.microsoft.com/office/2007/relationships/media" Target="../media/media16.m4a"/><Relationship Id="rId21" Type="http://schemas.openxmlformats.org/officeDocument/2006/relationships/image" Target="../media/image7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image" Target="../media/image28.png"/><Relationship Id="rId2" Type="http://schemas.openxmlformats.org/officeDocument/2006/relationships/audio" Target="../media/media15.m4a"/><Relationship Id="rId16" Type="http://schemas.openxmlformats.org/officeDocument/2006/relationships/audio" Target="../media/audio2.wav"/><Relationship Id="rId20" Type="http://schemas.openxmlformats.org/officeDocument/2006/relationships/image" Target="../media/image26.gif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audio" Target="../media/audio1.wav"/><Relationship Id="rId10" Type="http://schemas.openxmlformats.org/officeDocument/2006/relationships/audio" Target="../media/media19.m4a"/><Relationship Id="rId19" Type="http://schemas.openxmlformats.org/officeDocument/2006/relationships/image" Target="../media/image25.gif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26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5.gif"/><Relationship Id="rId11" Type="http://schemas.openxmlformats.org/officeDocument/2006/relationships/image" Target="../media/image7.png"/><Relationship Id="rId5" Type="http://schemas.openxmlformats.org/officeDocument/2006/relationships/image" Target="../media/image15.jpeg"/><Relationship Id="rId10" Type="http://schemas.openxmlformats.org/officeDocument/2006/relationships/image" Target="../media/image10.gif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Data" Target="../diagrams/data1.xml"/><Relationship Id="rId11" Type="http://schemas.openxmlformats.org/officeDocument/2006/relationships/image" Target="../media/image10.gif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6.xm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54BC8-AEE8-470B-B88C-38F1065B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" y="0"/>
            <a:ext cx="12189106" cy="6871522"/>
          </a:xfrm>
          <a:prstGeom prst="rect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1038487" y="3004449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41"/>
          <p:cNvSpPr/>
          <p:nvPr/>
        </p:nvSpPr>
        <p:spPr>
          <a:xfrm rot="21380687">
            <a:off x="1443913" y="4784953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五角星 42"/>
          <p:cNvSpPr/>
          <p:nvPr/>
        </p:nvSpPr>
        <p:spPr>
          <a:xfrm rot="19938392">
            <a:off x="3336749" y="4702283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五角星 43"/>
          <p:cNvSpPr/>
          <p:nvPr/>
        </p:nvSpPr>
        <p:spPr>
          <a:xfrm rot="19938392">
            <a:off x="2450993" y="4235015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五角星 44"/>
          <p:cNvSpPr/>
          <p:nvPr/>
        </p:nvSpPr>
        <p:spPr>
          <a:xfrm rot="19967404">
            <a:off x="9635518" y="4132925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五角星 45"/>
          <p:cNvSpPr/>
          <p:nvPr/>
        </p:nvSpPr>
        <p:spPr>
          <a:xfrm>
            <a:off x="8457663" y="4650042"/>
            <a:ext cx="337916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五角星 46"/>
          <p:cNvSpPr/>
          <p:nvPr/>
        </p:nvSpPr>
        <p:spPr>
          <a:xfrm>
            <a:off x="10830306" y="4646147"/>
            <a:ext cx="248460" cy="24846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五角星 47"/>
          <p:cNvSpPr/>
          <p:nvPr/>
        </p:nvSpPr>
        <p:spPr>
          <a:xfrm>
            <a:off x="11514898" y="4970604"/>
            <a:ext cx="124229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50"/>
          <p:cNvSpPr/>
          <p:nvPr/>
        </p:nvSpPr>
        <p:spPr>
          <a:xfrm rot="19922997">
            <a:off x="11089270" y="4136674"/>
            <a:ext cx="191732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82" y="2245821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952" y="4412887"/>
            <a:ext cx="2965983" cy="2458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B3234-1E2E-4876-A9D8-E2459F1EA5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68" y="4399365"/>
            <a:ext cx="2965983" cy="24586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70AA99-73AE-423A-BD59-5D7E13AD01DC}"/>
              </a:ext>
            </a:extLst>
          </p:cNvPr>
          <p:cNvSpPr/>
          <p:nvPr/>
        </p:nvSpPr>
        <p:spPr>
          <a:xfrm>
            <a:off x="1202512" y="904765"/>
            <a:ext cx="9786975" cy="17543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CHÀO MỪNG CÁC THẦY CÔ 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232DF25C-4173-4BB5-8437-20D692A7D0B2}"/>
              </a:ext>
            </a:extLst>
          </p:cNvPr>
          <p:cNvSpPr txBox="1"/>
          <p:nvPr/>
        </p:nvSpPr>
        <p:spPr>
          <a:xfrm>
            <a:off x="1959169" y="2377931"/>
            <a:ext cx="7772400" cy="1138358"/>
          </a:xfrm>
          <a:prstGeom prst="rect">
            <a:avLst/>
          </a:prstGeom>
          <a:noFill/>
        </p:spPr>
        <p:txBody>
          <a:bodyPr wrap="square" numCol="1">
            <a:prstTxWarp prst="textCanDow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VỀ THĂM LỚP, DỰ GIỜ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vo tay">
            <a:hlinkClick r:id="" action="ppaction://media"/>
            <a:extLst>
              <a:ext uri="{FF2B5EF4-FFF2-40B4-BE49-F238E27FC236}">
                <a16:creationId xmlns:a16="http://schemas.microsoft.com/office/drawing/2014/main" id="{7F5E0541-C906-4469-8213-8CBD474E3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9956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678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5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022E-16 L 0.2138 0.01667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90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0.00463 L -0.06367 0.0412 C -0.07682 0.0493 -0.09674 0.05393 -0.11757 0.05393 C -0.14127 0.05393 -0.16028 0.0493 -0.17343 0.0412 L -0.23697 0.00463 " pathEditMode="relative" rAng="0" ptsTypes="AAAAA">
                                          <p:cBhvr>
                                            <p:cTn id="7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49" y="2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2313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5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022E-16 L 0.2138 0.01667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90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0.00463 L -0.06367 0.0412 C -0.07682 0.0493 -0.09674 0.05393 -0.11757 0.05393 C -0.14127 0.05393 -0.16028 0.0493 -0.17343 0.0412 L -0.23697 0.00463 " pathEditMode="relative" rAng="0" ptsTypes="AAAAA">
                                          <p:cBhvr>
                                            <p:cTn id="7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49" y="2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2313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  <p:bldP spid="17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" descr="Hình nền Powerpoint đẹp nhất">
            <a:extLst>
              <a:ext uri="{FF2B5EF4-FFF2-40B4-BE49-F238E27FC236}">
                <a16:creationId xmlns:a16="http://schemas.microsoft.com/office/drawing/2014/main" id="{26F99335-8071-4E2A-9703-950D36DD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0368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AutoShape 2">
            <a:extLst>
              <a:ext uri="{FF2B5EF4-FFF2-40B4-BE49-F238E27FC236}">
                <a16:creationId xmlns:a16="http://schemas.microsoft.com/office/drawing/2014/main" id="{6DFBC467-63E4-43BE-A387-9DF171093009}"/>
              </a:ext>
            </a:extLst>
          </p:cNvPr>
          <p:cNvSpPr>
            <a:spLocks/>
          </p:cNvSpPr>
          <p:nvPr/>
        </p:nvSpPr>
        <p:spPr bwMode="auto">
          <a:xfrm>
            <a:off x="4114800" y="3505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Rectangle 3" descr="007">
            <a:extLst>
              <a:ext uri="{FF2B5EF4-FFF2-40B4-BE49-F238E27FC236}">
                <a16:creationId xmlns:a16="http://schemas.microsoft.com/office/drawing/2014/main" id="{91041C81-59E1-4776-99E0-4A54D39C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914400"/>
            <a:ext cx="76200" cy="548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AutoShape 5">
            <a:extLst>
              <a:ext uri="{FF2B5EF4-FFF2-40B4-BE49-F238E27FC236}">
                <a16:creationId xmlns:a16="http://schemas.microsoft.com/office/drawing/2014/main" id="{22088DFC-1D93-4788-91C2-FDD5E30EDF1E}"/>
              </a:ext>
            </a:extLst>
          </p:cNvPr>
          <p:cNvSpPr>
            <a:spLocks/>
          </p:cNvSpPr>
          <p:nvPr/>
        </p:nvSpPr>
        <p:spPr bwMode="auto">
          <a:xfrm>
            <a:off x="4114800" y="10668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1737A3CF-8EBB-4062-A004-78B45048B406}"/>
              </a:ext>
            </a:extLst>
          </p:cNvPr>
          <p:cNvSpPr>
            <a:spLocks/>
          </p:cNvSpPr>
          <p:nvPr/>
        </p:nvSpPr>
        <p:spPr bwMode="auto">
          <a:xfrm>
            <a:off x="4114800" y="1981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CC0C655A-56D2-43FD-9CE7-40D2D00A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762001"/>
            <a:ext cx="396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1 lần, ta viết:</a:t>
            </a: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B3083C61-FBE9-403F-B127-C1AC1961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19201"/>
            <a:ext cx="152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8 x 1 = 8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4BC095E0-6539-4766-A942-AAAE4160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1"/>
            <a:ext cx="3657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2 lần, ta có:</a:t>
            </a:r>
          </a:p>
        </p:txBody>
      </p:sp>
      <p:sp>
        <p:nvSpPr>
          <p:cNvPr id="10249" name="Text Box 12">
            <a:extLst>
              <a:ext uri="{FF2B5EF4-FFF2-40B4-BE49-F238E27FC236}">
                <a16:creationId xmlns:a16="http://schemas.microsoft.com/office/drawing/2014/main" id="{5CDEA4F9-B44A-4714-8079-ABC47CD3C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1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x 2</a:t>
            </a:r>
          </a:p>
        </p:txBody>
      </p:sp>
      <p:sp>
        <p:nvSpPr>
          <p:cNvPr id="10250" name="Text Box 13">
            <a:extLst>
              <a:ext uri="{FF2B5EF4-FFF2-40B4-BE49-F238E27FC236}">
                <a16:creationId xmlns:a16="http://schemas.microsoft.com/office/drawing/2014/main" id="{DA78DC9C-33E4-4FD9-8A26-3900EB8D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1"/>
            <a:ext cx="396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3 lần, ta có:</a:t>
            </a:r>
          </a:p>
        </p:txBody>
      </p:sp>
      <p:sp>
        <p:nvSpPr>
          <p:cNvPr id="10251" name="Text Box 14">
            <a:extLst>
              <a:ext uri="{FF2B5EF4-FFF2-40B4-BE49-F238E27FC236}">
                <a16:creationId xmlns:a16="http://schemas.microsoft.com/office/drawing/2014/main" id="{1CA93A6A-D585-4B46-A3BA-C9D4BCB0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1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Vậy: 8 x 2 = 16</a:t>
            </a:r>
          </a:p>
        </p:txBody>
      </p:sp>
      <p:sp>
        <p:nvSpPr>
          <p:cNvPr id="10252" name="Text Box 15">
            <a:extLst>
              <a:ext uri="{FF2B5EF4-FFF2-40B4-BE49-F238E27FC236}">
                <a16:creationId xmlns:a16="http://schemas.microsoft.com/office/drawing/2014/main" id="{241CA2E7-AA79-45FD-A3A7-250CAC50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1"/>
            <a:ext cx="228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Vậy: 8 x 3 = 24</a:t>
            </a:r>
          </a:p>
        </p:txBody>
      </p:sp>
      <p:sp>
        <p:nvSpPr>
          <p:cNvPr id="10253" name="Text Box 16">
            <a:extLst>
              <a:ext uri="{FF2B5EF4-FFF2-40B4-BE49-F238E27FC236}">
                <a16:creationId xmlns:a16="http://schemas.microsoft.com/office/drawing/2014/main" id="{6E8A2872-9E7F-4D36-BC8E-23E97C1B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62201"/>
            <a:ext cx="182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8 + 8 = 16</a:t>
            </a:r>
          </a:p>
        </p:txBody>
      </p:sp>
      <p:sp>
        <p:nvSpPr>
          <p:cNvPr id="10254" name="Text Box 17">
            <a:extLst>
              <a:ext uri="{FF2B5EF4-FFF2-40B4-BE49-F238E27FC236}">
                <a16:creationId xmlns:a16="http://schemas.microsoft.com/office/drawing/2014/main" id="{94103125-0C94-4290-BFD4-C64B9159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8382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x 3 </a:t>
            </a:r>
          </a:p>
        </p:txBody>
      </p:sp>
      <p:sp>
        <p:nvSpPr>
          <p:cNvPr id="10255" name="Text Box 18">
            <a:extLst>
              <a:ext uri="{FF2B5EF4-FFF2-40B4-BE49-F238E27FC236}">
                <a16:creationId xmlns:a16="http://schemas.microsoft.com/office/drawing/2014/main" id="{3DFBDDCF-7019-45B6-AD18-C7BC60F7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16002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8 + 8 + 8</a:t>
            </a:r>
          </a:p>
        </p:txBody>
      </p:sp>
      <p:sp>
        <p:nvSpPr>
          <p:cNvPr id="10256" name="Text Box 19">
            <a:extLst>
              <a:ext uri="{FF2B5EF4-FFF2-40B4-BE49-F238E27FC236}">
                <a16:creationId xmlns:a16="http://schemas.microsoft.com/office/drawing/2014/main" id="{AD315259-1396-449E-94EA-3A498DF7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62400"/>
            <a:ext cx="7620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24</a:t>
            </a:r>
          </a:p>
        </p:txBody>
      </p:sp>
      <p:grpSp>
        <p:nvGrpSpPr>
          <p:cNvPr id="10257" name="Group 20">
            <a:extLst>
              <a:ext uri="{FF2B5EF4-FFF2-40B4-BE49-F238E27FC236}">
                <a16:creationId xmlns:a16="http://schemas.microsoft.com/office/drawing/2014/main" id="{6A6A81F5-65FE-46B5-9B46-62864B63B75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143000"/>
            <a:ext cx="2514600" cy="381000"/>
            <a:chOff x="0" y="720"/>
            <a:chExt cx="1584" cy="240"/>
          </a:xfrm>
        </p:grpSpPr>
        <p:sp>
          <p:nvSpPr>
            <p:cNvPr id="10340" name="Rectangle 21">
              <a:extLst>
                <a:ext uri="{FF2B5EF4-FFF2-40B4-BE49-F238E27FC236}">
                  <a16:creationId xmlns:a16="http://schemas.microsoft.com/office/drawing/2014/main" id="{0771E148-811E-4465-A81B-7D40DADB5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1" name="AutoShape 22">
              <a:extLst>
                <a:ext uri="{FF2B5EF4-FFF2-40B4-BE49-F238E27FC236}">
                  <a16:creationId xmlns:a16="http://schemas.microsoft.com/office/drawing/2014/main" id="{BAE91263-0DB8-4BF3-976A-4C34784F3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2" name="AutoShape 23">
              <a:extLst>
                <a:ext uri="{FF2B5EF4-FFF2-40B4-BE49-F238E27FC236}">
                  <a16:creationId xmlns:a16="http://schemas.microsoft.com/office/drawing/2014/main" id="{02FA2B80-413F-454D-A399-3F40EB3A9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3" name="AutoShape 24">
              <a:extLst>
                <a:ext uri="{FF2B5EF4-FFF2-40B4-BE49-F238E27FC236}">
                  <a16:creationId xmlns:a16="http://schemas.microsoft.com/office/drawing/2014/main" id="{C780F1D1-8E44-4802-9E76-AA1F3A82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4" name="AutoShape 25">
              <a:extLst>
                <a:ext uri="{FF2B5EF4-FFF2-40B4-BE49-F238E27FC236}">
                  <a16:creationId xmlns:a16="http://schemas.microsoft.com/office/drawing/2014/main" id="{D726D855-E00B-4E53-AEF1-06339D90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5" name="AutoShape 26">
              <a:extLst>
                <a:ext uri="{FF2B5EF4-FFF2-40B4-BE49-F238E27FC236}">
                  <a16:creationId xmlns:a16="http://schemas.microsoft.com/office/drawing/2014/main" id="{D06EFD0F-3726-45D5-AA83-0F337C43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6" name="AutoShape 27">
              <a:extLst>
                <a:ext uri="{FF2B5EF4-FFF2-40B4-BE49-F238E27FC236}">
                  <a16:creationId xmlns:a16="http://schemas.microsoft.com/office/drawing/2014/main" id="{37D50ECD-56DE-44E5-8C19-07EF360B5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7" name="AutoShape 28">
              <a:extLst>
                <a:ext uri="{FF2B5EF4-FFF2-40B4-BE49-F238E27FC236}">
                  <a16:creationId xmlns:a16="http://schemas.microsoft.com/office/drawing/2014/main" id="{A954AA0A-23F3-47DB-9894-EEE392D7F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8" name="AutoShape 29">
              <a:extLst>
                <a:ext uri="{FF2B5EF4-FFF2-40B4-BE49-F238E27FC236}">
                  <a16:creationId xmlns:a16="http://schemas.microsoft.com/office/drawing/2014/main" id="{99A6276B-D286-4DF6-BC8B-168381BF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58" name="Group 30">
            <a:extLst>
              <a:ext uri="{FF2B5EF4-FFF2-40B4-BE49-F238E27FC236}">
                <a16:creationId xmlns:a16="http://schemas.microsoft.com/office/drawing/2014/main" id="{EF185214-B2EA-410D-8B22-D2A4E8903B3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981200"/>
            <a:ext cx="2514600" cy="381000"/>
            <a:chOff x="0" y="720"/>
            <a:chExt cx="1584" cy="240"/>
          </a:xfrm>
        </p:grpSpPr>
        <p:sp>
          <p:nvSpPr>
            <p:cNvPr id="10331" name="Rectangle 31">
              <a:extLst>
                <a:ext uri="{FF2B5EF4-FFF2-40B4-BE49-F238E27FC236}">
                  <a16:creationId xmlns:a16="http://schemas.microsoft.com/office/drawing/2014/main" id="{E5E3624C-4E51-4309-A538-4A8CE9504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2" name="AutoShape 32">
              <a:extLst>
                <a:ext uri="{FF2B5EF4-FFF2-40B4-BE49-F238E27FC236}">
                  <a16:creationId xmlns:a16="http://schemas.microsoft.com/office/drawing/2014/main" id="{FD28D2FF-EAAE-4190-8072-2C3E1A392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3" name="AutoShape 33">
              <a:extLst>
                <a:ext uri="{FF2B5EF4-FFF2-40B4-BE49-F238E27FC236}">
                  <a16:creationId xmlns:a16="http://schemas.microsoft.com/office/drawing/2014/main" id="{68E1B5C7-FC24-4ED6-AB23-A21CECE5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4" name="AutoShape 34">
              <a:extLst>
                <a:ext uri="{FF2B5EF4-FFF2-40B4-BE49-F238E27FC236}">
                  <a16:creationId xmlns:a16="http://schemas.microsoft.com/office/drawing/2014/main" id="{3C83F570-0F76-40E6-B51D-2B6C356D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5" name="AutoShape 35">
              <a:extLst>
                <a:ext uri="{FF2B5EF4-FFF2-40B4-BE49-F238E27FC236}">
                  <a16:creationId xmlns:a16="http://schemas.microsoft.com/office/drawing/2014/main" id="{B3BABC56-C095-4CA7-8259-709EF870C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6" name="AutoShape 36">
              <a:extLst>
                <a:ext uri="{FF2B5EF4-FFF2-40B4-BE49-F238E27FC236}">
                  <a16:creationId xmlns:a16="http://schemas.microsoft.com/office/drawing/2014/main" id="{26BBFE4C-8435-4EF0-8D7A-84D71FAA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7" name="AutoShape 37">
              <a:extLst>
                <a:ext uri="{FF2B5EF4-FFF2-40B4-BE49-F238E27FC236}">
                  <a16:creationId xmlns:a16="http://schemas.microsoft.com/office/drawing/2014/main" id="{8DAB7933-AF4A-4D83-B959-A333108D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8" name="AutoShape 38">
              <a:extLst>
                <a:ext uri="{FF2B5EF4-FFF2-40B4-BE49-F238E27FC236}">
                  <a16:creationId xmlns:a16="http://schemas.microsoft.com/office/drawing/2014/main" id="{E6298F72-FF2E-4DDF-A424-240AA03D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9" name="AutoShape 39">
              <a:extLst>
                <a:ext uri="{FF2B5EF4-FFF2-40B4-BE49-F238E27FC236}">
                  <a16:creationId xmlns:a16="http://schemas.microsoft.com/office/drawing/2014/main" id="{32EA3BF8-043F-401D-9062-8E1DBBAE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59" name="Group 40">
            <a:extLst>
              <a:ext uri="{FF2B5EF4-FFF2-40B4-BE49-F238E27FC236}">
                <a16:creationId xmlns:a16="http://schemas.microsoft.com/office/drawing/2014/main" id="{96B3C193-4D0D-4960-9E58-39E6C5CF1A4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514600"/>
            <a:ext cx="2514600" cy="381000"/>
            <a:chOff x="0" y="720"/>
            <a:chExt cx="1584" cy="240"/>
          </a:xfrm>
        </p:grpSpPr>
        <p:sp>
          <p:nvSpPr>
            <p:cNvPr id="10322" name="Rectangle 41">
              <a:extLst>
                <a:ext uri="{FF2B5EF4-FFF2-40B4-BE49-F238E27FC236}">
                  <a16:creationId xmlns:a16="http://schemas.microsoft.com/office/drawing/2014/main" id="{213FCF1F-AD94-4F73-AA96-A8055833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3" name="AutoShape 42">
              <a:extLst>
                <a:ext uri="{FF2B5EF4-FFF2-40B4-BE49-F238E27FC236}">
                  <a16:creationId xmlns:a16="http://schemas.microsoft.com/office/drawing/2014/main" id="{8C819545-CDB7-404C-B178-64FE6CBE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4" name="AutoShape 43">
              <a:extLst>
                <a:ext uri="{FF2B5EF4-FFF2-40B4-BE49-F238E27FC236}">
                  <a16:creationId xmlns:a16="http://schemas.microsoft.com/office/drawing/2014/main" id="{CF07BB4D-ECE5-48BE-9387-90505EC5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5" name="AutoShape 44">
              <a:extLst>
                <a:ext uri="{FF2B5EF4-FFF2-40B4-BE49-F238E27FC236}">
                  <a16:creationId xmlns:a16="http://schemas.microsoft.com/office/drawing/2014/main" id="{4DAE1E70-41AD-41D6-B51A-2741871B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6" name="AutoShape 45">
              <a:extLst>
                <a:ext uri="{FF2B5EF4-FFF2-40B4-BE49-F238E27FC236}">
                  <a16:creationId xmlns:a16="http://schemas.microsoft.com/office/drawing/2014/main" id="{C52FB29E-86C3-4513-917A-6141B004B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7" name="AutoShape 46">
              <a:extLst>
                <a:ext uri="{FF2B5EF4-FFF2-40B4-BE49-F238E27FC236}">
                  <a16:creationId xmlns:a16="http://schemas.microsoft.com/office/drawing/2014/main" id="{F244AFC0-05DB-43AA-B275-26C1E871F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8" name="AutoShape 47">
              <a:extLst>
                <a:ext uri="{FF2B5EF4-FFF2-40B4-BE49-F238E27FC236}">
                  <a16:creationId xmlns:a16="http://schemas.microsoft.com/office/drawing/2014/main" id="{067A2CA1-3E97-4763-AABC-2C5D2A37E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9" name="AutoShape 48">
              <a:extLst>
                <a:ext uri="{FF2B5EF4-FFF2-40B4-BE49-F238E27FC236}">
                  <a16:creationId xmlns:a16="http://schemas.microsoft.com/office/drawing/2014/main" id="{1EB4E23C-C5DE-4903-88BB-255D18F06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30" name="AutoShape 49">
              <a:extLst>
                <a:ext uri="{FF2B5EF4-FFF2-40B4-BE49-F238E27FC236}">
                  <a16:creationId xmlns:a16="http://schemas.microsoft.com/office/drawing/2014/main" id="{9EC1EE6D-4AAD-401F-8F53-1CFBC6D7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60" name="Group 50">
            <a:extLst>
              <a:ext uri="{FF2B5EF4-FFF2-40B4-BE49-F238E27FC236}">
                <a16:creationId xmlns:a16="http://schemas.microsoft.com/office/drawing/2014/main" id="{EC6D6AEA-AC4B-4085-A1FF-4C54D1EAD5F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14800"/>
            <a:ext cx="2514600" cy="381000"/>
            <a:chOff x="0" y="720"/>
            <a:chExt cx="1584" cy="240"/>
          </a:xfrm>
        </p:grpSpPr>
        <p:sp>
          <p:nvSpPr>
            <p:cNvPr id="10313" name="Rectangle 51">
              <a:extLst>
                <a:ext uri="{FF2B5EF4-FFF2-40B4-BE49-F238E27FC236}">
                  <a16:creationId xmlns:a16="http://schemas.microsoft.com/office/drawing/2014/main" id="{11AE085D-3463-4B8F-B7FF-B22CA72FC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4" name="AutoShape 52">
              <a:extLst>
                <a:ext uri="{FF2B5EF4-FFF2-40B4-BE49-F238E27FC236}">
                  <a16:creationId xmlns:a16="http://schemas.microsoft.com/office/drawing/2014/main" id="{C652AA2D-3719-4332-9581-866F55913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5" name="AutoShape 53">
              <a:extLst>
                <a:ext uri="{FF2B5EF4-FFF2-40B4-BE49-F238E27FC236}">
                  <a16:creationId xmlns:a16="http://schemas.microsoft.com/office/drawing/2014/main" id="{13A10C49-6ABD-4ECC-9731-7ED57F58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6" name="AutoShape 54">
              <a:extLst>
                <a:ext uri="{FF2B5EF4-FFF2-40B4-BE49-F238E27FC236}">
                  <a16:creationId xmlns:a16="http://schemas.microsoft.com/office/drawing/2014/main" id="{762FB77D-BD73-4EA6-A076-39C1E3AD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7" name="AutoShape 55">
              <a:extLst>
                <a:ext uri="{FF2B5EF4-FFF2-40B4-BE49-F238E27FC236}">
                  <a16:creationId xmlns:a16="http://schemas.microsoft.com/office/drawing/2014/main" id="{45E48C2D-4B2F-43E4-A5CB-4E0194385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8" name="AutoShape 56">
              <a:extLst>
                <a:ext uri="{FF2B5EF4-FFF2-40B4-BE49-F238E27FC236}">
                  <a16:creationId xmlns:a16="http://schemas.microsoft.com/office/drawing/2014/main" id="{88B0E404-313C-48D8-B857-5DB94E529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9" name="AutoShape 57">
              <a:extLst>
                <a:ext uri="{FF2B5EF4-FFF2-40B4-BE49-F238E27FC236}">
                  <a16:creationId xmlns:a16="http://schemas.microsoft.com/office/drawing/2014/main" id="{5AE1259B-3107-4810-99D3-F40461F10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0" name="AutoShape 58">
              <a:extLst>
                <a:ext uri="{FF2B5EF4-FFF2-40B4-BE49-F238E27FC236}">
                  <a16:creationId xmlns:a16="http://schemas.microsoft.com/office/drawing/2014/main" id="{D71E93BE-CD7B-43A2-B9A7-BB763EE19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1" name="AutoShape 59">
              <a:extLst>
                <a:ext uri="{FF2B5EF4-FFF2-40B4-BE49-F238E27FC236}">
                  <a16:creationId xmlns:a16="http://schemas.microsoft.com/office/drawing/2014/main" id="{B77C3FBE-1B8F-411C-90BA-92BC952C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61" name="Group 60">
            <a:extLst>
              <a:ext uri="{FF2B5EF4-FFF2-40B4-BE49-F238E27FC236}">
                <a16:creationId xmlns:a16="http://schemas.microsoft.com/office/drawing/2014/main" id="{BB877FCA-7E13-498E-9581-634AF6DEB27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724400"/>
            <a:ext cx="2514600" cy="381000"/>
            <a:chOff x="0" y="720"/>
            <a:chExt cx="1584" cy="240"/>
          </a:xfrm>
        </p:grpSpPr>
        <p:sp>
          <p:nvSpPr>
            <p:cNvPr id="10304" name="Rectangle 61">
              <a:extLst>
                <a:ext uri="{FF2B5EF4-FFF2-40B4-BE49-F238E27FC236}">
                  <a16:creationId xmlns:a16="http://schemas.microsoft.com/office/drawing/2014/main" id="{5C57ED9A-171C-4F7D-9F88-DEA032B90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5" name="AutoShape 62">
              <a:extLst>
                <a:ext uri="{FF2B5EF4-FFF2-40B4-BE49-F238E27FC236}">
                  <a16:creationId xmlns:a16="http://schemas.microsoft.com/office/drawing/2014/main" id="{B616E3A4-D034-41FA-9848-410A4592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6" name="AutoShape 63">
              <a:extLst>
                <a:ext uri="{FF2B5EF4-FFF2-40B4-BE49-F238E27FC236}">
                  <a16:creationId xmlns:a16="http://schemas.microsoft.com/office/drawing/2014/main" id="{55A88A93-19D9-4AC4-B8D3-2A95FC62F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7" name="AutoShape 64">
              <a:extLst>
                <a:ext uri="{FF2B5EF4-FFF2-40B4-BE49-F238E27FC236}">
                  <a16:creationId xmlns:a16="http://schemas.microsoft.com/office/drawing/2014/main" id="{7D689CF7-4666-4141-877A-F24C7B80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8" name="AutoShape 65">
              <a:extLst>
                <a:ext uri="{FF2B5EF4-FFF2-40B4-BE49-F238E27FC236}">
                  <a16:creationId xmlns:a16="http://schemas.microsoft.com/office/drawing/2014/main" id="{D33E36F6-5BA7-4C32-9841-69D29619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9" name="AutoShape 66">
              <a:extLst>
                <a:ext uri="{FF2B5EF4-FFF2-40B4-BE49-F238E27FC236}">
                  <a16:creationId xmlns:a16="http://schemas.microsoft.com/office/drawing/2014/main" id="{EA8EF8BB-C8A3-41CB-A409-F481D9E6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0" name="AutoShape 67">
              <a:extLst>
                <a:ext uri="{FF2B5EF4-FFF2-40B4-BE49-F238E27FC236}">
                  <a16:creationId xmlns:a16="http://schemas.microsoft.com/office/drawing/2014/main" id="{E976FE14-7AF9-487E-A8DF-7D0A0FB0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1" name="AutoShape 68">
              <a:extLst>
                <a:ext uri="{FF2B5EF4-FFF2-40B4-BE49-F238E27FC236}">
                  <a16:creationId xmlns:a16="http://schemas.microsoft.com/office/drawing/2014/main" id="{200350B2-3541-4E42-9DFB-A2305CACF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12" name="AutoShape 69">
              <a:extLst>
                <a:ext uri="{FF2B5EF4-FFF2-40B4-BE49-F238E27FC236}">
                  <a16:creationId xmlns:a16="http://schemas.microsoft.com/office/drawing/2014/main" id="{23AF2F71-C80B-45ED-B716-5393AFBDF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62" name="Group 70">
            <a:extLst>
              <a:ext uri="{FF2B5EF4-FFF2-40B4-BE49-F238E27FC236}">
                <a16:creationId xmlns:a16="http://schemas.microsoft.com/office/drawing/2014/main" id="{1A5AA30E-E13E-4954-BBCF-6D255D8908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505200"/>
            <a:ext cx="2514600" cy="381000"/>
            <a:chOff x="0" y="720"/>
            <a:chExt cx="1584" cy="240"/>
          </a:xfrm>
        </p:grpSpPr>
        <p:sp>
          <p:nvSpPr>
            <p:cNvPr id="10295" name="Rectangle 71">
              <a:extLst>
                <a:ext uri="{FF2B5EF4-FFF2-40B4-BE49-F238E27FC236}">
                  <a16:creationId xmlns:a16="http://schemas.microsoft.com/office/drawing/2014/main" id="{ADC5A44F-5AD4-4327-B0EF-AD18787A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6" name="AutoShape 72">
              <a:extLst>
                <a:ext uri="{FF2B5EF4-FFF2-40B4-BE49-F238E27FC236}">
                  <a16:creationId xmlns:a16="http://schemas.microsoft.com/office/drawing/2014/main" id="{23FD3A1E-863C-43C4-8B6F-6578C0A54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7" name="AutoShape 73">
              <a:extLst>
                <a:ext uri="{FF2B5EF4-FFF2-40B4-BE49-F238E27FC236}">
                  <a16:creationId xmlns:a16="http://schemas.microsoft.com/office/drawing/2014/main" id="{CA832B3E-49AF-46B0-A0E6-34B76CE27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8" name="AutoShape 74">
              <a:extLst>
                <a:ext uri="{FF2B5EF4-FFF2-40B4-BE49-F238E27FC236}">
                  <a16:creationId xmlns:a16="http://schemas.microsoft.com/office/drawing/2014/main" id="{9C0DCDE9-9D82-4301-84BF-D328EC12D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9" name="AutoShape 75">
              <a:extLst>
                <a:ext uri="{FF2B5EF4-FFF2-40B4-BE49-F238E27FC236}">
                  <a16:creationId xmlns:a16="http://schemas.microsoft.com/office/drawing/2014/main" id="{8C71B952-19A9-4073-A353-EDAF5F5D8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0" name="AutoShape 76">
              <a:extLst>
                <a:ext uri="{FF2B5EF4-FFF2-40B4-BE49-F238E27FC236}">
                  <a16:creationId xmlns:a16="http://schemas.microsoft.com/office/drawing/2014/main" id="{7BE7C5CE-F13E-4E95-BCB6-6B4359424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1" name="AutoShape 77">
              <a:extLst>
                <a:ext uri="{FF2B5EF4-FFF2-40B4-BE49-F238E27FC236}">
                  <a16:creationId xmlns:a16="http://schemas.microsoft.com/office/drawing/2014/main" id="{E2C373FA-D6DA-4F81-ACBD-066D82175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2" name="AutoShape 78">
              <a:extLst>
                <a:ext uri="{FF2B5EF4-FFF2-40B4-BE49-F238E27FC236}">
                  <a16:creationId xmlns:a16="http://schemas.microsoft.com/office/drawing/2014/main" id="{E7BEC52A-6B3A-4D1D-82C7-A1D36965E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03" name="AutoShape 79">
              <a:extLst>
                <a:ext uri="{FF2B5EF4-FFF2-40B4-BE49-F238E27FC236}">
                  <a16:creationId xmlns:a16="http://schemas.microsoft.com/office/drawing/2014/main" id="{85BA29FD-EB7F-4A60-9D89-6A5E821F8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63" name="Group 101">
            <a:extLst>
              <a:ext uri="{FF2B5EF4-FFF2-40B4-BE49-F238E27FC236}">
                <a16:creationId xmlns:a16="http://schemas.microsoft.com/office/drawing/2014/main" id="{8E2B7F7E-2201-4A88-BBB2-6C4732DE0D5F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66700"/>
            <a:ext cx="2209800" cy="5562600"/>
            <a:chOff x="4224" y="528"/>
            <a:chExt cx="1392" cy="3504"/>
          </a:xfrm>
        </p:grpSpPr>
        <p:sp>
          <p:nvSpPr>
            <p:cNvPr id="10293" name="Rectangle 102">
              <a:extLst>
                <a:ext uri="{FF2B5EF4-FFF2-40B4-BE49-F238E27FC236}">
                  <a16:creationId xmlns:a16="http://schemas.microsoft.com/office/drawing/2014/main" id="{2D0AE6D9-F97B-412F-9740-47E09B57F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528"/>
              <a:ext cx="1392" cy="3504"/>
            </a:xfrm>
            <a:prstGeom prst="rect">
              <a:avLst/>
            </a:prstGeom>
            <a:solidFill>
              <a:srgbClr val="FFFFB7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Rectangle 103">
              <a:extLst>
                <a:ext uri="{FF2B5EF4-FFF2-40B4-BE49-F238E27FC236}">
                  <a16:creationId xmlns:a16="http://schemas.microsoft.com/office/drawing/2014/main" id="{3F300079-B521-49F7-AC1E-894E22E7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76"/>
              <a:ext cx="1200" cy="3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0000FF"/>
                  </a:solidFill>
                </a:rPr>
                <a:t>Bảng</a:t>
              </a:r>
              <a:r>
                <a:rPr lang="en-US" altLang="en-US" sz="2800" b="1" u="sng" dirty="0">
                  <a:solidFill>
                    <a:srgbClr val="0000FF"/>
                  </a:solidFill>
                </a:rPr>
                <a:t> </a:t>
              </a:r>
              <a:r>
                <a:rPr lang="en-US" altLang="en-US" sz="2800" b="1" u="sng" dirty="0" err="1">
                  <a:solidFill>
                    <a:srgbClr val="0000FF"/>
                  </a:solidFill>
                </a:rPr>
                <a:t>nhân</a:t>
              </a:r>
              <a:r>
                <a:rPr lang="en-US" altLang="en-US" sz="2800" b="1" u="sng" dirty="0">
                  <a:solidFill>
                    <a:srgbClr val="0000FF"/>
                  </a:solidFill>
                </a:rPr>
                <a:t> 8</a:t>
              </a:r>
              <a:endParaRPr lang="en-US" altLang="en-US" sz="2800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64" name="Rectangle 104">
            <a:extLst>
              <a:ext uri="{FF2B5EF4-FFF2-40B4-BE49-F238E27FC236}">
                <a16:creationId xmlns:a16="http://schemas.microsoft.com/office/drawing/2014/main" id="{F9AE8939-0A79-4E3F-BEA3-4F4E9CDC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621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2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FF00FF"/>
                </a:solidFill>
                <a:latin typeface=".VnTime" panose="020B7200000000000000" pitchFamily="34" charset="0"/>
              </a:rPr>
              <a:t>16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65" name="Rectangle 105">
            <a:extLst>
              <a:ext uri="{FF2B5EF4-FFF2-40B4-BE49-F238E27FC236}">
                <a16:creationId xmlns:a16="http://schemas.microsoft.com/office/drawing/2014/main" id="{6EABD849-22EF-463E-B6AB-5D1123FD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1811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1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FF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0266" name="Rectangle 106">
            <a:extLst>
              <a:ext uri="{FF2B5EF4-FFF2-40B4-BE49-F238E27FC236}">
                <a16:creationId xmlns:a16="http://schemas.microsoft.com/office/drawing/2014/main" id="{4A150B7C-9B89-4923-ABD8-D92756D6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0955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3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24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67" name="Rectangle 107">
            <a:extLst>
              <a:ext uri="{FF2B5EF4-FFF2-40B4-BE49-F238E27FC236}">
                <a16:creationId xmlns:a16="http://schemas.microsoft.com/office/drawing/2014/main" id="{A86AEC58-2C89-471B-85BF-3C4E6FD79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527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4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68" name="Rectangle 108">
            <a:extLst>
              <a:ext uri="{FF2B5EF4-FFF2-40B4-BE49-F238E27FC236}">
                <a16:creationId xmlns:a16="http://schemas.microsoft.com/office/drawing/2014/main" id="{01A364CC-DCD9-4B48-8BAF-A5DBEAAF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 32</a:t>
            </a:r>
          </a:p>
        </p:txBody>
      </p:sp>
      <p:sp>
        <p:nvSpPr>
          <p:cNvPr id="10269" name="Rectangle 109">
            <a:extLst>
              <a:ext uri="{FF2B5EF4-FFF2-40B4-BE49-F238E27FC236}">
                <a16:creationId xmlns:a16="http://schemas.microsoft.com/office/drawing/2014/main" id="{BCDC361D-6BB5-439E-89B2-D9E23174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099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5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0" name="Rectangle 110">
            <a:extLst>
              <a:ext uri="{FF2B5EF4-FFF2-40B4-BE49-F238E27FC236}">
                <a16:creationId xmlns:a16="http://schemas.microsoft.com/office/drawing/2014/main" id="{F0E4B965-D6DD-4758-8359-E0B1FA21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4671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6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1" name="Rectangle 111">
            <a:extLst>
              <a:ext uri="{FF2B5EF4-FFF2-40B4-BE49-F238E27FC236}">
                <a16:creationId xmlns:a16="http://schemas.microsoft.com/office/drawing/2014/main" id="{42047FC3-7CFD-400B-A94A-131E8015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243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7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2" name="Rectangle 112">
            <a:extLst>
              <a:ext uri="{FF2B5EF4-FFF2-40B4-BE49-F238E27FC236}">
                <a16:creationId xmlns:a16="http://schemas.microsoft.com/office/drawing/2014/main" id="{8D729194-82C9-483B-9A0C-B71A3B5D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343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8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3" name="Rectangle 113">
            <a:extLst>
              <a:ext uri="{FF2B5EF4-FFF2-40B4-BE49-F238E27FC236}">
                <a16:creationId xmlns:a16="http://schemas.microsoft.com/office/drawing/2014/main" id="{CCFA6E63-4EC8-40A2-89AB-BBDE1503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8006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9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4" name="Rectangle 114">
            <a:extLst>
              <a:ext uri="{FF2B5EF4-FFF2-40B4-BE49-F238E27FC236}">
                <a16:creationId xmlns:a16="http://schemas.microsoft.com/office/drawing/2014/main" id="{FCF26EA6-3E97-4BEF-8B08-51D8BF39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257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10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275" name="Rectangle 115">
            <a:extLst>
              <a:ext uri="{FF2B5EF4-FFF2-40B4-BE49-F238E27FC236}">
                <a16:creationId xmlns:a16="http://schemas.microsoft.com/office/drawing/2014/main" id="{E05DDF93-E8C1-4CF0-974E-88A374A15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971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40</a:t>
            </a:r>
          </a:p>
        </p:txBody>
      </p:sp>
      <p:sp>
        <p:nvSpPr>
          <p:cNvPr id="10276" name="Rectangle 116">
            <a:extLst>
              <a:ext uri="{FF2B5EF4-FFF2-40B4-BE49-F238E27FC236}">
                <a16:creationId xmlns:a16="http://schemas.microsoft.com/office/drawing/2014/main" id="{B3F5271F-A0D4-49A8-9AA0-01E984F5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48</a:t>
            </a:r>
          </a:p>
        </p:txBody>
      </p:sp>
      <p:sp>
        <p:nvSpPr>
          <p:cNvPr id="10277" name="Rectangle 117">
            <a:extLst>
              <a:ext uri="{FF2B5EF4-FFF2-40B4-BE49-F238E27FC236}">
                <a16:creationId xmlns:a16="http://schemas.microsoft.com/office/drawing/2014/main" id="{8F326392-9970-473F-B254-E68FD847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886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56</a:t>
            </a:r>
          </a:p>
        </p:txBody>
      </p:sp>
      <p:sp>
        <p:nvSpPr>
          <p:cNvPr id="10278" name="Rectangle 118">
            <a:extLst>
              <a:ext uri="{FF2B5EF4-FFF2-40B4-BE49-F238E27FC236}">
                <a16:creationId xmlns:a16="http://schemas.microsoft.com/office/drawing/2014/main" id="{D989F417-C781-48AB-A054-AA7F8B92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34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64</a:t>
            </a:r>
          </a:p>
        </p:txBody>
      </p:sp>
      <p:sp>
        <p:nvSpPr>
          <p:cNvPr id="10279" name="Rectangle 119">
            <a:extLst>
              <a:ext uri="{FF2B5EF4-FFF2-40B4-BE49-F238E27FC236}">
                <a16:creationId xmlns:a16="http://schemas.microsoft.com/office/drawing/2014/main" id="{0D62140F-0574-4130-9AAC-1D70116A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800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72</a:t>
            </a:r>
          </a:p>
        </p:txBody>
      </p:sp>
      <p:sp>
        <p:nvSpPr>
          <p:cNvPr id="10280" name="Rectangle 120">
            <a:extLst>
              <a:ext uri="{FF2B5EF4-FFF2-40B4-BE49-F238E27FC236}">
                <a16:creationId xmlns:a16="http://schemas.microsoft.com/office/drawing/2014/main" id="{595BA2DA-843A-4F88-BB8F-445100C6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257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80</a:t>
            </a:r>
          </a:p>
        </p:txBody>
      </p:sp>
      <p:sp>
        <p:nvSpPr>
          <p:cNvPr id="96387" name="Text Box 131">
            <a:extLst>
              <a:ext uri="{FF2B5EF4-FFF2-40B4-BE49-F238E27FC236}">
                <a16:creationId xmlns:a16="http://schemas.microsoft.com/office/drawing/2014/main" id="{BDFF8A74-ADF6-41B1-B4D8-D3D2E351F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10536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CC"/>
                </a:solidFill>
              </a:rPr>
              <a:t>Bảng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</a:rPr>
              <a:t> 8</a:t>
            </a:r>
            <a:endParaRPr lang="en-GB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-0.00879 L -0.54167 -0.008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1">
            <a:extLst>
              <a:ext uri="{FF2B5EF4-FFF2-40B4-BE49-F238E27FC236}">
                <a16:creationId xmlns:a16="http://schemas.microsoft.com/office/drawing/2014/main" id="{D146C374-98C0-49CD-87BE-1AD2B5179161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57200"/>
            <a:ext cx="2209800" cy="5562600"/>
            <a:chOff x="4224" y="528"/>
            <a:chExt cx="1392" cy="3504"/>
          </a:xfrm>
        </p:grpSpPr>
        <p:sp>
          <p:nvSpPr>
            <p:cNvPr id="23" name="Rectangle 102">
              <a:extLst>
                <a:ext uri="{FF2B5EF4-FFF2-40B4-BE49-F238E27FC236}">
                  <a16:creationId xmlns:a16="http://schemas.microsoft.com/office/drawing/2014/main" id="{2163DC90-41E7-40A7-A38A-D039E5F54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528"/>
              <a:ext cx="1392" cy="3504"/>
            </a:xfrm>
            <a:prstGeom prst="rect">
              <a:avLst/>
            </a:prstGeom>
            <a:solidFill>
              <a:srgbClr val="FFFFB7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103">
              <a:extLst>
                <a:ext uri="{FF2B5EF4-FFF2-40B4-BE49-F238E27FC236}">
                  <a16:creationId xmlns:a16="http://schemas.microsoft.com/office/drawing/2014/main" id="{A5C05A44-252E-48FD-9102-246B4D4A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76"/>
              <a:ext cx="1200" cy="3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0000FF"/>
                  </a:solidFill>
                </a:rPr>
                <a:t>Bảng</a:t>
              </a:r>
              <a:r>
                <a:rPr lang="en-US" altLang="en-US" sz="2800" b="1" u="sng" dirty="0">
                  <a:solidFill>
                    <a:srgbClr val="0000FF"/>
                  </a:solidFill>
                </a:rPr>
                <a:t> </a:t>
              </a:r>
              <a:r>
                <a:rPr lang="en-US" altLang="en-US" sz="2800" b="1" u="sng" dirty="0" err="1">
                  <a:solidFill>
                    <a:srgbClr val="0000FF"/>
                  </a:solidFill>
                </a:rPr>
                <a:t>nhân</a:t>
              </a:r>
              <a:r>
                <a:rPr lang="en-US" altLang="en-US" sz="2800" b="1" u="sng" dirty="0">
                  <a:solidFill>
                    <a:srgbClr val="0000FF"/>
                  </a:solidFill>
                </a:rPr>
                <a:t> 8</a:t>
              </a:r>
              <a:endParaRPr lang="en-US" altLang="en-US" sz="2800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104">
            <a:extLst>
              <a:ext uri="{FF2B5EF4-FFF2-40B4-BE49-F238E27FC236}">
                <a16:creationId xmlns:a16="http://schemas.microsoft.com/office/drawing/2014/main" id="{40656D21-41ED-4BCD-84C5-13012E56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2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16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1CF195DD-AFB0-449C-8E83-1B059163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371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1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FF00FF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27" name="Rectangle 106">
            <a:extLst>
              <a:ext uri="{FF2B5EF4-FFF2-40B4-BE49-F238E27FC236}">
                <a16:creationId xmlns:a16="http://schemas.microsoft.com/office/drawing/2014/main" id="{C77FCB08-62A6-4884-B9DB-CBC3984F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3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24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id="{46DA4762-A71B-4EE8-A3C0-5D41F380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432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4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9" name="Rectangle 108">
            <a:extLst>
              <a:ext uri="{FF2B5EF4-FFF2-40B4-BE49-F238E27FC236}">
                <a16:creationId xmlns:a16="http://schemas.microsoft.com/office/drawing/2014/main" id="{C566BA08-75FD-4AFA-8325-CBBF602F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4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 32</a:t>
            </a:r>
          </a:p>
        </p:txBody>
      </p:sp>
      <p:sp>
        <p:nvSpPr>
          <p:cNvPr id="30" name="Rectangle 109">
            <a:extLst>
              <a:ext uri="{FF2B5EF4-FFF2-40B4-BE49-F238E27FC236}">
                <a16:creationId xmlns:a16="http://schemas.microsoft.com/office/drawing/2014/main" id="{BD1C4B37-A4E9-4C58-9688-833E3323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5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1" name="Rectangle 110">
            <a:extLst>
              <a:ext uri="{FF2B5EF4-FFF2-40B4-BE49-F238E27FC236}">
                <a16:creationId xmlns:a16="http://schemas.microsoft.com/office/drawing/2014/main" id="{DB530807-1C42-4957-89A6-A678A3DD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6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2" name="Rectangle 111">
            <a:extLst>
              <a:ext uri="{FF2B5EF4-FFF2-40B4-BE49-F238E27FC236}">
                <a16:creationId xmlns:a16="http://schemas.microsoft.com/office/drawing/2014/main" id="{902BB7F7-9391-4C14-96D8-C30DB8B2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14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7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3" name="Rectangle 112">
            <a:extLst>
              <a:ext uri="{FF2B5EF4-FFF2-40B4-BE49-F238E27FC236}">
                <a16:creationId xmlns:a16="http://schemas.microsoft.com/office/drawing/2014/main" id="{E5AFFCCC-A5FC-4378-BDDD-BC51D46A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20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8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4" name="Rectangle 113">
            <a:extLst>
              <a:ext uri="{FF2B5EF4-FFF2-40B4-BE49-F238E27FC236}">
                <a16:creationId xmlns:a16="http://schemas.microsoft.com/office/drawing/2014/main" id="{F8EEE68F-7E53-4216-A800-9B92E19D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029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9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" name="Rectangle 114">
            <a:extLst>
              <a:ext uri="{FF2B5EF4-FFF2-40B4-BE49-F238E27FC236}">
                <a16:creationId xmlns:a16="http://schemas.microsoft.com/office/drawing/2014/main" id="{7611FB44-80E7-4EB2-9878-17A90A62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10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6" name="Rectangle 115">
            <a:extLst>
              <a:ext uri="{FF2B5EF4-FFF2-40B4-BE49-F238E27FC236}">
                <a16:creationId xmlns:a16="http://schemas.microsoft.com/office/drawing/2014/main" id="{A431E4C7-6CB2-4CF2-9BFF-3F6AB970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0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40</a:t>
            </a:r>
          </a:p>
        </p:txBody>
      </p:sp>
      <p:sp>
        <p:nvSpPr>
          <p:cNvPr id="37" name="Rectangle 116">
            <a:extLst>
              <a:ext uri="{FF2B5EF4-FFF2-40B4-BE49-F238E27FC236}">
                <a16:creationId xmlns:a16="http://schemas.microsoft.com/office/drawing/2014/main" id="{4D320B2A-0C00-405D-A213-F3242173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48</a:t>
            </a:r>
          </a:p>
        </p:txBody>
      </p:sp>
      <p:sp>
        <p:nvSpPr>
          <p:cNvPr id="38" name="Rectangle 117">
            <a:extLst>
              <a:ext uri="{FF2B5EF4-FFF2-40B4-BE49-F238E27FC236}">
                <a16:creationId xmlns:a16="http://schemas.microsoft.com/office/drawing/2014/main" id="{553213A0-CBBD-4C7B-B2C3-1D38D79E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56</a:t>
            </a:r>
          </a:p>
        </p:txBody>
      </p:sp>
      <p:sp>
        <p:nvSpPr>
          <p:cNvPr id="39" name="Rectangle 118">
            <a:extLst>
              <a:ext uri="{FF2B5EF4-FFF2-40B4-BE49-F238E27FC236}">
                <a16:creationId xmlns:a16="http://schemas.microsoft.com/office/drawing/2014/main" id="{B1E1F4FB-A304-4F08-A8A0-6FE1F59D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64</a:t>
            </a:r>
          </a:p>
        </p:txBody>
      </p:sp>
      <p:sp>
        <p:nvSpPr>
          <p:cNvPr id="40" name="Rectangle 119">
            <a:extLst>
              <a:ext uri="{FF2B5EF4-FFF2-40B4-BE49-F238E27FC236}">
                <a16:creationId xmlns:a16="http://schemas.microsoft.com/office/drawing/2014/main" id="{1DA5CEEB-30C3-495E-8CC6-4C9127AA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2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72</a:t>
            </a:r>
          </a:p>
        </p:txBody>
      </p:sp>
      <p:sp>
        <p:nvSpPr>
          <p:cNvPr id="41" name="Rectangle 120">
            <a:extLst>
              <a:ext uri="{FF2B5EF4-FFF2-40B4-BE49-F238E27FC236}">
                <a16:creationId xmlns:a16="http://schemas.microsoft.com/office/drawing/2014/main" id="{A04E1199-5DB3-46FB-B4F0-5B610C06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86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80</a:t>
            </a:r>
          </a:p>
        </p:txBody>
      </p:sp>
      <p:pic>
        <p:nvPicPr>
          <p:cNvPr id="42" name="Picture 10" descr="Hình nền Powerpoint đẹp nhất">
            <a:extLst>
              <a:ext uri="{FF2B5EF4-FFF2-40B4-BE49-F238E27FC236}">
                <a16:creationId xmlns:a16="http://schemas.microsoft.com/office/drawing/2014/main" id="{F39C6BC6-D47C-4970-ACCF-B97B607B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45184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9EEE67A-6E45-4050-9C9B-5355DD46ADFF}"/>
              </a:ext>
            </a:extLst>
          </p:cNvPr>
          <p:cNvSpPr/>
          <p:nvPr/>
        </p:nvSpPr>
        <p:spPr>
          <a:xfrm>
            <a:off x="6373653" y="1193641"/>
            <a:ext cx="434340" cy="43589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31FE0A-D350-4BB0-A28D-9D41D0F8B4A0}"/>
              </a:ext>
            </a:extLst>
          </p:cNvPr>
          <p:cNvSpPr/>
          <p:nvPr/>
        </p:nvSpPr>
        <p:spPr>
          <a:xfrm>
            <a:off x="5579864" y="1191260"/>
            <a:ext cx="416322" cy="4361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F15A4B-F486-4D18-A8B3-5ED4D3D01BC4}"/>
              </a:ext>
            </a:extLst>
          </p:cNvPr>
          <p:cNvSpPr/>
          <p:nvPr/>
        </p:nvSpPr>
        <p:spPr>
          <a:xfrm>
            <a:off x="4865923" y="1191260"/>
            <a:ext cx="373203" cy="4361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05">
            <a:extLst>
              <a:ext uri="{FF2B5EF4-FFF2-40B4-BE49-F238E27FC236}">
                <a16:creationId xmlns:a16="http://schemas.microsoft.com/office/drawing/2014/main" id="{D4384DA1-6CA2-4AF6-8F1A-BFA3E604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117602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1 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56" name="Rectangle 106">
            <a:extLst>
              <a:ext uri="{FF2B5EF4-FFF2-40B4-BE49-F238E27FC236}">
                <a16:creationId xmlns:a16="http://schemas.microsoft.com/office/drawing/2014/main" id="{3A0B89EF-737C-49F4-BF97-7AC534C74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209042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3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24</a:t>
            </a:r>
          </a:p>
        </p:txBody>
      </p:sp>
      <p:sp>
        <p:nvSpPr>
          <p:cNvPr id="57" name="Rectangle 107">
            <a:extLst>
              <a:ext uri="{FF2B5EF4-FFF2-40B4-BE49-F238E27FC236}">
                <a16:creationId xmlns:a16="http://schemas.microsoft.com/office/drawing/2014/main" id="{7B7822F8-DAD2-4A85-983B-07DA5259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254762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4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8" name="Rectangle 108">
            <a:extLst>
              <a:ext uri="{FF2B5EF4-FFF2-40B4-BE49-F238E27FC236}">
                <a16:creationId xmlns:a16="http://schemas.microsoft.com/office/drawing/2014/main" id="{5BD9E5BE-10B3-40DA-8FD9-4357CCE9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709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800" b="1" dirty="0">
                <a:latin typeface=".VnTime" panose="020B7200000000000000" pitchFamily="34" charset="0"/>
              </a:rPr>
              <a:t>32</a:t>
            </a:r>
          </a:p>
        </p:txBody>
      </p:sp>
      <p:sp>
        <p:nvSpPr>
          <p:cNvPr id="59" name="Rectangle 109">
            <a:extLst>
              <a:ext uri="{FF2B5EF4-FFF2-40B4-BE49-F238E27FC236}">
                <a16:creationId xmlns:a16="http://schemas.microsoft.com/office/drawing/2014/main" id="{8F8D14B2-1534-4F39-AF1F-6FEDFBAD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300482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5 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Rectangle 110">
            <a:extLst>
              <a:ext uri="{FF2B5EF4-FFF2-40B4-BE49-F238E27FC236}">
                <a16:creationId xmlns:a16="http://schemas.microsoft.com/office/drawing/2014/main" id="{37ECFC7B-3989-4A36-BF8B-A9015BB1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346202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6 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1" name="Rectangle 111">
            <a:extLst>
              <a:ext uri="{FF2B5EF4-FFF2-40B4-BE49-F238E27FC236}">
                <a16:creationId xmlns:a16="http://schemas.microsoft.com/office/drawing/2014/main" id="{0347A7BC-1FFF-46E5-93AB-4A815EE6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388112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7 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2" name="Rectangle 112">
            <a:extLst>
              <a:ext uri="{FF2B5EF4-FFF2-40B4-BE49-F238E27FC236}">
                <a16:creationId xmlns:a16="http://schemas.microsoft.com/office/drawing/2014/main" id="{8A9EF97B-B746-4EE0-A602-0024C771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426212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8 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3" name="Rectangle 113">
            <a:extLst>
              <a:ext uri="{FF2B5EF4-FFF2-40B4-BE49-F238E27FC236}">
                <a16:creationId xmlns:a16="http://schemas.microsoft.com/office/drawing/2014/main" id="{11F873BF-ABF7-4C33-A31F-937B7158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471932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9 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" name="Rectangle 114">
            <a:extLst>
              <a:ext uri="{FF2B5EF4-FFF2-40B4-BE49-F238E27FC236}">
                <a16:creationId xmlns:a16="http://schemas.microsoft.com/office/drawing/2014/main" id="{DEFAF133-7098-4520-86DB-C281DF1E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89" y="5160777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10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Rectangle 115">
            <a:extLst>
              <a:ext uri="{FF2B5EF4-FFF2-40B4-BE49-F238E27FC236}">
                <a16:creationId xmlns:a16="http://schemas.microsoft.com/office/drawing/2014/main" id="{AA1022DF-BF56-4A11-98D5-9005A8A7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91" y="2971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40</a:t>
            </a:r>
          </a:p>
        </p:txBody>
      </p:sp>
      <p:sp>
        <p:nvSpPr>
          <p:cNvPr id="66" name="Rectangle 116">
            <a:extLst>
              <a:ext uri="{FF2B5EF4-FFF2-40B4-BE49-F238E27FC236}">
                <a16:creationId xmlns:a16="http://schemas.microsoft.com/office/drawing/2014/main" id="{1E90BF2D-89E4-40EE-A593-DE2B47D5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09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48</a:t>
            </a:r>
          </a:p>
        </p:txBody>
      </p:sp>
      <p:sp>
        <p:nvSpPr>
          <p:cNvPr id="67" name="Rectangle 117">
            <a:extLst>
              <a:ext uri="{FF2B5EF4-FFF2-40B4-BE49-F238E27FC236}">
                <a16:creationId xmlns:a16="http://schemas.microsoft.com/office/drawing/2014/main" id="{3890701E-3229-4BDB-B3C7-DB816B3F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91" y="386588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56</a:t>
            </a:r>
          </a:p>
        </p:txBody>
      </p:sp>
      <p:sp>
        <p:nvSpPr>
          <p:cNvPr id="68" name="Rectangle 118">
            <a:extLst>
              <a:ext uri="{FF2B5EF4-FFF2-40B4-BE49-F238E27FC236}">
                <a16:creationId xmlns:a16="http://schemas.microsoft.com/office/drawing/2014/main" id="{6B8B8FE2-9204-4723-9EAA-36664AEB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964" y="42646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64</a:t>
            </a:r>
          </a:p>
        </p:txBody>
      </p:sp>
      <p:sp>
        <p:nvSpPr>
          <p:cNvPr id="69" name="Rectangle 119">
            <a:extLst>
              <a:ext uri="{FF2B5EF4-FFF2-40B4-BE49-F238E27FC236}">
                <a16:creationId xmlns:a16="http://schemas.microsoft.com/office/drawing/2014/main" id="{DB923570-BAA2-4981-B944-66F3B6149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09" y="473964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72</a:t>
            </a:r>
          </a:p>
        </p:txBody>
      </p:sp>
      <p:sp>
        <p:nvSpPr>
          <p:cNvPr id="70" name="Rectangle 120">
            <a:extLst>
              <a:ext uri="{FF2B5EF4-FFF2-40B4-BE49-F238E27FC236}">
                <a16:creationId xmlns:a16="http://schemas.microsoft.com/office/drawing/2014/main" id="{E3AA3A9D-F41E-4EAB-861E-97DF5616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09" y="517652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80</a:t>
            </a:r>
          </a:p>
        </p:txBody>
      </p:sp>
      <p:sp>
        <p:nvSpPr>
          <p:cNvPr id="71" name="Rectangle 104">
            <a:extLst>
              <a:ext uri="{FF2B5EF4-FFF2-40B4-BE49-F238E27FC236}">
                <a16:creationId xmlns:a16="http://schemas.microsoft.com/office/drawing/2014/main" id="{DD16C6B9-DC48-41DA-9320-C9490E47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433" y="1625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 2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latin typeface=".VnTime" panose="020B7200000000000000" pitchFamily="34" charset="0"/>
              </a:rPr>
              <a:t>16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8FDF367-3C6D-4E5C-A9DC-F07741532924}"/>
              </a:ext>
            </a:extLst>
          </p:cNvPr>
          <p:cNvSpPr/>
          <p:nvPr/>
        </p:nvSpPr>
        <p:spPr>
          <a:xfrm>
            <a:off x="4577080" y="152400"/>
            <a:ext cx="2286000" cy="678180"/>
          </a:xfrm>
          <a:prstGeom prst="roundRect">
            <a:avLst/>
          </a:prstGeom>
          <a:solidFill>
            <a:srgbClr val="FFFF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37FFAE9-C9B3-43A0-ADC5-E86400932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9225" r="13386" b="39706"/>
          <a:stretch>
            <a:fillRect/>
          </a:stretch>
        </p:blipFill>
        <p:spPr>
          <a:xfrm>
            <a:off x="4640400" y="381000"/>
            <a:ext cx="2162989" cy="373778"/>
          </a:xfrm>
          <a:custGeom>
            <a:avLst/>
            <a:gdLst/>
            <a:ahLst/>
            <a:cxnLst/>
            <a:rect l="l" t="t" r="r" b="b"/>
            <a:pathLst>
              <a:path w="2162989" h="373778">
                <a:moveTo>
                  <a:pt x="793170" y="312981"/>
                </a:moveTo>
                <a:cubicBezTo>
                  <a:pt x="779571" y="312981"/>
                  <a:pt x="770572" y="314115"/>
                  <a:pt x="766172" y="316381"/>
                </a:cubicBezTo>
                <a:cubicBezTo>
                  <a:pt x="758572" y="320514"/>
                  <a:pt x="754773" y="326114"/>
                  <a:pt x="754773" y="333180"/>
                </a:cubicBezTo>
                <a:cubicBezTo>
                  <a:pt x="754773" y="339980"/>
                  <a:pt x="758706" y="346146"/>
                  <a:pt x="766572" y="351679"/>
                </a:cubicBezTo>
                <a:cubicBezTo>
                  <a:pt x="774438" y="357212"/>
                  <a:pt x="789237" y="359978"/>
                  <a:pt x="810969" y="359978"/>
                </a:cubicBezTo>
                <a:cubicBezTo>
                  <a:pt x="829501" y="359978"/>
                  <a:pt x="844067" y="357512"/>
                  <a:pt x="854667" y="352579"/>
                </a:cubicBezTo>
                <a:cubicBezTo>
                  <a:pt x="865266" y="347646"/>
                  <a:pt x="870566" y="340713"/>
                  <a:pt x="870566" y="331780"/>
                </a:cubicBezTo>
                <a:cubicBezTo>
                  <a:pt x="870566" y="328447"/>
                  <a:pt x="869566" y="325647"/>
                  <a:pt x="867566" y="323381"/>
                </a:cubicBezTo>
                <a:cubicBezTo>
                  <a:pt x="863966" y="319381"/>
                  <a:pt x="858533" y="316648"/>
                  <a:pt x="851267" y="315181"/>
                </a:cubicBezTo>
                <a:cubicBezTo>
                  <a:pt x="844000" y="313715"/>
                  <a:pt x="824635" y="312981"/>
                  <a:pt x="793170" y="312981"/>
                </a:cubicBezTo>
                <a:close/>
                <a:moveTo>
                  <a:pt x="1565719" y="180589"/>
                </a:moveTo>
                <a:cubicBezTo>
                  <a:pt x="1549586" y="190056"/>
                  <a:pt x="1537587" y="200188"/>
                  <a:pt x="1529721" y="210988"/>
                </a:cubicBezTo>
                <a:cubicBezTo>
                  <a:pt x="1524521" y="218187"/>
                  <a:pt x="1521921" y="225453"/>
                  <a:pt x="1521921" y="232786"/>
                </a:cubicBezTo>
                <a:cubicBezTo>
                  <a:pt x="1521921" y="238919"/>
                  <a:pt x="1524121" y="244319"/>
                  <a:pt x="1528521" y="248985"/>
                </a:cubicBezTo>
                <a:cubicBezTo>
                  <a:pt x="1531854" y="252585"/>
                  <a:pt x="1536520" y="254385"/>
                  <a:pt x="1542520" y="254385"/>
                </a:cubicBezTo>
                <a:cubicBezTo>
                  <a:pt x="1549186" y="254385"/>
                  <a:pt x="1556919" y="250652"/>
                  <a:pt x="1565719" y="243186"/>
                </a:cubicBezTo>
                <a:close/>
                <a:moveTo>
                  <a:pt x="384618" y="180589"/>
                </a:moveTo>
                <a:cubicBezTo>
                  <a:pt x="368486" y="190056"/>
                  <a:pt x="356487" y="200188"/>
                  <a:pt x="348621" y="210988"/>
                </a:cubicBezTo>
                <a:cubicBezTo>
                  <a:pt x="343421" y="218187"/>
                  <a:pt x="340821" y="225453"/>
                  <a:pt x="340821" y="232786"/>
                </a:cubicBezTo>
                <a:cubicBezTo>
                  <a:pt x="340821" y="238919"/>
                  <a:pt x="343021" y="244319"/>
                  <a:pt x="347421" y="248985"/>
                </a:cubicBezTo>
                <a:cubicBezTo>
                  <a:pt x="350754" y="252585"/>
                  <a:pt x="355420" y="254385"/>
                  <a:pt x="361420" y="254385"/>
                </a:cubicBezTo>
                <a:cubicBezTo>
                  <a:pt x="368086" y="254385"/>
                  <a:pt x="375819" y="250652"/>
                  <a:pt x="384618" y="243186"/>
                </a:cubicBezTo>
                <a:close/>
                <a:moveTo>
                  <a:pt x="2056996" y="164190"/>
                </a:moveTo>
                <a:cubicBezTo>
                  <a:pt x="2052862" y="167924"/>
                  <a:pt x="2049929" y="171323"/>
                  <a:pt x="2048196" y="174390"/>
                </a:cubicBezTo>
                <a:cubicBezTo>
                  <a:pt x="2045530" y="179056"/>
                  <a:pt x="2043130" y="185856"/>
                  <a:pt x="2040996" y="194789"/>
                </a:cubicBezTo>
                <a:cubicBezTo>
                  <a:pt x="2038863" y="203721"/>
                  <a:pt x="2037797" y="213054"/>
                  <a:pt x="2037797" y="222787"/>
                </a:cubicBezTo>
                <a:cubicBezTo>
                  <a:pt x="2037797" y="235319"/>
                  <a:pt x="2039397" y="245819"/>
                  <a:pt x="2042596" y="254285"/>
                </a:cubicBezTo>
                <a:cubicBezTo>
                  <a:pt x="2045796" y="262751"/>
                  <a:pt x="2050362" y="268851"/>
                  <a:pt x="2056296" y="272584"/>
                </a:cubicBezTo>
                <a:cubicBezTo>
                  <a:pt x="2062229" y="276317"/>
                  <a:pt x="2068328" y="278183"/>
                  <a:pt x="2074594" y="278183"/>
                </a:cubicBezTo>
                <a:cubicBezTo>
                  <a:pt x="2084327" y="278183"/>
                  <a:pt x="2092527" y="274617"/>
                  <a:pt x="2099193" y="267484"/>
                </a:cubicBezTo>
                <a:cubicBezTo>
                  <a:pt x="2105859" y="260351"/>
                  <a:pt x="2109192" y="250585"/>
                  <a:pt x="2109192" y="238186"/>
                </a:cubicBezTo>
                <a:cubicBezTo>
                  <a:pt x="2109192" y="212321"/>
                  <a:pt x="2091793" y="187656"/>
                  <a:pt x="2056996" y="164190"/>
                </a:cubicBezTo>
                <a:close/>
                <a:moveTo>
                  <a:pt x="100794" y="151791"/>
                </a:moveTo>
                <a:lnTo>
                  <a:pt x="100794" y="238786"/>
                </a:lnTo>
                <a:lnTo>
                  <a:pt x="100594" y="248785"/>
                </a:lnTo>
                <a:cubicBezTo>
                  <a:pt x="100594" y="255985"/>
                  <a:pt x="102427" y="261418"/>
                  <a:pt x="106094" y="265084"/>
                </a:cubicBezTo>
                <a:cubicBezTo>
                  <a:pt x="109760" y="268751"/>
                  <a:pt x="115193" y="270584"/>
                  <a:pt x="122393" y="270584"/>
                </a:cubicBezTo>
                <a:cubicBezTo>
                  <a:pt x="133059" y="270584"/>
                  <a:pt x="142891" y="268217"/>
                  <a:pt x="151891" y="263484"/>
                </a:cubicBezTo>
                <a:cubicBezTo>
                  <a:pt x="160890" y="258751"/>
                  <a:pt x="167790" y="251885"/>
                  <a:pt x="172590" y="242886"/>
                </a:cubicBezTo>
                <a:cubicBezTo>
                  <a:pt x="177389" y="233886"/>
                  <a:pt x="179789" y="223853"/>
                  <a:pt x="179789" y="212787"/>
                </a:cubicBezTo>
                <a:cubicBezTo>
                  <a:pt x="179789" y="200122"/>
                  <a:pt x="176856" y="188756"/>
                  <a:pt x="170990" y="178690"/>
                </a:cubicBezTo>
                <a:cubicBezTo>
                  <a:pt x="165123" y="168624"/>
                  <a:pt x="157057" y="161591"/>
                  <a:pt x="146791" y="157591"/>
                </a:cubicBezTo>
                <a:cubicBezTo>
                  <a:pt x="136525" y="153591"/>
                  <a:pt x="121193" y="151658"/>
                  <a:pt x="100794" y="151791"/>
                </a:cubicBezTo>
                <a:close/>
                <a:moveTo>
                  <a:pt x="804969" y="105194"/>
                </a:moveTo>
                <a:cubicBezTo>
                  <a:pt x="797237" y="105194"/>
                  <a:pt x="790704" y="109094"/>
                  <a:pt x="785371" y="116893"/>
                </a:cubicBezTo>
                <a:cubicBezTo>
                  <a:pt x="780038" y="124693"/>
                  <a:pt x="777371" y="140859"/>
                  <a:pt x="777371" y="165390"/>
                </a:cubicBezTo>
                <a:cubicBezTo>
                  <a:pt x="777371" y="185256"/>
                  <a:pt x="780004" y="198888"/>
                  <a:pt x="785271" y="206288"/>
                </a:cubicBezTo>
                <a:cubicBezTo>
                  <a:pt x="790537" y="213687"/>
                  <a:pt x="796770" y="217387"/>
                  <a:pt x="803970" y="217387"/>
                </a:cubicBezTo>
                <a:cubicBezTo>
                  <a:pt x="811969" y="217387"/>
                  <a:pt x="818635" y="213721"/>
                  <a:pt x="823968" y="206388"/>
                </a:cubicBezTo>
                <a:cubicBezTo>
                  <a:pt x="829301" y="199055"/>
                  <a:pt x="831968" y="184789"/>
                  <a:pt x="831968" y="163590"/>
                </a:cubicBezTo>
                <a:cubicBezTo>
                  <a:pt x="831968" y="139725"/>
                  <a:pt x="828968" y="123460"/>
                  <a:pt x="822968" y="114793"/>
                </a:cubicBezTo>
                <a:cubicBezTo>
                  <a:pt x="818702" y="108394"/>
                  <a:pt x="812702" y="105194"/>
                  <a:pt x="804969" y="105194"/>
                </a:cubicBezTo>
                <a:close/>
                <a:moveTo>
                  <a:pt x="1804467" y="92795"/>
                </a:moveTo>
                <a:cubicBezTo>
                  <a:pt x="1816599" y="92795"/>
                  <a:pt x="1826665" y="96161"/>
                  <a:pt x="1834665" y="102894"/>
                </a:cubicBezTo>
                <a:cubicBezTo>
                  <a:pt x="1842664" y="109627"/>
                  <a:pt x="1847997" y="117993"/>
                  <a:pt x="1850664" y="127993"/>
                </a:cubicBezTo>
                <a:cubicBezTo>
                  <a:pt x="1852797" y="135592"/>
                  <a:pt x="1853864" y="150191"/>
                  <a:pt x="1853864" y="171790"/>
                </a:cubicBezTo>
                <a:lnTo>
                  <a:pt x="1853864" y="244586"/>
                </a:lnTo>
                <a:cubicBezTo>
                  <a:pt x="1853864" y="258985"/>
                  <a:pt x="1855164" y="267951"/>
                  <a:pt x="1857763" y="271484"/>
                </a:cubicBezTo>
                <a:cubicBezTo>
                  <a:pt x="1860363" y="275017"/>
                  <a:pt x="1865796" y="277250"/>
                  <a:pt x="1874062" y="278183"/>
                </a:cubicBezTo>
                <a:lnTo>
                  <a:pt x="1874062" y="285383"/>
                </a:lnTo>
                <a:lnTo>
                  <a:pt x="1779468" y="285383"/>
                </a:lnTo>
                <a:lnTo>
                  <a:pt x="1779468" y="278183"/>
                </a:lnTo>
                <a:cubicBezTo>
                  <a:pt x="1786534" y="277250"/>
                  <a:pt x="1791601" y="274317"/>
                  <a:pt x="1794667" y="269384"/>
                </a:cubicBezTo>
                <a:cubicBezTo>
                  <a:pt x="1796800" y="266051"/>
                  <a:pt x="1797867" y="257785"/>
                  <a:pt x="1797867" y="244586"/>
                </a:cubicBezTo>
                <a:lnTo>
                  <a:pt x="1797867" y="161391"/>
                </a:lnTo>
                <a:cubicBezTo>
                  <a:pt x="1797867" y="146058"/>
                  <a:pt x="1797267" y="136392"/>
                  <a:pt x="1796067" y="132392"/>
                </a:cubicBezTo>
                <a:cubicBezTo>
                  <a:pt x="1794867" y="128393"/>
                  <a:pt x="1792834" y="125293"/>
                  <a:pt x="1789968" y="123093"/>
                </a:cubicBezTo>
                <a:cubicBezTo>
                  <a:pt x="1787101" y="120893"/>
                  <a:pt x="1783935" y="119793"/>
                  <a:pt x="1780468" y="119793"/>
                </a:cubicBezTo>
                <a:cubicBezTo>
                  <a:pt x="1769002" y="119793"/>
                  <a:pt x="1758336" y="127993"/>
                  <a:pt x="1748470" y="144392"/>
                </a:cubicBezTo>
                <a:lnTo>
                  <a:pt x="1748470" y="244586"/>
                </a:lnTo>
                <a:cubicBezTo>
                  <a:pt x="1748470" y="258585"/>
                  <a:pt x="1749770" y="267451"/>
                  <a:pt x="1752370" y="271184"/>
                </a:cubicBezTo>
                <a:cubicBezTo>
                  <a:pt x="1754970" y="274917"/>
                  <a:pt x="1759803" y="277250"/>
                  <a:pt x="1766869" y="278183"/>
                </a:cubicBezTo>
                <a:lnTo>
                  <a:pt x="1766869" y="285383"/>
                </a:lnTo>
                <a:lnTo>
                  <a:pt x="1672275" y="285383"/>
                </a:lnTo>
                <a:lnTo>
                  <a:pt x="1672275" y="278183"/>
                </a:lnTo>
                <a:cubicBezTo>
                  <a:pt x="1680141" y="277384"/>
                  <a:pt x="1685741" y="274850"/>
                  <a:pt x="1689074" y="270584"/>
                </a:cubicBezTo>
                <a:cubicBezTo>
                  <a:pt x="1691340" y="267651"/>
                  <a:pt x="1692474" y="258985"/>
                  <a:pt x="1692474" y="244586"/>
                </a:cubicBezTo>
                <a:lnTo>
                  <a:pt x="1692474" y="138992"/>
                </a:lnTo>
                <a:cubicBezTo>
                  <a:pt x="1692474" y="124859"/>
                  <a:pt x="1691174" y="116060"/>
                  <a:pt x="1688574" y="112594"/>
                </a:cubicBezTo>
                <a:cubicBezTo>
                  <a:pt x="1685974" y="109127"/>
                  <a:pt x="1680541" y="106861"/>
                  <a:pt x="1672275" y="105794"/>
                </a:cubicBezTo>
                <a:lnTo>
                  <a:pt x="1672275" y="98394"/>
                </a:lnTo>
                <a:lnTo>
                  <a:pt x="1748470" y="98394"/>
                </a:lnTo>
                <a:lnTo>
                  <a:pt x="1748470" y="122593"/>
                </a:lnTo>
                <a:cubicBezTo>
                  <a:pt x="1758070" y="112194"/>
                  <a:pt x="1767269" y="104627"/>
                  <a:pt x="1776068" y="99894"/>
                </a:cubicBezTo>
                <a:cubicBezTo>
                  <a:pt x="1784868" y="95161"/>
                  <a:pt x="1794334" y="92795"/>
                  <a:pt x="1804467" y="92795"/>
                </a:cubicBezTo>
                <a:close/>
                <a:moveTo>
                  <a:pt x="1556519" y="92795"/>
                </a:moveTo>
                <a:cubicBezTo>
                  <a:pt x="1574251" y="92795"/>
                  <a:pt x="1588284" y="96561"/>
                  <a:pt x="1598617" y="104094"/>
                </a:cubicBezTo>
                <a:cubicBezTo>
                  <a:pt x="1608949" y="111627"/>
                  <a:pt x="1615649" y="119793"/>
                  <a:pt x="1618715" y="128593"/>
                </a:cubicBezTo>
                <a:cubicBezTo>
                  <a:pt x="1620582" y="134192"/>
                  <a:pt x="1621515" y="147058"/>
                  <a:pt x="1621515" y="167190"/>
                </a:cubicBezTo>
                <a:lnTo>
                  <a:pt x="1621515" y="239786"/>
                </a:lnTo>
                <a:cubicBezTo>
                  <a:pt x="1621515" y="248319"/>
                  <a:pt x="1621848" y="253685"/>
                  <a:pt x="1622515" y="255885"/>
                </a:cubicBezTo>
                <a:cubicBezTo>
                  <a:pt x="1623182" y="258085"/>
                  <a:pt x="1624182" y="259718"/>
                  <a:pt x="1625515" y="260785"/>
                </a:cubicBezTo>
                <a:cubicBezTo>
                  <a:pt x="1626848" y="261851"/>
                  <a:pt x="1628381" y="262384"/>
                  <a:pt x="1630115" y="262384"/>
                </a:cubicBezTo>
                <a:cubicBezTo>
                  <a:pt x="1633581" y="262384"/>
                  <a:pt x="1637114" y="259918"/>
                  <a:pt x="1640714" y="254985"/>
                </a:cubicBezTo>
                <a:lnTo>
                  <a:pt x="1646714" y="259785"/>
                </a:lnTo>
                <a:cubicBezTo>
                  <a:pt x="1640047" y="269651"/>
                  <a:pt x="1633148" y="276817"/>
                  <a:pt x="1626015" y="281283"/>
                </a:cubicBezTo>
                <a:cubicBezTo>
                  <a:pt x="1618882" y="285750"/>
                  <a:pt x="1610782" y="287983"/>
                  <a:pt x="1601716" y="287983"/>
                </a:cubicBezTo>
                <a:cubicBezTo>
                  <a:pt x="1591050" y="287983"/>
                  <a:pt x="1582718" y="285483"/>
                  <a:pt x="1576718" y="280483"/>
                </a:cubicBezTo>
                <a:cubicBezTo>
                  <a:pt x="1570718" y="275484"/>
                  <a:pt x="1567052" y="267917"/>
                  <a:pt x="1565719" y="257785"/>
                </a:cubicBezTo>
                <a:cubicBezTo>
                  <a:pt x="1542920" y="277917"/>
                  <a:pt x="1522455" y="287983"/>
                  <a:pt x="1504322" y="287983"/>
                </a:cubicBezTo>
                <a:cubicBezTo>
                  <a:pt x="1493656" y="287983"/>
                  <a:pt x="1484790" y="284483"/>
                  <a:pt x="1477724" y="277484"/>
                </a:cubicBezTo>
                <a:cubicBezTo>
                  <a:pt x="1470658" y="270484"/>
                  <a:pt x="1467125" y="261718"/>
                  <a:pt x="1467125" y="251185"/>
                </a:cubicBezTo>
                <a:cubicBezTo>
                  <a:pt x="1467125" y="236919"/>
                  <a:pt x="1473258" y="224087"/>
                  <a:pt x="1485523" y="212687"/>
                </a:cubicBezTo>
                <a:cubicBezTo>
                  <a:pt x="1497789" y="201288"/>
                  <a:pt x="1524521" y="186122"/>
                  <a:pt x="1565719" y="167190"/>
                </a:cubicBezTo>
                <a:lnTo>
                  <a:pt x="1565719" y="148391"/>
                </a:lnTo>
                <a:cubicBezTo>
                  <a:pt x="1565719" y="134259"/>
                  <a:pt x="1564952" y="125359"/>
                  <a:pt x="1563419" y="121693"/>
                </a:cubicBezTo>
                <a:cubicBezTo>
                  <a:pt x="1561885" y="118027"/>
                  <a:pt x="1558986" y="114827"/>
                  <a:pt x="1554719" y="112094"/>
                </a:cubicBezTo>
                <a:cubicBezTo>
                  <a:pt x="1550453" y="109360"/>
                  <a:pt x="1545653" y="107994"/>
                  <a:pt x="1540320" y="107994"/>
                </a:cubicBezTo>
                <a:cubicBezTo>
                  <a:pt x="1531654" y="107994"/>
                  <a:pt x="1524521" y="109927"/>
                  <a:pt x="1518921" y="113794"/>
                </a:cubicBezTo>
                <a:cubicBezTo>
                  <a:pt x="1515455" y="116193"/>
                  <a:pt x="1513722" y="118993"/>
                  <a:pt x="1513722" y="122193"/>
                </a:cubicBezTo>
                <a:cubicBezTo>
                  <a:pt x="1513722" y="124993"/>
                  <a:pt x="1515588" y="128459"/>
                  <a:pt x="1519321" y="132592"/>
                </a:cubicBezTo>
                <a:cubicBezTo>
                  <a:pt x="1524388" y="138325"/>
                  <a:pt x="1526921" y="143858"/>
                  <a:pt x="1526921" y="149191"/>
                </a:cubicBezTo>
                <a:cubicBezTo>
                  <a:pt x="1526921" y="155724"/>
                  <a:pt x="1524488" y="161291"/>
                  <a:pt x="1519621" y="165890"/>
                </a:cubicBezTo>
                <a:cubicBezTo>
                  <a:pt x="1514755" y="170490"/>
                  <a:pt x="1508389" y="172790"/>
                  <a:pt x="1500523" y="172790"/>
                </a:cubicBezTo>
                <a:cubicBezTo>
                  <a:pt x="1492123" y="172790"/>
                  <a:pt x="1485090" y="170257"/>
                  <a:pt x="1479424" y="165190"/>
                </a:cubicBezTo>
                <a:cubicBezTo>
                  <a:pt x="1473757" y="160124"/>
                  <a:pt x="1470924" y="154191"/>
                  <a:pt x="1470924" y="147391"/>
                </a:cubicBezTo>
                <a:cubicBezTo>
                  <a:pt x="1470924" y="137792"/>
                  <a:pt x="1474724" y="128626"/>
                  <a:pt x="1482324" y="119893"/>
                </a:cubicBezTo>
                <a:cubicBezTo>
                  <a:pt x="1489923" y="111160"/>
                  <a:pt x="1500523" y="104461"/>
                  <a:pt x="1514122" y="99794"/>
                </a:cubicBezTo>
                <a:cubicBezTo>
                  <a:pt x="1527721" y="95128"/>
                  <a:pt x="1541853" y="92795"/>
                  <a:pt x="1556519" y="92795"/>
                </a:cubicBezTo>
                <a:close/>
                <a:moveTo>
                  <a:pt x="1137717" y="92795"/>
                </a:moveTo>
                <a:cubicBezTo>
                  <a:pt x="1149849" y="92795"/>
                  <a:pt x="1159915" y="96161"/>
                  <a:pt x="1167915" y="102894"/>
                </a:cubicBezTo>
                <a:cubicBezTo>
                  <a:pt x="1175914" y="109627"/>
                  <a:pt x="1181247" y="117993"/>
                  <a:pt x="1183914" y="127993"/>
                </a:cubicBezTo>
                <a:cubicBezTo>
                  <a:pt x="1186047" y="135592"/>
                  <a:pt x="1187114" y="150191"/>
                  <a:pt x="1187114" y="171790"/>
                </a:cubicBezTo>
                <a:lnTo>
                  <a:pt x="1187114" y="244586"/>
                </a:lnTo>
                <a:cubicBezTo>
                  <a:pt x="1187114" y="258985"/>
                  <a:pt x="1188414" y="267951"/>
                  <a:pt x="1191013" y="271484"/>
                </a:cubicBezTo>
                <a:cubicBezTo>
                  <a:pt x="1193613" y="275017"/>
                  <a:pt x="1199046" y="277250"/>
                  <a:pt x="1207312" y="278183"/>
                </a:cubicBezTo>
                <a:lnTo>
                  <a:pt x="1207312" y="285383"/>
                </a:lnTo>
                <a:lnTo>
                  <a:pt x="1112718" y="285383"/>
                </a:lnTo>
                <a:lnTo>
                  <a:pt x="1112718" y="278183"/>
                </a:lnTo>
                <a:cubicBezTo>
                  <a:pt x="1119784" y="277250"/>
                  <a:pt x="1124851" y="274317"/>
                  <a:pt x="1127917" y="269384"/>
                </a:cubicBezTo>
                <a:cubicBezTo>
                  <a:pt x="1130050" y="266051"/>
                  <a:pt x="1131117" y="257785"/>
                  <a:pt x="1131117" y="244586"/>
                </a:cubicBezTo>
                <a:lnTo>
                  <a:pt x="1131117" y="161391"/>
                </a:lnTo>
                <a:cubicBezTo>
                  <a:pt x="1131117" y="146058"/>
                  <a:pt x="1130517" y="136392"/>
                  <a:pt x="1129317" y="132392"/>
                </a:cubicBezTo>
                <a:cubicBezTo>
                  <a:pt x="1128117" y="128393"/>
                  <a:pt x="1126084" y="125293"/>
                  <a:pt x="1123218" y="123093"/>
                </a:cubicBezTo>
                <a:cubicBezTo>
                  <a:pt x="1120351" y="120893"/>
                  <a:pt x="1117185" y="119793"/>
                  <a:pt x="1113718" y="119793"/>
                </a:cubicBezTo>
                <a:cubicBezTo>
                  <a:pt x="1102252" y="119793"/>
                  <a:pt x="1091586" y="127993"/>
                  <a:pt x="1081720" y="144392"/>
                </a:cubicBezTo>
                <a:lnTo>
                  <a:pt x="1081720" y="244586"/>
                </a:lnTo>
                <a:cubicBezTo>
                  <a:pt x="1081720" y="258585"/>
                  <a:pt x="1083020" y="267451"/>
                  <a:pt x="1085620" y="271184"/>
                </a:cubicBezTo>
                <a:cubicBezTo>
                  <a:pt x="1088220" y="274917"/>
                  <a:pt x="1093053" y="277250"/>
                  <a:pt x="1100119" y="278183"/>
                </a:cubicBezTo>
                <a:lnTo>
                  <a:pt x="1100119" y="285383"/>
                </a:lnTo>
                <a:lnTo>
                  <a:pt x="1005525" y="285383"/>
                </a:lnTo>
                <a:lnTo>
                  <a:pt x="1005525" y="278183"/>
                </a:lnTo>
                <a:cubicBezTo>
                  <a:pt x="1013391" y="277384"/>
                  <a:pt x="1018990" y="274850"/>
                  <a:pt x="1022324" y="270584"/>
                </a:cubicBezTo>
                <a:cubicBezTo>
                  <a:pt x="1024590" y="267651"/>
                  <a:pt x="1025724" y="258985"/>
                  <a:pt x="1025724" y="244586"/>
                </a:cubicBezTo>
                <a:lnTo>
                  <a:pt x="1025724" y="138992"/>
                </a:lnTo>
                <a:cubicBezTo>
                  <a:pt x="1025724" y="124859"/>
                  <a:pt x="1024424" y="116060"/>
                  <a:pt x="1021824" y="112594"/>
                </a:cubicBezTo>
                <a:cubicBezTo>
                  <a:pt x="1019224" y="109127"/>
                  <a:pt x="1013791" y="106861"/>
                  <a:pt x="1005525" y="105794"/>
                </a:cubicBezTo>
                <a:lnTo>
                  <a:pt x="1005525" y="98394"/>
                </a:lnTo>
                <a:lnTo>
                  <a:pt x="1081720" y="98394"/>
                </a:lnTo>
                <a:lnTo>
                  <a:pt x="1081720" y="122593"/>
                </a:lnTo>
                <a:cubicBezTo>
                  <a:pt x="1091320" y="112194"/>
                  <a:pt x="1100519" y="104627"/>
                  <a:pt x="1109318" y="99894"/>
                </a:cubicBezTo>
                <a:cubicBezTo>
                  <a:pt x="1118118" y="95161"/>
                  <a:pt x="1127584" y="92795"/>
                  <a:pt x="1137717" y="92795"/>
                </a:cubicBezTo>
                <a:close/>
                <a:moveTo>
                  <a:pt x="801170" y="92795"/>
                </a:moveTo>
                <a:cubicBezTo>
                  <a:pt x="813569" y="92795"/>
                  <a:pt x="826368" y="95395"/>
                  <a:pt x="839567" y="100594"/>
                </a:cubicBezTo>
                <a:lnTo>
                  <a:pt x="902564" y="100594"/>
                </a:lnTo>
                <a:lnTo>
                  <a:pt x="902564" y="122593"/>
                </a:lnTo>
                <a:lnTo>
                  <a:pt x="866766" y="122593"/>
                </a:lnTo>
                <a:cubicBezTo>
                  <a:pt x="873299" y="129126"/>
                  <a:pt x="877832" y="135059"/>
                  <a:pt x="880365" y="140392"/>
                </a:cubicBezTo>
                <a:cubicBezTo>
                  <a:pt x="883565" y="147591"/>
                  <a:pt x="885165" y="155124"/>
                  <a:pt x="885165" y="162991"/>
                </a:cubicBezTo>
                <a:cubicBezTo>
                  <a:pt x="885165" y="176323"/>
                  <a:pt x="881465" y="187889"/>
                  <a:pt x="874065" y="197688"/>
                </a:cubicBezTo>
                <a:cubicBezTo>
                  <a:pt x="866666" y="207488"/>
                  <a:pt x="856600" y="215154"/>
                  <a:pt x="843867" y="220687"/>
                </a:cubicBezTo>
                <a:cubicBezTo>
                  <a:pt x="831135" y="226220"/>
                  <a:pt x="819835" y="228986"/>
                  <a:pt x="809969" y="228986"/>
                </a:cubicBezTo>
                <a:cubicBezTo>
                  <a:pt x="809169" y="228986"/>
                  <a:pt x="801170" y="228653"/>
                  <a:pt x="785971" y="227987"/>
                </a:cubicBezTo>
                <a:cubicBezTo>
                  <a:pt x="779971" y="227987"/>
                  <a:pt x="774938" y="229953"/>
                  <a:pt x="770872" y="233886"/>
                </a:cubicBezTo>
                <a:cubicBezTo>
                  <a:pt x="766805" y="237819"/>
                  <a:pt x="764772" y="242519"/>
                  <a:pt x="764772" y="247985"/>
                </a:cubicBezTo>
                <a:cubicBezTo>
                  <a:pt x="764772" y="252785"/>
                  <a:pt x="766605" y="256718"/>
                  <a:pt x="770272" y="259785"/>
                </a:cubicBezTo>
                <a:cubicBezTo>
                  <a:pt x="773938" y="262851"/>
                  <a:pt x="779904" y="264384"/>
                  <a:pt x="788171" y="264384"/>
                </a:cubicBezTo>
                <a:lnTo>
                  <a:pt x="822768" y="263984"/>
                </a:lnTo>
                <a:cubicBezTo>
                  <a:pt x="850767" y="263984"/>
                  <a:pt x="870032" y="267051"/>
                  <a:pt x="880565" y="273184"/>
                </a:cubicBezTo>
                <a:cubicBezTo>
                  <a:pt x="895631" y="281717"/>
                  <a:pt x="903164" y="294849"/>
                  <a:pt x="903164" y="312581"/>
                </a:cubicBezTo>
                <a:cubicBezTo>
                  <a:pt x="903164" y="323914"/>
                  <a:pt x="899697" y="334213"/>
                  <a:pt x="892764" y="343479"/>
                </a:cubicBezTo>
                <a:cubicBezTo>
                  <a:pt x="885831" y="352746"/>
                  <a:pt x="876698" y="359579"/>
                  <a:pt x="865366" y="363978"/>
                </a:cubicBezTo>
                <a:cubicBezTo>
                  <a:pt x="848167" y="370511"/>
                  <a:pt x="828368" y="373778"/>
                  <a:pt x="805969" y="373778"/>
                </a:cubicBezTo>
                <a:cubicBezTo>
                  <a:pt x="789170" y="373778"/>
                  <a:pt x="773838" y="372144"/>
                  <a:pt x="759972" y="368878"/>
                </a:cubicBezTo>
                <a:cubicBezTo>
                  <a:pt x="746106" y="365611"/>
                  <a:pt x="736174" y="361078"/>
                  <a:pt x="730174" y="355279"/>
                </a:cubicBezTo>
                <a:cubicBezTo>
                  <a:pt x="724174" y="349479"/>
                  <a:pt x="721175" y="343379"/>
                  <a:pt x="721175" y="336980"/>
                </a:cubicBezTo>
                <a:cubicBezTo>
                  <a:pt x="721175" y="330847"/>
                  <a:pt x="723474" y="325347"/>
                  <a:pt x="728074" y="320481"/>
                </a:cubicBezTo>
                <a:cubicBezTo>
                  <a:pt x="732674" y="315615"/>
                  <a:pt x="741240" y="311515"/>
                  <a:pt x="753773" y="308182"/>
                </a:cubicBezTo>
                <a:cubicBezTo>
                  <a:pt x="736440" y="299649"/>
                  <a:pt x="727774" y="287783"/>
                  <a:pt x="727774" y="272584"/>
                </a:cubicBezTo>
                <a:cubicBezTo>
                  <a:pt x="727774" y="263384"/>
                  <a:pt x="731307" y="254452"/>
                  <a:pt x="738374" y="245785"/>
                </a:cubicBezTo>
                <a:cubicBezTo>
                  <a:pt x="745440" y="237119"/>
                  <a:pt x="756639" y="229586"/>
                  <a:pt x="771971" y="223187"/>
                </a:cubicBezTo>
                <a:cubicBezTo>
                  <a:pt x="754106" y="216654"/>
                  <a:pt x="741173" y="208054"/>
                  <a:pt x="733174" y="197388"/>
                </a:cubicBezTo>
                <a:cubicBezTo>
                  <a:pt x="725174" y="186722"/>
                  <a:pt x="721175" y="174390"/>
                  <a:pt x="721175" y="160391"/>
                </a:cubicBezTo>
                <a:cubicBezTo>
                  <a:pt x="721175" y="142125"/>
                  <a:pt x="728641" y="126293"/>
                  <a:pt x="743573" y="112894"/>
                </a:cubicBezTo>
                <a:cubicBezTo>
                  <a:pt x="758506" y="99494"/>
                  <a:pt x="777705" y="92795"/>
                  <a:pt x="801170" y="92795"/>
                </a:cubicBezTo>
                <a:close/>
                <a:moveTo>
                  <a:pt x="623367" y="92795"/>
                </a:moveTo>
                <a:cubicBezTo>
                  <a:pt x="635499" y="92795"/>
                  <a:pt x="645565" y="96161"/>
                  <a:pt x="653565" y="102894"/>
                </a:cubicBezTo>
                <a:cubicBezTo>
                  <a:pt x="661564" y="109627"/>
                  <a:pt x="666897" y="117993"/>
                  <a:pt x="669564" y="127993"/>
                </a:cubicBezTo>
                <a:cubicBezTo>
                  <a:pt x="671697" y="135592"/>
                  <a:pt x="672764" y="150191"/>
                  <a:pt x="672764" y="171790"/>
                </a:cubicBezTo>
                <a:lnTo>
                  <a:pt x="672764" y="244586"/>
                </a:lnTo>
                <a:cubicBezTo>
                  <a:pt x="672764" y="258985"/>
                  <a:pt x="674064" y="267951"/>
                  <a:pt x="676663" y="271484"/>
                </a:cubicBezTo>
                <a:cubicBezTo>
                  <a:pt x="679263" y="275017"/>
                  <a:pt x="684696" y="277250"/>
                  <a:pt x="692962" y="278183"/>
                </a:cubicBezTo>
                <a:lnTo>
                  <a:pt x="692962" y="285383"/>
                </a:lnTo>
                <a:lnTo>
                  <a:pt x="598368" y="285383"/>
                </a:lnTo>
                <a:lnTo>
                  <a:pt x="598368" y="278183"/>
                </a:lnTo>
                <a:cubicBezTo>
                  <a:pt x="605434" y="277250"/>
                  <a:pt x="610501" y="274317"/>
                  <a:pt x="613567" y="269384"/>
                </a:cubicBezTo>
                <a:cubicBezTo>
                  <a:pt x="615700" y="266051"/>
                  <a:pt x="616767" y="257785"/>
                  <a:pt x="616767" y="244586"/>
                </a:cubicBezTo>
                <a:lnTo>
                  <a:pt x="616767" y="161391"/>
                </a:lnTo>
                <a:cubicBezTo>
                  <a:pt x="616767" y="146058"/>
                  <a:pt x="616167" y="136392"/>
                  <a:pt x="614967" y="132392"/>
                </a:cubicBezTo>
                <a:cubicBezTo>
                  <a:pt x="613767" y="128393"/>
                  <a:pt x="611734" y="125293"/>
                  <a:pt x="608868" y="123093"/>
                </a:cubicBezTo>
                <a:cubicBezTo>
                  <a:pt x="606001" y="120893"/>
                  <a:pt x="602835" y="119793"/>
                  <a:pt x="599368" y="119793"/>
                </a:cubicBezTo>
                <a:cubicBezTo>
                  <a:pt x="587902" y="119793"/>
                  <a:pt x="577236" y="127993"/>
                  <a:pt x="567370" y="144392"/>
                </a:cubicBezTo>
                <a:lnTo>
                  <a:pt x="567370" y="244586"/>
                </a:lnTo>
                <a:cubicBezTo>
                  <a:pt x="567370" y="258585"/>
                  <a:pt x="568670" y="267451"/>
                  <a:pt x="571270" y="271184"/>
                </a:cubicBezTo>
                <a:cubicBezTo>
                  <a:pt x="573870" y="274917"/>
                  <a:pt x="578703" y="277250"/>
                  <a:pt x="585769" y="278183"/>
                </a:cubicBezTo>
                <a:lnTo>
                  <a:pt x="585769" y="285383"/>
                </a:lnTo>
                <a:lnTo>
                  <a:pt x="491175" y="285383"/>
                </a:lnTo>
                <a:lnTo>
                  <a:pt x="491175" y="278183"/>
                </a:lnTo>
                <a:cubicBezTo>
                  <a:pt x="499041" y="277384"/>
                  <a:pt x="504641" y="274850"/>
                  <a:pt x="507974" y="270584"/>
                </a:cubicBezTo>
                <a:cubicBezTo>
                  <a:pt x="510240" y="267651"/>
                  <a:pt x="511373" y="258985"/>
                  <a:pt x="511373" y="244586"/>
                </a:cubicBezTo>
                <a:lnTo>
                  <a:pt x="511373" y="138992"/>
                </a:lnTo>
                <a:cubicBezTo>
                  <a:pt x="511373" y="124859"/>
                  <a:pt x="510074" y="116060"/>
                  <a:pt x="507474" y="112594"/>
                </a:cubicBezTo>
                <a:cubicBezTo>
                  <a:pt x="504874" y="109127"/>
                  <a:pt x="499441" y="106861"/>
                  <a:pt x="491175" y="105794"/>
                </a:cubicBezTo>
                <a:lnTo>
                  <a:pt x="491175" y="98394"/>
                </a:lnTo>
                <a:lnTo>
                  <a:pt x="567370" y="98394"/>
                </a:lnTo>
                <a:lnTo>
                  <a:pt x="567370" y="122593"/>
                </a:lnTo>
                <a:cubicBezTo>
                  <a:pt x="576970" y="112194"/>
                  <a:pt x="586169" y="104627"/>
                  <a:pt x="594968" y="99894"/>
                </a:cubicBezTo>
                <a:cubicBezTo>
                  <a:pt x="603768" y="95161"/>
                  <a:pt x="613234" y="92795"/>
                  <a:pt x="623367" y="92795"/>
                </a:cubicBezTo>
                <a:close/>
                <a:moveTo>
                  <a:pt x="375419" y="92795"/>
                </a:moveTo>
                <a:cubicBezTo>
                  <a:pt x="393151" y="92795"/>
                  <a:pt x="407184" y="96561"/>
                  <a:pt x="417516" y="104094"/>
                </a:cubicBezTo>
                <a:cubicBezTo>
                  <a:pt x="427849" y="111627"/>
                  <a:pt x="434549" y="119793"/>
                  <a:pt x="437615" y="128593"/>
                </a:cubicBezTo>
                <a:cubicBezTo>
                  <a:pt x="439482" y="134192"/>
                  <a:pt x="440415" y="147058"/>
                  <a:pt x="440415" y="167190"/>
                </a:cubicBezTo>
                <a:lnTo>
                  <a:pt x="440415" y="239786"/>
                </a:lnTo>
                <a:cubicBezTo>
                  <a:pt x="440415" y="248319"/>
                  <a:pt x="440748" y="253685"/>
                  <a:pt x="441415" y="255885"/>
                </a:cubicBezTo>
                <a:cubicBezTo>
                  <a:pt x="442082" y="258085"/>
                  <a:pt x="443082" y="259718"/>
                  <a:pt x="444415" y="260785"/>
                </a:cubicBezTo>
                <a:cubicBezTo>
                  <a:pt x="445748" y="261851"/>
                  <a:pt x="447281" y="262384"/>
                  <a:pt x="449014" y="262384"/>
                </a:cubicBezTo>
                <a:cubicBezTo>
                  <a:pt x="452481" y="262384"/>
                  <a:pt x="456014" y="259918"/>
                  <a:pt x="459614" y="254985"/>
                </a:cubicBezTo>
                <a:lnTo>
                  <a:pt x="465613" y="259785"/>
                </a:lnTo>
                <a:cubicBezTo>
                  <a:pt x="458947" y="269651"/>
                  <a:pt x="452048" y="276817"/>
                  <a:pt x="444915" y="281283"/>
                </a:cubicBezTo>
                <a:cubicBezTo>
                  <a:pt x="437782" y="285750"/>
                  <a:pt x="429682" y="287983"/>
                  <a:pt x="420616" y="287983"/>
                </a:cubicBezTo>
                <a:cubicBezTo>
                  <a:pt x="409950" y="287983"/>
                  <a:pt x="401617" y="285483"/>
                  <a:pt x="395618" y="280483"/>
                </a:cubicBezTo>
                <a:cubicBezTo>
                  <a:pt x="389618" y="275484"/>
                  <a:pt x="385952" y="267917"/>
                  <a:pt x="384618" y="257785"/>
                </a:cubicBezTo>
                <a:cubicBezTo>
                  <a:pt x="361820" y="277917"/>
                  <a:pt x="341354" y="287983"/>
                  <a:pt x="323222" y="287983"/>
                </a:cubicBezTo>
                <a:cubicBezTo>
                  <a:pt x="312556" y="287983"/>
                  <a:pt x="303690" y="284483"/>
                  <a:pt x="296624" y="277484"/>
                </a:cubicBezTo>
                <a:cubicBezTo>
                  <a:pt x="289558" y="270484"/>
                  <a:pt x="286025" y="261718"/>
                  <a:pt x="286025" y="251185"/>
                </a:cubicBezTo>
                <a:cubicBezTo>
                  <a:pt x="286025" y="236919"/>
                  <a:pt x="292157" y="224087"/>
                  <a:pt x="304423" y="212687"/>
                </a:cubicBezTo>
                <a:cubicBezTo>
                  <a:pt x="316689" y="201288"/>
                  <a:pt x="343421" y="186122"/>
                  <a:pt x="384618" y="167190"/>
                </a:cubicBezTo>
                <a:lnTo>
                  <a:pt x="384618" y="148391"/>
                </a:lnTo>
                <a:cubicBezTo>
                  <a:pt x="384618" y="134259"/>
                  <a:pt x="383852" y="125359"/>
                  <a:pt x="382319" y="121693"/>
                </a:cubicBezTo>
                <a:cubicBezTo>
                  <a:pt x="380785" y="118027"/>
                  <a:pt x="377885" y="114827"/>
                  <a:pt x="373619" y="112094"/>
                </a:cubicBezTo>
                <a:cubicBezTo>
                  <a:pt x="369353" y="109360"/>
                  <a:pt x="364553" y="107994"/>
                  <a:pt x="359220" y="107994"/>
                </a:cubicBezTo>
                <a:cubicBezTo>
                  <a:pt x="350554" y="107994"/>
                  <a:pt x="343421" y="109927"/>
                  <a:pt x="337821" y="113794"/>
                </a:cubicBezTo>
                <a:cubicBezTo>
                  <a:pt x="334355" y="116193"/>
                  <a:pt x="332622" y="118993"/>
                  <a:pt x="332622" y="122193"/>
                </a:cubicBezTo>
                <a:cubicBezTo>
                  <a:pt x="332622" y="124993"/>
                  <a:pt x="334488" y="128459"/>
                  <a:pt x="338221" y="132592"/>
                </a:cubicBezTo>
                <a:cubicBezTo>
                  <a:pt x="343288" y="138325"/>
                  <a:pt x="345821" y="143858"/>
                  <a:pt x="345821" y="149191"/>
                </a:cubicBezTo>
                <a:cubicBezTo>
                  <a:pt x="345821" y="155724"/>
                  <a:pt x="343388" y="161291"/>
                  <a:pt x="338521" y="165890"/>
                </a:cubicBezTo>
                <a:cubicBezTo>
                  <a:pt x="333655" y="170490"/>
                  <a:pt x="327289" y="172790"/>
                  <a:pt x="319422" y="172790"/>
                </a:cubicBezTo>
                <a:cubicBezTo>
                  <a:pt x="311023" y="172790"/>
                  <a:pt x="303990" y="170257"/>
                  <a:pt x="298324" y="165190"/>
                </a:cubicBezTo>
                <a:cubicBezTo>
                  <a:pt x="292657" y="160124"/>
                  <a:pt x="289824" y="154191"/>
                  <a:pt x="289824" y="147392"/>
                </a:cubicBezTo>
                <a:cubicBezTo>
                  <a:pt x="289824" y="137792"/>
                  <a:pt x="293624" y="128626"/>
                  <a:pt x="301224" y="119893"/>
                </a:cubicBezTo>
                <a:cubicBezTo>
                  <a:pt x="308823" y="111160"/>
                  <a:pt x="319422" y="104461"/>
                  <a:pt x="333022" y="99794"/>
                </a:cubicBezTo>
                <a:cubicBezTo>
                  <a:pt x="346621" y="95128"/>
                  <a:pt x="360753" y="92795"/>
                  <a:pt x="375419" y="92795"/>
                </a:cubicBezTo>
                <a:close/>
                <a:moveTo>
                  <a:pt x="100794" y="29399"/>
                </a:moveTo>
                <a:lnTo>
                  <a:pt x="100794" y="136192"/>
                </a:lnTo>
                <a:cubicBezTo>
                  <a:pt x="119726" y="136192"/>
                  <a:pt x="133692" y="134059"/>
                  <a:pt x="142691" y="129793"/>
                </a:cubicBezTo>
                <a:cubicBezTo>
                  <a:pt x="151691" y="125526"/>
                  <a:pt x="158590" y="119527"/>
                  <a:pt x="163390" y="111794"/>
                </a:cubicBezTo>
                <a:cubicBezTo>
                  <a:pt x="168190" y="104061"/>
                  <a:pt x="170590" y="94195"/>
                  <a:pt x="170590" y="82195"/>
                </a:cubicBezTo>
                <a:cubicBezTo>
                  <a:pt x="170590" y="70196"/>
                  <a:pt x="168223" y="60363"/>
                  <a:pt x="163490" y="52697"/>
                </a:cubicBezTo>
                <a:cubicBezTo>
                  <a:pt x="158757" y="45031"/>
                  <a:pt x="151991" y="39198"/>
                  <a:pt x="143191" y="35198"/>
                </a:cubicBezTo>
                <a:cubicBezTo>
                  <a:pt x="134392" y="31199"/>
                  <a:pt x="120259" y="29265"/>
                  <a:pt x="100794" y="29399"/>
                </a:cubicBezTo>
                <a:close/>
                <a:moveTo>
                  <a:pt x="2077194" y="21999"/>
                </a:moveTo>
                <a:cubicBezTo>
                  <a:pt x="2068261" y="21999"/>
                  <a:pt x="2060662" y="25232"/>
                  <a:pt x="2054396" y="31699"/>
                </a:cubicBezTo>
                <a:cubicBezTo>
                  <a:pt x="2048129" y="38165"/>
                  <a:pt x="2044996" y="46198"/>
                  <a:pt x="2044996" y="55797"/>
                </a:cubicBezTo>
                <a:cubicBezTo>
                  <a:pt x="2044996" y="65530"/>
                  <a:pt x="2048496" y="75629"/>
                  <a:pt x="2055496" y="86095"/>
                </a:cubicBezTo>
                <a:cubicBezTo>
                  <a:pt x="2062495" y="96561"/>
                  <a:pt x="2076328" y="108527"/>
                  <a:pt x="2096993" y="121993"/>
                </a:cubicBezTo>
                <a:cubicBezTo>
                  <a:pt x="2101926" y="115327"/>
                  <a:pt x="2105593" y="107861"/>
                  <a:pt x="2107992" y="99594"/>
                </a:cubicBezTo>
                <a:cubicBezTo>
                  <a:pt x="2110392" y="91328"/>
                  <a:pt x="2111592" y="82262"/>
                  <a:pt x="2111592" y="72396"/>
                </a:cubicBezTo>
                <a:cubicBezTo>
                  <a:pt x="2111592" y="55064"/>
                  <a:pt x="2107859" y="41798"/>
                  <a:pt x="2100393" y="32598"/>
                </a:cubicBezTo>
                <a:cubicBezTo>
                  <a:pt x="2094793" y="25532"/>
                  <a:pt x="2087060" y="21999"/>
                  <a:pt x="2077194" y="21999"/>
                </a:cubicBezTo>
                <a:close/>
                <a:moveTo>
                  <a:pt x="1234125" y="14200"/>
                </a:moveTo>
                <a:lnTo>
                  <a:pt x="1310320" y="14200"/>
                </a:lnTo>
                <a:lnTo>
                  <a:pt x="1310320" y="122393"/>
                </a:lnTo>
                <a:cubicBezTo>
                  <a:pt x="1320586" y="111594"/>
                  <a:pt x="1329986" y="103961"/>
                  <a:pt x="1338519" y="99494"/>
                </a:cubicBezTo>
                <a:cubicBezTo>
                  <a:pt x="1347051" y="95028"/>
                  <a:pt x="1355917" y="92795"/>
                  <a:pt x="1365117" y="92795"/>
                </a:cubicBezTo>
                <a:cubicBezTo>
                  <a:pt x="1376849" y="92795"/>
                  <a:pt x="1386882" y="96128"/>
                  <a:pt x="1395215" y="102794"/>
                </a:cubicBezTo>
                <a:cubicBezTo>
                  <a:pt x="1403548" y="109460"/>
                  <a:pt x="1409081" y="117293"/>
                  <a:pt x="1411814" y="126293"/>
                </a:cubicBezTo>
                <a:cubicBezTo>
                  <a:pt x="1414547" y="135292"/>
                  <a:pt x="1415914" y="150458"/>
                  <a:pt x="1415914" y="171790"/>
                </a:cubicBezTo>
                <a:lnTo>
                  <a:pt x="1415914" y="244786"/>
                </a:lnTo>
                <a:cubicBezTo>
                  <a:pt x="1415914" y="259051"/>
                  <a:pt x="1417247" y="267951"/>
                  <a:pt x="1419914" y="271484"/>
                </a:cubicBezTo>
                <a:cubicBezTo>
                  <a:pt x="1422580" y="275017"/>
                  <a:pt x="1427980" y="277250"/>
                  <a:pt x="1436113" y="278183"/>
                </a:cubicBezTo>
                <a:lnTo>
                  <a:pt x="1436113" y="285383"/>
                </a:lnTo>
                <a:lnTo>
                  <a:pt x="1341318" y="285383"/>
                </a:lnTo>
                <a:lnTo>
                  <a:pt x="1341318" y="278183"/>
                </a:lnTo>
                <a:cubicBezTo>
                  <a:pt x="1347984" y="277250"/>
                  <a:pt x="1352984" y="274584"/>
                  <a:pt x="1356317" y="270184"/>
                </a:cubicBezTo>
                <a:cubicBezTo>
                  <a:pt x="1358717" y="266718"/>
                  <a:pt x="1359917" y="258251"/>
                  <a:pt x="1359917" y="244786"/>
                </a:cubicBezTo>
                <a:lnTo>
                  <a:pt x="1359917" y="161391"/>
                </a:lnTo>
                <a:cubicBezTo>
                  <a:pt x="1359917" y="145925"/>
                  <a:pt x="1359317" y="136226"/>
                  <a:pt x="1358117" y="132292"/>
                </a:cubicBezTo>
                <a:cubicBezTo>
                  <a:pt x="1356917" y="128359"/>
                  <a:pt x="1354884" y="125293"/>
                  <a:pt x="1352018" y="123093"/>
                </a:cubicBezTo>
                <a:cubicBezTo>
                  <a:pt x="1349151" y="120893"/>
                  <a:pt x="1345918" y="119793"/>
                  <a:pt x="1342318" y="119793"/>
                </a:cubicBezTo>
                <a:cubicBezTo>
                  <a:pt x="1336985" y="119793"/>
                  <a:pt x="1331786" y="121626"/>
                  <a:pt x="1326719" y="125293"/>
                </a:cubicBezTo>
                <a:cubicBezTo>
                  <a:pt x="1321653" y="128959"/>
                  <a:pt x="1316186" y="135392"/>
                  <a:pt x="1310320" y="144592"/>
                </a:cubicBezTo>
                <a:lnTo>
                  <a:pt x="1310320" y="244786"/>
                </a:lnTo>
                <a:cubicBezTo>
                  <a:pt x="1310320" y="258118"/>
                  <a:pt x="1311320" y="266451"/>
                  <a:pt x="1313320" y="269784"/>
                </a:cubicBezTo>
                <a:cubicBezTo>
                  <a:pt x="1315853" y="274317"/>
                  <a:pt x="1321053" y="277117"/>
                  <a:pt x="1328919" y="278183"/>
                </a:cubicBezTo>
                <a:lnTo>
                  <a:pt x="1328919" y="285383"/>
                </a:lnTo>
                <a:lnTo>
                  <a:pt x="1234125" y="285383"/>
                </a:lnTo>
                <a:lnTo>
                  <a:pt x="1234125" y="278183"/>
                </a:lnTo>
                <a:cubicBezTo>
                  <a:pt x="1241991" y="277384"/>
                  <a:pt x="1247590" y="274850"/>
                  <a:pt x="1250924" y="270584"/>
                </a:cubicBezTo>
                <a:cubicBezTo>
                  <a:pt x="1253190" y="267651"/>
                  <a:pt x="1254324" y="259051"/>
                  <a:pt x="1254324" y="244786"/>
                </a:cubicBezTo>
                <a:lnTo>
                  <a:pt x="1254324" y="54797"/>
                </a:lnTo>
                <a:cubicBezTo>
                  <a:pt x="1254324" y="40665"/>
                  <a:pt x="1253024" y="31865"/>
                  <a:pt x="1250424" y="28399"/>
                </a:cubicBezTo>
                <a:cubicBezTo>
                  <a:pt x="1247824" y="24932"/>
                  <a:pt x="1242391" y="22666"/>
                  <a:pt x="1234125" y="21599"/>
                </a:cubicBezTo>
                <a:close/>
                <a:moveTo>
                  <a:pt x="0" y="14200"/>
                </a:moveTo>
                <a:lnTo>
                  <a:pt x="129992" y="14200"/>
                </a:lnTo>
                <a:cubicBezTo>
                  <a:pt x="161057" y="14200"/>
                  <a:pt x="183056" y="16966"/>
                  <a:pt x="195988" y="22499"/>
                </a:cubicBezTo>
                <a:cubicBezTo>
                  <a:pt x="208921" y="28032"/>
                  <a:pt x="219120" y="36298"/>
                  <a:pt x="226586" y="47298"/>
                </a:cubicBezTo>
                <a:cubicBezTo>
                  <a:pt x="234052" y="58297"/>
                  <a:pt x="237786" y="69996"/>
                  <a:pt x="237786" y="82395"/>
                </a:cubicBezTo>
                <a:cubicBezTo>
                  <a:pt x="237786" y="95461"/>
                  <a:pt x="233053" y="107094"/>
                  <a:pt x="223586" y="117293"/>
                </a:cubicBezTo>
                <a:cubicBezTo>
                  <a:pt x="214120" y="127493"/>
                  <a:pt x="197455" y="135592"/>
                  <a:pt x="173589" y="141592"/>
                </a:cubicBezTo>
                <a:cubicBezTo>
                  <a:pt x="199321" y="147591"/>
                  <a:pt x="217387" y="154858"/>
                  <a:pt x="227786" y="163390"/>
                </a:cubicBezTo>
                <a:cubicBezTo>
                  <a:pt x="242719" y="175523"/>
                  <a:pt x="250185" y="191255"/>
                  <a:pt x="250185" y="210588"/>
                </a:cubicBezTo>
                <a:cubicBezTo>
                  <a:pt x="250185" y="230986"/>
                  <a:pt x="241985" y="247852"/>
                  <a:pt x="225586" y="261185"/>
                </a:cubicBezTo>
                <a:cubicBezTo>
                  <a:pt x="205454" y="277317"/>
                  <a:pt x="176189" y="285383"/>
                  <a:pt x="137792" y="285383"/>
                </a:cubicBezTo>
                <a:lnTo>
                  <a:pt x="0" y="285383"/>
                </a:lnTo>
                <a:lnTo>
                  <a:pt x="0" y="277983"/>
                </a:lnTo>
                <a:cubicBezTo>
                  <a:pt x="12533" y="277983"/>
                  <a:pt x="21032" y="276817"/>
                  <a:pt x="25499" y="274484"/>
                </a:cubicBezTo>
                <a:cubicBezTo>
                  <a:pt x="29965" y="272151"/>
                  <a:pt x="33098" y="269117"/>
                  <a:pt x="34898" y="265384"/>
                </a:cubicBezTo>
                <a:cubicBezTo>
                  <a:pt x="36698" y="261651"/>
                  <a:pt x="37598" y="252452"/>
                  <a:pt x="37598" y="237786"/>
                </a:cubicBezTo>
                <a:lnTo>
                  <a:pt x="37598" y="61797"/>
                </a:lnTo>
                <a:cubicBezTo>
                  <a:pt x="37598" y="47131"/>
                  <a:pt x="36698" y="37898"/>
                  <a:pt x="34898" y="34098"/>
                </a:cubicBezTo>
                <a:cubicBezTo>
                  <a:pt x="33098" y="30299"/>
                  <a:pt x="29932" y="27265"/>
                  <a:pt x="25399" y="24999"/>
                </a:cubicBezTo>
                <a:cubicBezTo>
                  <a:pt x="20865" y="22732"/>
                  <a:pt x="12399" y="21599"/>
                  <a:pt x="0" y="21599"/>
                </a:cubicBezTo>
                <a:close/>
                <a:moveTo>
                  <a:pt x="2077994" y="9600"/>
                </a:moveTo>
                <a:cubicBezTo>
                  <a:pt x="2103859" y="9600"/>
                  <a:pt x="2123758" y="15699"/>
                  <a:pt x="2137691" y="27899"/>
                </a:cubicBezTo>
                <a:cubicBezTo>
                  <a:pt x="2151623" y="40098"/>
                  <a:pt x="2158589" y="54730"/>
                  <a:pt x="2158589" y="71796"/>
                </a:cubicBezTo>
                <a:cubicBezTo>
                  <a:pt x="2158589" y="84595"/>
                  <a:pt x="2154823" y="95895"/>
                  <a:pt x="2147290" y="105694"/>
                </a:cubicBezTo>
                <a:cubicBezTo>
                  <a:pt x="2139757" y="115493"/>
                  <a:pt x="2128058" y="124326"/>
                  <a:pt x="2112192" y="132192"/>
                </a:cubicBezTo>
                <a:cubicBezTo>
                  <a:pt x="2131258" y="146192"/>
                  <a:pt x="2144490" y="159224"/>
                  <a:pt x="2151890" y="171290"/>
                </a:cubicBezTo>
                <a:cubicBezTo>
                  <a:pt x="2159289" y="183356"/>
                  <a:pt x="2162989" y="197188"/>
                  <a:pt x="2162989" y="212787"/>
                </a:cubicBezTo>
                <a:cubicBezTo>
                  <a:pt x="2162989" y="234653"/>
                  <a:pt x="2154756" y="253152"/>
                  <a:pt x="2138291" y="268284"/>
                </a:cubicBezTo>
                <a:cubicBezTo>
                  <a:pt x="2121825" y="283417"/>
                  <a:pt x="2099459" y="290983"/>
                  <a:pt x="2071195" y="290983"/>
                </a:cubicBezTo>
                <a:cubicBezTo>
                  <a:pt x="2044396" y="290983"/>
                  <a:pt x="2023664" y="284383"/>
                  <a:pt x="2008998" y="271184"/>
                </a:cubicBezTo>
                <a:cubicBezTo>
                  <a:pt x="1994333" y="257985"/>
                  <a:pt x="1987000" y="241852"/>
                  <a:pt x="1987000" y="222787"/>
                </a:cubicBezTo>
                <a:cubicBezTo>
                  <a:pt x="1987000" y="208254"/>
                  <a:pt x="1991233" y="195522"/>
                  <a:pt x="1999699" y="184589"/>
                </a:cubicBezTo>
                <a:cubicBezTo>
                  <a:pt x="2008165" y="173657"/>
                  <a:pt x="2022264" y="163657"/>
                  <a:pt x="2041996" y="154591"/>
                </a:cubicBezTo>
                <a:cubicBezTo>
                  <a:pt x="2020531" y="138192"/>
                  <a:pt x="2006765" y="124793"/>
                  <a:pt x="2000699" y="114393"/>
                </a:cubicBezTo>
                <a:cubicBezTo>
                  <a:pt x="1994633" y="103994"/>
                  <a:pt x="1991600" y="91928"/>
                  <a:pt x="1991600" y="78196"/>
                </a:cubicBezTo>
                <a:cubicBezTo>
                  <a:pt x="1991600" y="60063"/>
                  <a:pt x="1999299" y="44098"/>
                  <a:pt x="2014698" y="30299"/>
                </a:cubicBezTo>
                <a:cubicBezTo>
                  <a:pt x="2030097" y="16499"/>
                  <a:pt x="2051196" y="9600"/>
                  <a:pt x="2077994" y="9600"/>
                </a:cubicBezTo>
                <a:close/>
                <a:moveTo>
                  <a:pt x="374219" y="6200"/>
                </a:moveTo>
                <a:cubicBezTo>
                  <a:pt x="390885" y="6200"/>
                  <a:pt x="403284" y="8800"/>
                  <a:pt x="411417" y="14000"/>
                </a:cubicBezTo>
                <a:cubicBezTo>
                  <a:pt x="417416" y="17866"/>
                  <a:pt x="420416" y="22199"/>
                  <a:pt x="420416" y="26999"/>
                </a:cubicBezTo>
                <a:cubicBezTo>
                  <a:pt x="420416" y="33798"/>
                  <a:pt x="414150" y="40931"/>
                  <a:pt x="401617" y="48397"/>
                </a:cubicBezTo>
                <a:cubicBezTo>
                  <a:pt x="390551" y="54930"/>
                  <a:pt x="383885" y="59463"/>
                  <a:pt x="381619" y="61997"/>
                </a:cubicBezTo>
                <a:cubicBezTo>
                  <a:pt x="379352" y="64530"/>
                  <a:pt x="377885" y="68663"/>
                  <a:pt x="377219" y="74396"/>
                </a:cubicBezTo>
                <a:lnTo>
                  <a:pt x="366420" y="74396"/>
                </a:lnTo>
                <a:cubicBezTo>
                  <a:pt x="367619" y="62930"/>
                  <a:pt x="372286" y="53131"/>
                  <a:pt x="380419" y="44998"/>
                </a:cubicBezTo>
                <a:cubicBezTo>
                  <a:pt x="386285" y="39131"/>
                  <a:pt x="389218" y="33532"/>
                  <a:pt x="389218" y="28199"/>
                </a:cubicBezTo>
                <a:cubicBezTo>
                  <a:pt x="389218" y="18333"/>
                  <a:pt x="382552" y="13400"/>
                  <a:pt x="369219" y="13400"/>
                </a:cubicBezTo>
                <a:cubicBezTo>
                  <a:pt x="364553" y="13400"/>
                  <a:pt x="360620" y="14066"/>
                  <a:pt x="357420" y="15400"/>
                </a:cubicBezTo>
                <a:cubicBezTo>
                  <a:pt x="354220" y="16733"/>
                  <a:pt x="352620" y="17999"/>
                  <a:pt x="352620" y="19199"/>
                </a:cubicBezTo>
                <a:cubicBezTo>
                  <a:pt x="352620" y="20266"/>
                  <a:pt x="353787" y="21966"/>
                  <a:pt x="356120" y="24299"/>
                </a:cubicBezTo>
                <a:cubicBezTo>
                  <a:pt x="358453" y="26632"/>
                  <a:pt x="359620" y="28465"/>
                  <a:pt x="359620" y="29799"/>
                </a:cubicBezTo>
                <a:cubicBezTo>
                  <a:pt x="359620" y="34465"/>
                  <a:pt x="355554" y="36798"/>
                  <a:pt x="347421" y="36798"/>
                </a:cubicBezTo>
                <a:cubicBezTo>
                  <a:pt x="342088" y="36798"/>
                  <a:pt x="337788" y="35765"/>
                  <a:pt x="334521" y="33698"/>
                </a:cubicBezTo>
                <a:cubicBezTo>
                  <a:pt x="331255" y="31632"/>
                  <a:pt x="329622" y="28865"/>
                  <a:pt x="329622" y="25399"/>
                </a:cubicBezTo>
                <a:cubicBezTo>
                  <a:pt x="329622" y="19933"/>
                  <a:pt x="333822" y="15366"/>
                  <a:pt x="342221" y="11700"/>
                </a:cubicBezTo>
                <a:cubicBezTo>
                  <a:pt x="350621" y="8033"/>
                  <a:pt x="361287" y="6200"/>
                  <a:pt x="374219" y="6200"/>
                </a:cubicBezTo>
                <a:close/>
                <a:moveTo>
                  <a:pt x="1529121" y="0"/>
                </a:moveTo>
                <a:lnTo>
                  <a:pt x="1574318" y="0"/>
                </a:lnTo>
                <a:lnTo>
                  <a:pt x="1614916" y="76396"/>
                </a:lnTo>
                <a:lnTo>
                  <a:pt x="1599517" y="76396"/>
                </a:lnTo>
                <a:lnTo>
                  <a:pt x="1551919" y="35198"/>
                </a:lnTo>
                <a:lnTo>
                  <a:pt x="1502922" y="75196"/>
                </a:lnTo>
                <a:lnTo>
                  <a:pt x="1486523" y="75196"/>
                </a:lnTo>
                <a:close/>
              </a:path>
            </a:pathLst>
          </a:custGeom>
        </p:spPr>
      </p:pic>
      <p:pic>
        <p:nvPicPr>
          <p:cNvPr id="2050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DB843D6B-E853-4C11-BF3F-6DC63507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01" y="1170365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5198B5D1-8618-416E-9870-455CD0C7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05" y="1622542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5EDE0790-15F9-40AE-8AB7-754A28F1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34" y="2063971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482D27B4-F186-4613-B830-833B90AE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3" y="2475467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30C06520-B9C6-41A4-A488-80CCEDD4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09" y="2929453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B6D41F17-D409-4F63-8FFB-9C32BA96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43" y="3394114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8CE97935-1276-43DE-BA43-E2C98D1E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01" y="3872080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193BC94A-22D1-4C42-BCC0-26A111E7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82" y="4282518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DE629DE4-B564-4164-B5BE-729AEB90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75" y="4712934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E62AA1BA-72C0-4C9B-99DF-9F78F867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94" y="5110003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9CEBF086-EEE9-45E0-86FD-AA11B93F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56" y="4233714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D34656FF-2ED9-47FC-95FD-425B5C13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10" y="3469654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CBCD21AD-154A-4B9B-9A95-271A721EE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02" y="2052320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Ngày của mẹ: Ý nghĩa biểu tượng bông hoa trên Facebook? - 2sao">
            <a:extLst>
              <a:ext uri="{FF2B5EF4-FFF2-40B4-BE49-F238E27FC236}">
                <a16:creationId xmlns:a16="http://schemas.microsoft.com/office/drawing/2014/main" id="{13E35F0B-708D-439D-949B-0CB5D86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90" y="2914054"/>
            <a:ext cx="410132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19">
            <a:extLst>
              <a:ext uri="{FF2B5EF4-FFF2-40B4-BE49-F238E27FC236}">
                <a16:creationId xmlns:a16="http://schemas.microsoft.com/office/drawing/2014/main" id="{097D4B0D-6F36-4C2C-A7BC-0E78BB9D8B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137285-7331-4233-B033-B78D3F5F2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t="21367" r="26819" b="43770"/>
          <a:stretch>
            <a:fillRect/>
          </a:stretch>
        </p:blipFill>
        <p:spPr>
          <a:xfrm>
            <a:off x="3153843" y="914400"/>
            <a:ext cx="5884314" cy="1053492"/>
          </a:xfrm>
          <a:custGeom>
            <a:avLst/>
            <a:gdLst/>
            <a:ahLst/>
            <a:cxnLst/>
            <a:rect l="l" t="t" r="r" b="b"/>
            <a:pathLst>
              <a:path w="3454663" h="618502">
                <a:moveTo>
                  <a:pt x="991279" y="527126"/>
                </a:moveTo>
                <a:cubicBezTo>
                  <a:pt x="1004084" y="527126"/>
                  <a:pt x="1014923" y="531562"/>
                  <a:pt x="1023796" y="540435"/>
                </a:cubicBezTo>
                <a:cubicBezTo>
                  <a:pt x="1032668" y="549307"/>
                  <a:pt x="1037104" y="560146"/>
                  <a:pt x="1037104" y="572951"/>
                </a:cubicBezTo>
                <a:cubicBezTo>
                  <a:pt x="1037104" y="585574"/>
                  <a:pt x="1032622" y="596321"/>
                  <a:pt x="1023658" y="605193"/>
                </a:cubicBezTo>
                <a:cubicBezTo>
                  <a:pt x="1014695" y="614066"/>
                  <a:pt x="1003901" y="618502"/>
                  <a:pt x="991279" y="618502"/>
                </a:cubicBezTo>
                <a:cubicBezTo>
                  <a:pt x="978657" y="618502"/>
                  <a:pt x="967909" y="614066"/>
                  <a:pt x="959037" y="605193"/>
                </a:cubicBezTo>
                <a:cubicBezTo>
                  <a:pt x="950164" y="596321"/>
                  <a:pt x="945728" y="585574"/>
                  <a:pt x="945728" y="572951"/>
                </a:cubicBezTo>
                <a:cubicBezTo>
                  <a:pt x="945728" y="560329"/>
                  <a:pt x="950164" y="549536"/>
                  <a:pt x="959037" y="540572"/>
                </a:cubicBezTo>
                <a:cubicBezTo>
                  <a:pt x="967909" y="531608"/>
                  <a:pt x="978657" y="527126"/>
                  <a:pt x="991279" y="527126"/>
                </a:cubicBezTo>
                <a:close/>
                <a:moveTo>
                  <a:pt x="2377576" y="244767"/>
                </a:moveTo>
                <a:lnTo>
                  <a:pt x="2320500" y="372912"/>
                </a:lnTo>
                <a:lnTo>
                  <a:pt x="2433005" y="372912"/>
                </a:lnTo>
                <a:close/>
                <a:moveTo>
                  <a:pt x="3039493" y="127048"/>
                </a:moveTo>
                <a:lnTo>
                  <a:pt x="3234044" y="127048"/>
                </a:lnTo>
                <a:lnTo>
                  <a:pt x="3234044" y="137201"/>
                </a:lnTo>
                <a:lnTo>
                  <a:pt x="3221696" y="137201"/>
                </a:lnTo>
                <a:cubicBezTo>
                  <a:pt x="3210903" y="137201"/>
                  <a:pt x="3202214" y="139122"/>
                  <a:pt x="3195628" y="142963"/>
                </a:cubicBezTo>
                <a:cubicBezTo>
                  <a:pt x="3190872" y="145525"/>
                  <a:pt x="3187122" y="149915"/>
                  <a:pt x="3184378" y="156135"/>
                </a:cubicBezTo>
                <a:cubicBezTo>
                  <a:pt x="3182365" y="160525"/>
                  <a:pt x="3181359" y="172050"/>
                  <a:pt x="3181359" y="190709"/>
                </a:cubicBezTo>
                <a:lnTo>
                  <a:pt x="3181359" y="296080"/>
                </a:lnTo>
                <a:lnTo>
                  <a:pt x="3312798" y="296080"/>
                </a:lnTo>
                <a:lnTo>
                  <a:pt x="3312798" y="190709"/>
                </a:lnTo>
                <a:cubicBezTo>
                  <a:pt x="3312798" y="171684"/>
                  <a:pt x="3311792" y="159793"/>
                  <a:pt x="3309779" y="155037"/>
                </a:cubicBezTo>
                <a:cubicBezTo>
                  <a:pt x="3307767" y="150281"/>
                  <a:pt x="3303651" y="146119"/>
                  <a:pt x="3297431" y="142552"/>
                </a:cubicBezTo>
                <a:cubicBezTo>
                  <a:pt x="3291212" y="138985"/>
                  <a:pt x="3282888" y="137201"/>
                  <a:pt x="3272461" y="137201"/>
                </a:cubicBezTo>
                <a:lnTo>
                  <a:pt x="3260387" y="137201"/>
                </a:lnTo>
                <a:lnTo>
                  <a:pt x="3260387" y="127048"/>
                </a:lnTo>
                <a:lnTo>
                  <a:pt x="3454663" y="127048"/>
                </a:lnTo>
                <a:lnTo>
                  <a:pt x="3454663" y="137201"/>
                </a:lnTo>
                <a:lnTo>
                  <a:pt x="3442590" y="137201"/>
                </a:lnTo>
                <a:cubicBezTo>
                  <a:pt x="3431614" y="137201"/>
                  <a:pt x="3422924" y="139122"/>
                  <a:pt x="3416522" y="142963"/>
                </a:cubicBezTo>
                <a:cubicBezTo>
                  <a:pt x="3411765" y="145525"/>
                  <a:pt x="3408015" y="149915"/>
                  <a:pt x="3405271" y="156135"/>
                </a:cubicBezTo>
                <a:cubicBezTo>
                  <a:pt x="3403259" y="160525"/>
                  <a:pt x="3402253" y="172050"/>
                  <a:pt x="3402253" y="190709"/>
                </a:cubicBezTo>
                <a:lnTo>
                  <a:pt x="3402253" y="435476"/>
                </a:lnTo>
                <a:cubicBezTo>
                  <a:pt x="3402253" y="454501"/>
                  <a:pt x="3403259" y="466392"/>
                  <a:pt x="3405271" y="471148"/>
                </a:cubicBezTo>
                <a:cubicBezTo>
                  <a:pt x="3407284" y="475904"/>
                  <a:pt x="3411400" y="480066"/>
                  <a:pt x="3417619" y="483633"/>
                </a:cubicBezTo>
                <a:cubicBezTo>
                  <a:pt x="3423839" y="487201"/>
                  <a:pt x="3432163" y="488984"/>
                  <a:pt x="3442590" y="488984"/>
                </a:cubicBezTo>
                <a:lnTo>
                  <a:pt x="3454663" y="488984"/>
                </a:lnTo>
                <a:lnTo>
                  <a:pt x="3454663" y="499137"/>
                </a:lnTo>
                <a:lnTo>
                  <a:pt x="3260387" y="499137"/>
                </a:lnTo>
                <a:lnTo>
                  <a:pt x="3260387" y="488984"/>
                </a:lnTo>
                <a:lnTo>
                  <a:pt x="3272461" y="488984"/>
                </a:lnTo>
                <a:cubicBezTo>
                  <a:pt x="3283437" y="488984"/>
                  <a:pt x="3292126" y="487063"/>
                  <a:pt x="3298529" y="483222"/>
                </a:cubicBezTo>
                <a:cubicBezTo>
                  <a:pt x="3303285" y="480661"/>
                  <a:pt x="3307035" y="476270"/>
                  <a:pt x="3309779" y="470050"/>
                </a:cubicBezTo>
                <a:cubicBezTo>
                  <a:pt x="3311792" y="465660"/>
                  <a:pt x="3312798" y="454135"/>
                  <a:pt x="3312798" y="435476"/>
                </a:cubicBezTo>
                <a:lnTo>
                  <a:pt x="3312798" y="320227"/>
                </a:lnTo>
                <a:lnTo>
                  <a:pt x="3181359" y="320227"/>
                </a:lnTo>
                <a:lnTo>
                  <a:pt x="3181359" y="435476"/>
                </a:lnTo>
                <a:cubicBezTo>
                  <a:pt x="3181359" y="454501"/>
                  <a:pt x="3182411" y="466392"/>
                  <a:pt x="3184515" y="471148"/>
                </a:cubicBezTo>
                <a:cubicBezTo>
                  <a:pt x="3186618" y="475904"/>
                  <a:pt x="3190735" y="480066"/>
                  <a:pt x="3196863" y="483633"/>
                </a:cubicBezTo>
                <a:cubicBezTo>
                  <a:pt x="3202991" y="487201"/>
                  <a:pt x="3211269" y="488984"/>
                  <a:pt x="3221696" y="488984"/>
                </a:cubicBezTo>
                <a:lnTo>
                  <a:pt x="3234044" y="488984"/>
                </a:lnTo>
                <a:lnTo>
                  <a:pt x="3234044" y="499137"/>
                </a:lnTo>
                <a:lnTo>
                  <a:pt x="3039493" y="499137"/>
                </a:lnTo>
                <a:lnTo>
                  <a:pt x="3039493" y="488984"/>
                </a:lnTo>
                <a:lnTo>
                  <a:pt x="3051842" y="488984"/>
                </a:lnTo>
                <a:cubicBezTo>
                  <a:pt x="3062635" y="488984"/>
                  <a:pt x="3071324" y="487063"/>
                  <a:pt x="3077910" y="483222"/>
                </a:cubicBezTo>
                <a:cubicBezTo>
                  <a:pt x="3082666" y="480661"/>
                  <a:pt x="3086325" y="476270"/>
                  <a:pt x="3088886" y="470050"/>
                </a:cubicBezTo>
                <a:cubicBezTo>
                  <a:pt x="3090898" y="465660"/>
                  <a:pt x="3091904" y="454135"/>
                  <a:pt x="3091904" y="435476"/>
                </a:cubicBezTo>
                <a:lnTo>
                  <a:pt x="3091904" y="190709"/>
                </a:lnTo>
                <a:cubicBezTo>
                  <a:pt x="3091904" y="171684"/>
                  <a:pt x="3090898" y="159793"/>
                  <a:pt x="3088886" y="155037"/>
                </a:cubicBezTo>
                <a:cubicBezTo>
                  <a:pt x="3086873" y="150281"/>
                  <a:pt x="3082803" y="146119"/>
                  <a:pt x="3076675" y="142552"/>
                </a:cubicBezTo>
                <a:cubicBezTo>
                  <a:pt x="3070547" y="138985"/>
                  <a:pt x="3062269" y="137201"/>
                  <a:pt x="3051842" y="137201"/>
                </a:cubicBezTo>
                <a:lnTo>
                  <a:pt x="3039493" y="137201"/>
                </a:lnTo>
                <a:close/>
                <a:moveTo>
                  <a:pt x="2626077" y="127048"/>
                </a:moveTo>
                <a:lnTo>
                  <a:pt x="2758064" y="127048"/>
                </a:lnTo>
                <a:lnTo>
                  <a:pt x="2941639" y="357820"/>
                </a:lnTo>
                <a:lnTo>
                  <a:pt x="2941639" y="197844"/>
                </a:lnTo>
                <a:cubicBezTo>
                  <a:pt x="2941639" y="175526"/>
                  <a:pt x="2938437" y="160434"/>
                  <a:pt x="2932035" y="152567"/>
                </a:cubicBezTo>
                <a:cubicBezTo>
                  <a:pt x="2923254" y="141957"/>
                  <a:pt x="2908528" y="136835"/>
                  <a:pt x="2887856" y="137201"/>
                </a:cubicBezTo>
                <a:lnTo>
                  <a:pt x="2887856" y="127048"/>
                </a:lnTo>
                <a:lnTo>
                  <a:pt x="3010788" y="127048"/>
                </a:lnTo>
                <a:lnTo>
                  <a:pt x="3010788" y="137201"/>
                </a:lnTo>
                <a:cubicBezTo>
                  <a:pt x="2995056" y="139213"/>
                  <a:pt x="2984492" y="141820"/>
                  <a:pt x="2979095" y="145021"/>
                </a:cubicBezTo>
                <a:cubicBezTo>
                  <a:pt x="2973698" y="148223"/>
                  <a:pt x="2969491" y="153436"/>
                  <a:pt x="2966472" y="160662"/>
                </a:cubicBezTo>
                <a:cubicBezTo>
                  <a:pt x="2963454" y="167888"/>
                  <a:pt x="2961945" y="180282"/>
                  <a:pt x="2961945" y="197844"/>
                </a:cubicBezTo>
                <a:lnTo>
                  <a:pt x="2961945" y="507644"/>
                </a:lnTo>
                <a:lnTo>
                  <a:pt x="2952615" y="507644"/>
                </a:lnTo>
                <a:lnTo>
                  <a:pt x="2700989" y="197844"/>
                </a:lnTo>
                <a:lnTo>
                  <a:pt x="2700989" y="434378"/>
                </a:lnTo>
                <a:cubicBezTo>
                  <a:pt x="2700989" y="455782"/>
                  <a:pt x="2705882" y="470233"/>
                  <a:pt x="2715669" y="477734"/>
                </a:cubicBezTo>
                <a:cubicBezTo>
                  <a:pt x="2725456" y="485234"/>
                  <a:pt x="2736661" y="488984"/>
                  <a:pt x="2749283" y="488984"/>
                </a:cubicBezTo>
                <a:lnTo>
                  <a:pt x="2758064" y="488984"/>
                </a:lnTo>
                <a:lnTo>
                  <a:pt x="2758064" y="499137"/>
                </a:lnTo>
                <a:lnTo>
                  <a:pt x="2626077" y="499137"/>
                </a:lnTo>
                <a:lnTo>
                  <a:pt x="2626077" y="488984"/>
                </a:lnTo>
                <a:cubicBezTo>
                  <a:pt x="2646566" y="488801"/>
                  <a:pt x="2660835" y="484594"/>
                  <a:pt x="2668884" y="476362"/>
                </a:cubicBezTo>
                <a:cubicBezTo>
                  <a:pt x="2676932" y="468130"/>
                  <a:pt x="2680957" y="454135"/>
                  <a:pt x="2680957" y="434378"/>
                </a:cubicBezTo>
                <a:lnTo>
                  <a:pt x="2680957" y="171776"/>
                </a:lnTo>
                <a:lnTo>
                  <a:pt x="2673000" y="161897"/>
                </a:lnTo>
                <a:cubicBezTo>
                  <a:pt x="2665133" y="152019"/>
                  <a:pt x="2658182" y="145525"/>
                  <a:pt x="2652145" y="142415"/>
                </a:cubicBezTo>
                <a:cubicBezTo>
                  <a:pt x="2646108" y="139305"/>
                  <a:pt x="2637419" y="137567"/>
                  <a:pt x="2626077" y="137201"/>
                </a:cubicBezTo>
                <a:close/>
                <a:moveTo>
                  <a:pt x="1782194" y="127048"/>
                </a:moveTo>
                <a:lnTo>
                  <a:pt x="1976744" y="127048"/>
                </a:lnTo>
                <a:lnTo>
                  <a:pt x="1976744" y="137201"/>
                </a:lnTo>
                <a:lnTo>
                  <a:pt x="1964396" y="137201"/>
                </a:lnTo>
                <a:cubicBezTo>
                  <a:pt x="1953603" y="137201"/>
                  <a:pt x="1944914" y="139122"/>
                  <a:pt x="1938328" y="142963"/>
                </a:cubicBezTo>
                <a:cubicBezTo>
                  <a:pt x="1933572" y="145525"/>
                  <a:pt x="1929822" y="149915"/>
                  <a:pt x="1927078" y="156135"/>
                </a:cubicBezTo>
                <a:cubicBezTo>
                  <a:pt x="1925065" y="160525"/>
                  <a:pt x="1924059" y="172050"/>
                  <a:pt x="1924059" y="190709"/>
                </a:cubicBezTo>
                <a:lnTo>
                  <a:pt x="1924059" y="296080"/>
                </a:lnTo>
                <a:lnTo>
                  <a:pt x="2055498" y="296080"/>
                </a:lnTo>
                <a:lnTo>
                  <a:pt x="2055498" y="190709"/>
                </a:lnTo>
                <a:cubicBezTo>
                  <a:pt x="2055498" y="171684"/>
                  <a:pt x="2054492" y="159793"/>
                  <a:pt x="2052479" y="155037"/>
                </a:cubicBezTo>
                <a:cubicBezTo>
                  <a:pt x="2050467" y="150281"/>
                  <a:pt x="2046351" y="146119"/>
                  <a:pt x="2040131" y="142552"/>
                </a:cubicBezTo>
                <a:cubicBezTo>
                  <a:pt x="2033912" y="138985"/>
                  <a:pt x="2025588" y="137201"/>
                  <a:pt x="2015161" y="137201"/>
                </a:cubicBezTo>
                <a:lnTo>
                  <a:pt x="2003087" y="137201"/>
                </a:lnTo>
                <a:lnTo>
                  <a:pt x="2003087" y="127048"/>
                </a:lnTo>
                <a:lnTo>
                  <a:pt x="2197363" y="127048"/>
                </a:lnTo>
                <a:lnTo>
                  <a:pt x="2197363" y="137201"/>
                </a:lnTo>
                <a:lnTo>
                  <a:pt x="2185290" y="137201"/>
                </a:lnTo>
                <a:cubicBezTo>
                  <a:pt x="2174314" y="137201"/>
                  <a:pt x="2165624" y="139122"/>
                  <a:pt x="2159222" y="142963"/>
                </a:cubicBezTo>
                <a:cubicBezTo>
                  <a:pt x="2154465" y="145525"/>
                  <a:pt x="2150715" y="149915"/>
                  <a:pt x="2147971" y="156135"/>
                </a:cubicBezTo>
                <a:cubicBezTo>
                  <a:pt x="2145959" y="160525"/>
                  <a:pt x="2144953" y="172050"/>
                  <a:pt x="2144953" y="190709"/>
                </a:cubicBezTo>
                <a:lnTo>
                  <a:pt x="2144953" y="435476"/>
                </a:lnTo>
                <a:cubicBezTo>
                  <a:pt x="2144953" y="454501"/>
                  <a:pt x="2145959" y="466392"/>
                  <a:pt x="2147971" y="471148"/>
                </a:cubicBezTo>
                <a:cubicBezTo>
                  <a:pt x="2149984" y="475904"/>
                  <a:pt x="2154100" y="480066"/>
                  <a:pt x="2160319" y="483633"/>
                </a:cubicBezTo>
                <a:cubicBezTo>
                  <a:pt x="2166539" y="487201"/>
                  <a:pt x="2174863" y="488984"/>
                  <a:pt x="2185290" y="488984"/>
                </a:cubicBezTo>
                <a:lnTo>
                  <a:pt x="2197363" y="488984"/>
                </a:lnTo>
                <a:lnTo>
                  <a:pt x="2197363" y="499137"/>
                </a:lnTo>
                <a:lnTo>
                  <a:pt x="2003087" y="499137"/>
                </a:lnTo>
                <a:lnTo>
                  <a:pt x="2003087" y="488984"/>
                </a:lnTo>
                <a:lnTo>
                  <a:pt x="2015161" y="488984"/>
                </a:lnTo>
                <a:cubicBezTo>
                  <a:pt x="2026137" y="488984"/>
                  <a:pt x="2034826" y="487063"/>
                  <a:pt x="2041229" y="483222"/>
                </a:cubicBezTo>
                <a:cubicBezTo>
                  <a:pt x="2045985" y="480661"/>
                  <a:pt x="2049735" y="476270"/>
                  <a:pt x="2052479" y="470050"/>
                </a:cubicBezTo>
                <a:cubicBezTo>
                  <a:pt x="2054492" y="465660"/>
                  <a:pt x="2055498" y="454135"/>
                  <a:pt x="2055498" y="435476"/>
                </a:cubicBezTo>
                <a:lnTo>
                  <a:pt x="2055498" y="320227"/>
                </a:lnTo>
                <a:lnTo>
                  <a:pt x="1924059" y="320227"/>
                </a:lnTo>
                <a:lnTo>
                  <a:pt x="1924059" y="435476"/>
                </a:lnTo>
                <a:cubicBezTo>
                  <a:pt x="1924059" y="454501"/>
                  <a:pt x="1925111" y="466392"/>
                  <a:pt x="1927215" y="471148"/>
                </a:cubicBezTo>
                <a:cubicBezTo>
                  <a:pt x="1929319" y="475904"/>
                  <a:pt x="1933435" y="480066"/>
                  <a:pt x="1939563" y="483633"/>
                </a:cubicBezTo>
                <a:cubicBezTo>
                  <a:pt x="1945691" y="487201"/>
                  <a:pt x="1953969" y="488984"/>
                  <a:pt x="1964396" y="488984"/>
                </a:cubicBezTo>
                <a:lnTo>
                  <a:pt x="1976744" y="488984"/>
                </a:lnTo>
                <a:lnTo>
                  <a:pt x="1976744" y="499137"/>
                </a:lnTo>
                <a:lnTo>
                  <a:pt x="1782194" y="499137"/>
                </a:lnTo>
                <a:lnTo>
                  <a:pt x="1782194" y="488984"/>
                </a:lnTo>
                <a:lnTo>
                  <a:pt x="1794542" y="488984"/>
                </a:lnTo>
                <a:cubicBezTo>
                  <a:pt x="1805335" y="488984"/>
                  <a:pt x="1814024" y="487063"/>
                  <a:pt x="1820610" y="483222"/>
                </a:cubicBezTo>
                <a:cubicBezTo>
                  <a:pt x="1825366" y="480661"/>
                  <a:pt x="1829025" y="476270"/>
                  <a:pt x="1831586" y="470050"/>
                </a:cubicBezTo>
                <a:cubicBezTo>
                  <a:pt x="1833598" y="465660"/>
                  <a:pt x="1834604" y="454135"/>
                  <a:pt x="1834604" y="435476"/>
                </a:cubicBezTo>
                <a:lnTo>
                  <a:pt x="1834604" y="190709"/>
                </a:lnTo>
                <a:cubicBezTo>
                  <a:pt x="1834604" y="171684"/>
                  <a:pt x="1833598" y="159793"/>
                  <a:pt x="1831586" y="155037"/>
                </a:cubicBezTo>
                <a:cubicBezTo>
                  <a:pt x="1829573" y="150281"/>
                  <a:pt x="1825503" y="146119"/>
                  <a:pt x="1819375" y="142552"/>
                </a:cubicBezTo>
                <a:cubicBezTo>
                  <a:pt x="1813247" y="138985"/>
                  <a:pt x="1804969" y="137201"/>
                  <a:pt x="1794542" y="137201"/>
                </a:cubicBezTo>
                <a:lnTo>
                  <a:pt x="1782194" y="137201"/>
                </a:lnTo>
                <a:close/>
                <a:moveTo>
                  <a:pt x="362968" y="127048"/>
                </a:moveTo>
                <a:lnTo>
                  <a:pt x="557520" y="127048"/>
                </a:lnTo>
                <a:lnTo>
                  <a:pt x="557520" y="137201"/>
                </a:lnTo>
                <a:lnTo>
                  <a:pt x="545171" y="137201"/>
                </a:lnTo>
                <a:cubicBezTo>
                  <a:pt x="534378" y="137201"/>
                  <a:pt x="525689" y="139122"/>
                  <a:pt x="519103" y="142963"/>
                </a:cubicBezTo>
                <a:cubicBezTo>
                  <a:pt x="514347" y="145525"/>
                  <a:pt x="510597" y="149915"/>
                  <a:pt x="507853" y="156135"/>
                </a:cubicBezTo>
                <a:cubicBezTo>
                  <a:pt x="505841" y="160525"/>
                  <a:pt x="504834" y="172050"/>
                  <a:pt x="504834" y="190709"/>
                </a:cubicBezTo>
                <a:lnTo>
                  <a:pt x="504834" y="296080"/>
                </a:lnTo>
                <a:lnTo>
                  <a:pt x="636273" y="296080"/>
                </a:lnTo>
                <a:lnTo>
                  <a:pt x="636273" y="190709"/>
                </a:lnTo>
                <a:cubicBezTo>
                  <a:pt x="636273" y="171684"/>
                  <a:pt x="635267" y="159793"/>
                  <a:pt x="633254" y="155037"/>
                </a:cubicBezTo>
                <a:cubicBezTo>
                  <a:pt x="631242" y="150281"/>
                  <a:pt x="627126" y="146119"/>
                  <a:pt x="620906" y="142552"/>
                </a:cubicBezTo>
                <a:cubicBezTo>
                  <a:pt x="614687" y="138985"/>
                  <a:pt x="606363" y="137201"/>
                  <a:pt x="595936" y="137201"/>
                </a:cubicBezTo>
                <a:lnTo>
                  <a:pt x="583862" y="137201"/>
                </a:lnTo>
                <a:lnTo>
                  <a:pt x="583862" y="127048"/>
                </a:lnTo>
                <a:lnTo>
                  <a:pt x="778139" y="127048"/>
                </a:lnTo>
                <a:lnTo>
                  <a:pt x="778139" y="137201"/>
                </a:lnTo>
                <a:lnTo>
                  <a:pt x="766065" y="137201"/>
                </a:lnTo>
                <a:cubicBezTo>
                  <a:pt x="755089" y="137201"/>
                  <a:pt x="746399" y="139122"/>
                  <a:pt x="739997" y="142963"/>
                </a:cubicBezTo>
                <a:cubicBezTo>
                  <a:pt x="735240" y="145525"/>
                  <a:pt x="731490" y="149915"/>
                  <a:pt x="728746" y="156135"/>
                </a:cubicBezTo>
                <a:cubicBezTo>
                  <a:pt x="726734" y="160525"/>
                  <a:pt x="725728" y="172050"/>
                  <a:pt x="725728" y="190709"/>
                </a:cubicBezTo>
                <a:lnTo>
                  <a:pt x="725728" y="435476"/>
                </a:lnTo>
                <a:cubicBezTo>
                  <a:pt x="725728" y="454501"/>
                  <a:pt x="726734" y="466392"/>
                  <a:pt x="728746" y="471148"/>
                </a:cubicBezTo>
                <a:cubicBezTo>
                  <a:pt x="730758" y="475904"/>
                  <a:pt x="734874" y="480066"/>
                  <a:pt x="741094" y="483633"/>
                </a:cubicBezTo>
                <a:cubicBezTo>
                  <a:pt x="747314" y="487201"/>
                  <a:pt x="755638" y="488984"/>
                  <a:pt x="766065" y="488984"/>
                </a:cubicBezTo>
                <a:lnTo>
                  <a:pt x="778139" y="488984"/>
                </a:lnTo>
                <a:lnTo>
                  <a:pt x="778139" y="499137"/>
                </a:lnTo>
                <a:lnTo>
                  <a:pt x="583862" y="499137"/>
                </a:lnTo>
                <a:lnTo>
                  <a:pt x="583862" y="488984"/>
                </a:lnTo>
                <a:lnTo>
                  <a:pt x="595936" y="488984"/>
                </a:lnTo>
                <a:cubicBezTo>
                  <a:pt x="606912" y="488984"/>
                  <a:pt x="615601" y="487063"/>
                  <a:pt x="622004" y="483222"/>
                </a:cubicBezTo>
                <a:cubicBezTo>
                  <a:pt x="626760" y="480661"/>
                  <a:pt x="630510" y="476270"/>
                  <a:pt x="633254" y="470050"/>
                </a:cubicBezTo>
                <a:cubicBezTo>
                  <a:pt x="635267" y="465660"/>
                  <a:pt x="636273" y="454135"/>
                  <a:pt x="636273" y="435476"/>
                </a:cubicBezTo>
                <a:lnTo>
                  <a:pt x="636273" y="320227"/>
                </a:lnTo>
                <a:lnTo>
                  <a:pt x="504834" y="320227"/>
                </a:lnTo>
                <a:lnTo>
                  <a:pt x="504834" y="435476"/>
                </a:lnTo>
                <a:cubicBezTo>
                  <a:pt x="504834" y="454501"/>
                  <a:pt x="505886" y="466392"/>
                  <a:pt x="507990" y="471148"/>
                </a:cubicBezTo>
                <a:cubicBezTo>
                  <a:pt x="510094" y="475904"/>
                  <a:pt x="514210" y="480066"/>
                  <a:pt x="520338" y="483633"/>
                </a:cubicBezTo>
                <a:cubicBezTo>
                  <a:pt x="526466" y="487201"/>
                  <a:pt x="534744" y="488984"/>
                  <a:pt x="545171" y="488984"/>
                </a:cubicBezTo>
                <a:lnTo>
                  <a:pt x="557520" y="488984"/>
                </a:lnTo>
                <a:lnTo>
                  <a:pt x="557520" y="499137"/>
                </a:lnTo>
                <a:lnTo>
                  <a:pt x="362968" y="499137"/>
                </a:lnTo>
                <a:lnTo>
                  <a:pt x="362968" y="488984"/>
                </a:lnTo>
                <a:lnTo>
                  <a:pt x="375317" y="488984"/>
                </a:lnTo>
                <a:cubicBezTo>
                  <a:pt x="386110" y="488984"/>
                  <a:pt x="394799" y="487063"/>
                  <a:pt x="401385" y="483222"/>
                </a:cubicBezTo>
                <a:cubicBezTo>
                  <a:pt x="406141" y="480661"/>
                  <a:pt x="409800" y="476270"/>
                  <a:pt x="412361" y="470050"/>
                </a:cubicBezTo>
                <a:cubicBezTo>
                  <a:pt x="414373" y="465660"/>
                  <a:pt x="415379" y="454135"/>
                  <a:pt x="415379" y="435476"/>
                </a:cubicBezTo>
                <a:lnTo>
                  <a:pt x="415379" y="190709"/>
                </a:lnTo>
                <a:cubicBezTo>
                  <a:pt x="415379" y="171684"/>
                  <a:pt x="414373" y="159793"/>
                  <a:pt x="412361" y="155037"/>
                </a:cubicBezTo>
                <a:cubicBezTo>
                  <a:pt x="410349" y="150281"/>
                  <a:pt x="406278" y="146119"/>
                  <a:pt x="400150" y="142552"/>
                </a:cubicBezTo>
                <a:cubicBezTo>
                  <a:pt x="394022" y="138985"/>
                  <a:pt x="385744" y="137201"/>
                  <a:pt x="375317" y="137201"/>
                </a:cubicBezTo>
                <a:lnTo>
                  <a:pt x="362968" y="137201"/>
                </a:lnTo>
                <a:close/>
                <a:moveTo>
                  <a:pt x="0" y="127048"/>
                </a:moveTo>
                <a:lnTo>
                  <a:pt x="334222" y="127048"/>
                </a:lnTo>
                <a:lnTo>
                  <a:pt x="334222" y="227754"/>
                </a:lnTo>
                <a:lnTo>
                  <a:pt x="324343" y="227754"/>
                </a:lnTo>
                <a:cubicBezTo>
                  <a:pt x="318489" y="204521"/>
                  <a:pt x="311995" y="187828"/>
                  <a:pt x="304860" y="177675"/>
                </a:cubicBezTo>
                <a:cubicBezTo>
                  <a:pt x="297726" y="167522"/>
                  <a:pt x="287939" y="159428"/>
                  <a:pt x="275499" y="153391"/>
                </a:cubicBezTo>
                <a:cubicBezTo>
                  <a:pt x="268548" y="150098"/>
                  <a:pt x="256383" y="148452"/>
                  <a:pt x="239004" y="148452"/>
                </a:cubicBezTo>
                <a:lnTo>
                  <a:pt x="211290" y="148452"/>
                </a:lnTo>
                <a:lnTo>
                  <a:pt x="211290" y="435476"/>
                </a:lnTo>
                <a:cubicBezTo>
                  <a:pt x="211290" y="454501"/>
                  <a:pt x="212341" y="466392"/>
                  <a:pt x="214445" y="471148"/>
                </a:cubicBezTo>
                <a:cubicBezTo>
                  <a:pt x="216549" y="475904"/>
                  <a:pt x="220665" y="480066"/>
                  <a:pt x="226793" y="483633"/>
                </a:cubicBezTo>
                <a:cubicBezTo>
                  <a:pt x="232922" y="487201"/>
                  <a:pt x="241291" y="488984"/>
                  <a:pt x="251901" y="488984"/>
                </a:cubicBezTo>
                <a:lnTo>
                  <a:pt x="264249" y="488984"/>
                </a:lnTo>
                <a:lnTo>
                  <a:pt x="264249" y="499137"/>
                </a:lnTo>
                <a:lnTo>
                  <a:pt x="69424" y="499137"/>
                </a:lnTo>
                <a:lnTo>
                  <a:pt x="69424" y="488984"/>
                </a:lnTo>
                <a:lnTo>
                  <a:pt x="81772" y="488984"/>
                </a:lnTo>
                <a:cubicBezTo>
                  <a:pt x="92565" y="488984"/>
                  <a:pt x="101254" y="487063"/>
                  <a:pt x="107840" y="483222"/>
                </a:cubicBezTo>
                <a:cubicBezTo>
                  <a:pt x="112596" y="480661"/>
                  <a:pt x="116346" y="476270"/>
                  <a:pt x="119090" y="470050"/>
                </a:cubicBezTo>
                <a:cubicBezTo>
                  <a:pt x="121103" y="465660"/>
                  <a:pt x="122109" y="454135"/>
                  <a:pt x="122109" y="435476"/>
                </a:cubicBezTo>
                <a:lnTo>
                  <a:pt x="122109" y="148452"/>
                </a:lnTo>
                <a:lnTo>
                  <a:pt x="95217" y="148452"/>
                </a:lnTo>
                <a:cubicBezTo>
                  <a:pt x="70156" y="148452"/>
                  <a:pt x="51954" y="153757"/>
                  <a:pt x="40611" y="164367"/>
                </a:cubicBezTo>
                <a:cubicBezTo>
                  <a:pt x="24696" y="179184"/>
                  <a:pt x="14635" y="200313"/>
                  <a:pt x="10427" y="227754"/>
                </a:cubicBezTo>
                <a:lnTo>
                  <a:pt x="0" y="227754"/>
                </a:lnTo>
                <a:close/>
                <a:moveTo>
                  <a:pt x="2410778" y="119365"/>
                </a:moveTo>
                <a:lnTo>
                  <a:pt x="2415992" y="119365"/>
                </a:lnTo>
                <a:lnTo>
                  <a:pt x="2550174" y="424500"/>
                </a:lnTo>
                <a:cubicBezTo>
                  <a:pt x="2562980" y="453403"/>
                  <a:pt x="2573499" y="471605"/>
                  <a:pt x="2581731" y="479106"/>
                </a:cubicBezTo>
                <a:cubicBezTo>
                  <a:pt x="2587951" y="484777"/>
                  <a:pt x="2596732" y="488069"/>
                  <a:pt x="2608073" y="488984"/>
                </a:cubicBezTo>
                <a:lnTo>
                  <a:pt x="2608073" y="499137"/>
                </a:lnTo>
                <a:lnTo>
                  <a:pt x="2428066" y="499137"/>
                </a:lnTo>
                <a:lnTo>
                  <a:pt x="2428066" y="488984"/>
                </a:lnTo>
                <a:lnTo>
                  <a:pt x="2435475" y="488984"/>
                </a:lnTo>
                <a:cubicBezTo>
                  <a:pt x="2449927" y="488984"/>
                  <a:pt x="2460079" y="486972"/>
                  <a:pt x="2465933" y="482947"/>
                </a:cubicBezTo>
                <a:cubicBezTo>
                  <a:pt x="2469958" y="480020"/>
                  <a:pt x="2471970" y="475813"/>
                  <a:pt x="2471970" y="470325"/>
                </a:cubicBezTo>
                <a:cubicBezTo>
                  <a:pt x="2471970" y="467032"/>
                  <a:pt x="2471421" y="463648"/>
                  <a:pt x="2470324" y="460172"/>
                </a:cubicBezTo>
                <a:cubicBezTo>
                  <a:pt x="2469958" y="458526"/>
                  <a:pt x="2467214" y="451666"/>
                  <a:pt x="2462091" y="439592"/>
                </a:cubicBezTo>
                <a:lnTo>
                  <a:pt x="2442335" y="393218"/>
                </a:lnTo>
                <a:lnTo>
                  <a:pt x="2310896" y="393218"/>
                </a:lnTo>
                <a:lnTo>
                  <a:pt x="2295255" y="429439"/>
                </a:lnTo>
                <a:cubicBezTo>
                  <a:pt x="2290133" y="441513"/>
                  <a:pt x="2287572" y="451483"/>
                  <a:pt x="2287572" y="459349"/>
                </a:cubicBezTo>
                <a:cubicBezTo>
                  <a:pt x="2287572" y="469776"/>
                  <a:pt x="2291779" y="477459"/>
                  <a:pt x="2300194" y="482399"/>
                </a:cubicBezTo>
                <a:cubicBezTo>
                  <a:pt x="2305134" y="485325"/>
                  <a:pt x="2317299" y="487521"/>
                  <a:pt x="2336690" y="488984"/>
                </a:cubicBezTo>
                <a:lnTo>
                  <a:pt x="2336690" y="499137"/>
                </a:lnTo>
                <a:lnTo>
                  <a:pt x="2212935" y="499137"/>
                </a:lnTo>
                <a:lnTo>
                  <a:pt x="2212935" y="488984"/>
                </a:lnTo>
                <a:cubicBezTo>
                  <a:pt x="2226289" y="486972"/>
                  <a:pt x="2237265" y="481438"/>
                  <a:pt x="2245863" y="472383"/>
                </a:cubicBezTo>
                <a:cubicBezTo>
                  <a:pt x="2254461" y="463328"/>
                  <a:pt x="2265071" y="444623"/>
                  <a:pt x="2277693" y="416268"/>
                </a:cubicBezTo>
                <a:close/>
                <a:moveTo>
                  <a:pt x="1462827" y="118542"/>
                </a:moveTo>
                <a:cubicBezTo>
                  <a:pt x="1488987" y="118542"/>
                  <a:pt x="1516610" y="124213"/>
                  <a:pt x="1545696" y="135555"/>
                </a:cubicBezTo>
                <a:cubicBezTo>
                  <a:pt x="1562526" y="142140"/>
                  <a:pt x="1573228" y="145433"/>
                  <a:pt x="1577801" y="145433"/>
                </a:cubicBezTo>
                <a:cubicBezTo>
                  <a:pt x="1583655" y="145433"/>
                  <a:pt x="1588732" y="143284"/>
                  <a:pt x="1593031" y="138985"/>
                </a:cubicBezTo>
                <a:cubicBezTo>
                  <a:pt x="1597330" y="134686"/>
                  <a:pt x="1600119" y="127871"/>
                  <a:pt x="1601400" y="118542"/>
                </a:cubicBezTo>
                <a:lnTo>
                  <a:pt x="1612102" y="118542"/>
                </a:lnTo>
                <a:lnTo>
                  <a:pt x="1612102" y="247511"/>
                </a:lnTo>
                <a:lnTo>
                  <a:pt x="1601400" y="247511"/>
                </a:lnTo>
                <a:cubicBezTo>
                  <a:pt x="1593351" y="213851"/>
                  <a:pt x="1578350" y="188057"/>
                  <a:pt x="1556398" y="170129"/>
                </a:cubicBezTo>
                <a:cubicBezTo>
                  <a:pt x="1534446" y="152202"/>
                  <a:pt x="1509567" y="143238"/>
                  <a:pt x="1481761" y="143238"/>
                </a:cubicBezTo>
                <a:cubicBezTo>
                  <a:pt x="1458528" y="143238"/>
                  <a:pt x="1437216" y="149915"/>
                  <a:pt x="1417825" y="163269"/>
                </a:cubicBezTo>
                <a:cubicBezTo>
                  <a:pt x="1398434" y="176623"/>
                  <a:pt x="1384257" y="194094"/>
                  <a:pt x="1375293" y="215680"/>
                </a:cubicBezTo>
                <a:cubicBezTo>
                  <a:pt x="1363768" y="243303"/>
                  <a:pt x="1358005" y="274036"/>
                  <a:pt x="1358005" y="307879"/>
                </a:cubicBezTo>
                <a:cubicBezTo>
                  <a:pt x="1358005" y="341173"/>
                  <a:pt x="1362213" y="371494"/>
                  <a:pt x="1370628" y="398843"/>
                </a:cubicBezTo>
                <a:cubicBezTo>
                  <a:pt x="1379043" y="426192"/>
                  <a:pt x="1392214" y="446863"/>
                  <a:pt x="1410142" y="460858"/>
                </a:cubicBezTo>
                <a:cubicBezTo>
                  <a:pt x="1428069" y="474852"/>
                  <a:pt x="1451302" y="481850"/>
                  <a:pt x="1479840" y="481850"/>
                </a:cubicBezTo>
                <a:cubicBezTo>
                  <a:pt x="1503256" y="481850"/>
                  <a:pt x="1524705" y="476728"/>
                  <a:pt x="1544187" y="466483"/>
                </a:cubicBezTo>
                <a:cubicBezTo>
                  <a:pt x="1563670" y="456239"/>
                  <a:pt x="1584204" y="438586"/>
                  <a:pt x="1605790" y="413524"/>
                </a:cubicBezTo>
                <a:lnTo>
                  <a:pt x="1605790" y="445629"/>
                </a:lnTo>
                <a:cubicBezTo>
                  <a:pt x="1584936" y="467398"/>
                  <a:pt x="1563212" y="483176"/>
                  <a:pt x="1540620" y="492963"/>
                </a:cubicBezTo>
                <a:cubicBezTo>
                  <a:pt x="1518028" y="502750"/>
                  <a:pt x="1491639" y="507644"/>
                  <a:pt x="1461455" y="507644"/>
                </a:cubicBezTo>
                <a:cubicBezTo>
                  <a:pt x="1421758" y="507644"/>
                  <a:pt x="1386497" y="499686"/>
                  <a:pt x="1355673" y="483771"/>
                </a:cubicBezTo>
                <a:cubicBezTo>
                  <a:pt x="1324849" y="467855"/>
                  <a:pt x="1301067" y="444988"/>
                  <a:pt x="1284329" y="415170"/>
                </a:cubicBezTo>
                <a:cubicBezTo>
                  <a:pt x="1267590" y="385352"/>
                  <a:pt x="1259221" y="353613"/>
                  <a:pt x="1259221" y="319953"/>
                </a:cubicBezTo>
                <a:cubicBezTo>
                  <a:pt x="1259221" y="284463"/>
                  <a:pt x="1268505" y="250803"/>
                  <a:pt x="1287073" y="218973"/>
                </a:cubicBezTo>
                <a:cubicBezTo>
                  <a:pt x="1305640" y="187142"/>
                  <a:pt x="1330702" y="162446"/>
                  <a:pt x="1362259" y="144884"/>
                </a:cubicBezTo>
                <a:cubicBezTo>
                  <a:pt x="1393815" y="127323"/>
                  <a:pt x="1427338" y="118542"/>
                  <a:pt x="1462827" y="118542"/>
                </a:cubicBezTo>
                <a:close/>
                <a:moveTo>
                  <a:pt x="1221468" y="51416"/>
                </a:moveTo>
                <a:cubicBezTo>
                  <a:pt x="1225515" y="50982"/>
                  <a:pt x="1229643" y="51405"/>
                  <a:pt x="1233850" y="52685"/>
                </a:cubicBezTo>
                <a:cubicBezTo>
                  <a:pt x="1250863" y="57807"/>
                  <a:pt x="1259370" y="69607"/>
                  <a:pt x="1259370" y="88083"/>
                </a:cubicBezTo>
                <a:cubicBezTo>
                  <a:pt x="1259370" y="93022"/>
                  <a:pt x="1258455" y="98236"/>
                  <a:pt x="1256626" y="103724"/>
                </a:cubicBezTo>
                <a:cubicBezTo>
                  <a:pt x="1252601" y="115981"/>
                  <a:pt x="1242723" y="125127"/>
                  <a:pt x="1226990" y="131164"/>
                </a:cubicBezTo>
                <a:cubicBezTo>
                  <a:pt x="1216563" y="135189"/>
                  <a:pt x="1202751" y="137201"/>
                  <a:pt x="1185556" y="137201"/>
                </a:cubicBezTo>
                <a:lnTo>
                  <a:pt x="1177872" y="137201"/>
                </a:lnTo>
                <a:cubicBezTo>
                  <a:pt x="1156835" y="137201"/>
                  <a:pt x="1143115" y="145616"/>
                  <a:pt x="1136712" y="162446"/>
                </a:cubicBezTo>
                <a:cubicBezTo>
                  <a:pt x="1134334" y="168666"/>
                  <a:pt x="1133145" y="179184"/>
                  <a:pt x="1133145" y="194002"/>
                </a:cubicBezTo>
                <a:lnTo>
                  <a:pt x="1133145" y="335319"/>
                </a:lnTo>
                <a:cubicBezTo>
                  <a:pt x="1133145" y="380504"/>
                  <a:pt x="1130218" y="412060"/>
                  <a:pt x="1124364" y="429988"/>
                </a:cubicBezTo>
                <a:cubicBezTo>
                  <a:pt x="1117961" y="449928"/>
                  <a:pt x="1103967" y="467764"/>
                  <a:pt x="1082380" y="483496"/>
                </a:cubicBezTo>
                <a:cubicBezTo>
                  <a:pt x="1060062" y="499777"/>
                  <a:pt x="1029604" y="507918"/>
                  <a:pt x="991005" y="507918"/>
                </a:cubicBezTo>
                <a:cubicBezTo>
                  <a:pt x="958808" y="507918"/>
                  <a:pt x="933929" y="503619"/>
                  <a:pt x="916367" y="495021"/>
                </a:cubicBezTo>
                <a:cubicBezTo>
                  <a:pt x="892586" y="483313"/>
                  <a:pt x="875710" y="468358"/>
                  <a:pt x="865740" y="450156"/>
                </a:cubicBezTo>
                <a:cubicBezTo>
                  <a:pt x="855770" y="431954"/>
                  <a:pt x="850785" y="407304"/>
                  <a:pt x="850785" y="376205"/>
                </a:cubicBezTo>
                <a:lnTo>
                  <a:pt x="850785" y="194002"/>
                </a:lnTo>
                <a:cubicBezTo>
                  <a:pt x="850785" y="174062"/>
                  <a:pt x="849596" y="160708"/>
                  <a:pt x="847218" y="153939"/>
                </a:cubicBezTo>
                <a:cubicBezTo>
                  <a:pt x="845389" y="149183"/>
                  <a:pt x="841410" y="145159"/>
                  <a:pt x="835282" y="141866"/>
                </a:cubicBezTo>
                <a:cubicBezTo>
                  <a:pt x="829153" y="138573"/>
                  <a:pt x="818223" y="137018"/>
                  <a:pt x="802491" y="137201"/>
                </a:cubicBezTo>
                <a:lnTo>
                  <a:pt x="802491" y="127048"/>
                </a:lnTo>
                <a:lnTo>
                  <a:pt x="994572" y="127048"/>
                </a:lnTo>
                <a:lnTo>
                  <a:pt x="994572" y="137201"/>
                </a:lnTo>
                <a:lnTo>
                  <a:pt x="984968" y="137201"/>
                </a:lnTo>
                <a:cubicBezTo>
                  <a:pt x="962284" y="137201"/>
                  <a:pt x="948564" y="142872"/>
                  <a:pt x="943807" y="154214"/>
                </a:cubicBezTo>
                <a:cubicBezTo>
                  <a:pt x="941429" y="159519"/>
                  <a:pt x="940240" y="172782"/>
                  <a:pt x="940240" y="194002"/>
                </a:cubicBezTo>
                <a:lnTo>
                  <a:pt x="940240" y="376205"/>
                </a:lnTo>
                <a:cubicBezTo>
                  <a:pt x="940240" y="407670"/>
                  <a:pt x="942801" y="429713"/>
                  <a:pt x="947924" y="442336"/>
                </a:cubicBezTo>
                <a:cubicBezTo>
                  <a:pt x="951948" y="452580"/>
                  <a:pt x="960180" y="461544"/>
                  <a:pt x="972620" y="469227"/>
                </a:cubicBezTo>
                <a:cubicBezTo>
                  <a:pt x="984145" y="476362"/>
                  <a:pt x="998688" y="479929"/>
                  <a:pt x="1016250" y="479929"/>
                </a:cubicBezTo>
                <a:cubicBezTo>
                  <a:pt x="1056678" y="479929"/>
                  <a:pt x="1084484" y="462916"/>
                  <a:pt x="1099668" y="428890"/>
                </a:cubicBezTo>
                <a:cubicBezTo>
                  <a:pt x="1106619" y="412975"/>
                  <a:pt x="1110095" y="385260"/>
                  <a:pt x="1110095" y="345746"/>
                </a:cubicBezTo>
                <a:lnTo>
                  <a:pt x="1110095" y="194002"/>
                </a:lnTo>
                <a:cubicBezTo>
                  <a:pt x="1110095" y="166562"/>
                  <a:pt x="1103967" y="149732"/>
                  <a:pt x="1091710" y="143512"/>
                </a:cubicBezTo>
                <a:cubicBezTo>
                  <a:pt x="1083478" y="139305"/>
                  <a:pt x="1071862" y="137201"/>
                  <a:pt x="1056861" y="137201"/>
                </a:cubicBezTo>
                <a:lnTo>
                  <a:pt x="1056861" y="127048"/>
                </a:lnTo>
                <a:lnTo>
                  <a:pt x="1185556" y="127048"/>
                </a:lnTo>
                <a:cubicBezTo>
                  <a:pt x="1194702" y="127048"/>
                  <a:pt x="1203209" y="125219"/>
                  <a:pt x="1211075" y="121560"/>
                </a:cubicBezTo>
                <a:cubicBezTo>
                  <a:pt x="1213270" y="120462"/>
                  <a:pt x="1215100" y="118176"/>
                  <a:pt x="1216563" y="114700"/>
                </a:cubicBezTo>
                <a:cubicBezTo>
                  <a:pt x="1217478" y="112871"/>
                  <a:pt x="1217569" y="111407"/>
                  <a:pt x="1216837" y="110310"/>
                </a:cubicBezTo>
                <a:cubicBezTo>
                  <a:pt x="1216654" y="109944"/>
                  <a:pt x="1214139" y="108114"/>
                  <a:pt x="1209291" y="104822"/>
                </a:cubicBezTo>
                <a:cubicBezTo>
                  <a:pt x="1204443" y="101529"/>
                  <a:pt x="1200922" y="98053"/>
                  <a:pt x="1198727" y="94394"/>
                </a:cubicBezTo>
                <a:cubicBezTo>
                  <a:pt x="1194519" y="86711"/>
                  <a:pt x="1193330" y="79394"/>
                  <a:pt x="1195160" y="72442"/>
                </a:cubicBezTo>
                <a:cubicBezTo>
                  <a:pt x="1196989" y="65308"/>
                  <a:pt x="1201791" y="59591"/>
                  <a:pt x="1209566" y="55292"/>
                </a:cubicBezTo>
                <a:cubicBezTo>
                  <a:pt x="1213453" y="53143"/>
                  <a:pt x="1217420" y="51851"/>
                  <a:pt x="1221468" y="51416"/>
                </a:cubicBezTo>
                <a:close/>
                <a:moveTo>
                  <a:pt x="2327086" y="0"/>
                </a:moveTo>
                <a:lnTo>
                  <a:pt x="2409681" y="0"/>
                </a:lnTo>
                <a:lnTo>
                  <a:pt x="2441511" y="95218"/>
                </a:lnTo>
                <a:lnTo>
                  <a:pt x="2418187" y="9521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954C8-40B3-4FEC-9E49-10477F822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371" y="609600"/>
            <a:ext cx="40005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D9E5F-BA92-4D08-B6E5-E522BC3560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21920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4074 L 0.40443 0.3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4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9722 L -0.39531 0.2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 descr="Hình nền Powerpoint đẹp nhất">
            <a:extLst>
              <a:ext uri="{FF2B5EF4-FFF2-40B4-BE49-F238E27FC236}">
                <a16:creationId xmlns:a16="http://schemas.microsoft.com/office/drawing/2014/main" id="{3ABC8F2F-537B-49CC-8C3F-218977C5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141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>
            <a:extLst>
              <a:ext uri="{FF2B5EF4-FFF2-40B4-BE49-F238E27FC236}">
                <a16:creationId xmlns:a16="http://schemas.microsoft.com/office/drawing/2014/main" id="{45393C29-5B18-429B-B6D6-ED8C5A10C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1"/>
            <a:ext cx="2439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FF"/>
                </a:solidFill>
              </a:rPr>
              <a:t>1. </a:t>
            </a:r>
            <a:r>
              <a:rPr lang="en-US" altLang="vi-VN" sz="2800" b="1" dirty="0" err="1">
                <a:solidFill>
                  <a:srgbClr val="0000FF"/>
                </a:solidFill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nhẩm</a:t>
            </a:r>
            <a:r>
              <a:rPr lang="en-US" altLang="vi-VN" sz="2800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D73A654E-764D-45D8-ADE1-F9380B18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5099475"/>
            <a:ext cx="2438400" cy="8309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</a:rPr>
              <a:t>0 </a:t>
            </a:r>
            <a:r>
              <a:rPr lang="en-US" altLang="vi-VN" sz="2400" b="1" dirty="0" err="1">
                <a:solidFill>
                  <a:srgbClr val="0000FF"/>
                </a:solidFill>
              </a:rPr>
              <a:t>nhân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với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cũng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</a:rPr>
              <a:t> 0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BB9B56A3-5B1A-4A8B-B4B6-0CA48AC7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370" y="5080662"/>
            <a:ext cx="2550722" cy="8309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nhân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với</a:t>
            </a:r>
            <a:r>
              <a:rPr lang="en-US" altLang="vi-VN" sz="2400" b="1" dirty="0">
                <a:solidFill>
                  <a:srgbClr val="0000FF"/>
                </a:solidFill>
              </a:rPr>
              <a:t> 0 </a:t>
            </a:r>
            <a:r>
              <a:rPr lang="en-US" altLang="vi-VN" sz="2400" b="1" dirty="0" err="1">
                <a:solidFill>
                  <a:srgbClr val="0000FF"/>
                </a:solidFill>
              </a:rPr>
              <a:t>cũng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</a:rPr>
              <a:t> 0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471CA273-E948-49BD-B9B0-08B268E3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90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2F61D8BD-A9C2-48EE-A4B1-CC3766D6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766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491AE492-734B-4818-90B4-701DB90C9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862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E55ACB45-BB4E-4E95-B2FD-EFE34AB8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DF70D7C7-33F2-45A8-96D5-56D1CEFA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B5537025-8C59-44F1-B048-54E70AFD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862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42C6B01D-C589-460C-9ADD-1840CFEE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00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id="{0A1C68A1-B54E-4160-BDD4-231D878A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6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94227" name="Text Box 19">
            <a:extLst>
              <a:ext uri="{FF2B5EF4-FFF2-40B4-BE49-F238E27FC236}">
                <a16:creationId xmlns:a16="http://schemas.microsoft.com/office/drawing/2014/main" id="{CC41CDBB-BD0F-41C4-B0BB-0291F063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590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94228" name="Line 20">
            <a:extLst>
              <a:ext uri="{FF2B5EF4-FFF2-40B4-BE49-F238E27FC236}">
                <a16:creationId xmlns:a16="http://schemas.microsoft.com/office/drawing/2014/main" id="{BDB63B75-B302-4D92-92C5-18A2C9798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4246565"/>
            <a:ext cx="1037794" cy="811210"/>
          </a:xfrm>
          <a:prstGeom prst="line">
            <a:avLst/>
          </a:prstGeom>
          <a:noFill/>
          <a:ln w="38100">
            <a:solidFill>
              <a:srgbClr val="EE2AD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229" name="Line 21">
            <a:extLst>
              <a:ext uri="{FF2B5EF4-FFF2-40B4-BE49-F238E27FC236}">
                <a16:creationId xmlns:a16="http://schemas.microsoft.com/office/drawing/2014/main" id="{68CDE6B7-35C0-4374-AD6E-EFB4457EA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797" y="3657600"/>
            <a:ext cx="685801" cy="1400175"/>
          </a:xfrm>
          <a:prstGeom prst="line">
            <a:avLst/>
          </a:prstGeom>
          <a:noFill/>
          <a:ln w="38100">
            <a:solidFill>
              <a:srgbClr val="EE2AD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231" name="Text Box 23">
            <a:extLst>
              <a:ext uri="{FF2B5EF4-FFF2-40B4-BE49-F238E27FC236}">
                <a16:creationId xmlns:a16="http://schemas.microsoft.com/office/drawing/2014/main" id="{5BF33BA2-258F-42E2-9266-2F5905D7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60147"/>
            <a:ext cx="3103913" cy="8309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nhân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với</a:t>
            </a:r>
            <a:r>
              <a:rPr lang="en-US" altLang="vi-VN" sz="2400" b="1" dirty="0">
                <a:solidFill>
                  <a:srgbClr val="0000FF"/>
                </a:solidFill>
              </a:rPr>
              <a:t> 1 </a:t>
            </a:r>
            <a:r>
              <a:rPr lang="en-US" altLang="vi-VN" sz="2400" b="1" dirty="0" err="1">
                <a:solidFill>
                  <a:srgbClr val="0000FF"/>
                </a:solidFill>
              </a:rPr>
              <a:t>cũng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chính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đó</a:t>
            </a:r>
            <a:endParaRPr lang="en-US" altLang="vi-VN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CF6D8-AC2F-4C1B-9843-75F5E6AD0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647" y="0"/>
            <a:ext cx="1194920" cy="1091279"/>
          </a:xfrm>
          <a:prstGeom prst="rect">
            <a:avLst/>
          </a:prstGeom>
        </p:spPr>
      </p:pic>
      <p:sp>
        <p:nvSpPr>
          <p:cNvPr id="25" name="Oval 56">
            <a:extLst>
              <a:ext uri="{FF2B5EF4-FFF2-40B4-BE49-F238E27FC236}">
                <a16:creationId xmlns:a16="http://schemas.microsoft.com/office/drawing/2014/main" id="{CB2195D4-DF8A-4DD3-90A8-2F524D33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016" y="2361479"/>
            <a:ext cx="1813957" cy="234669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0280F27B-F835-401D-ADEB-972420AA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027" y="2633922"/>
            <a:ext cx="822959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</a:rPr>
              <a:t>8 x 3 =            8 x 2 =           8 x 4 =             8 x 1 =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</a:rPr>
              <a:t>8 x 5 =            8 x 6 =           8 x 7 =             0 x 8 =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</a:rPr>
              <a:t>8 x 8 =            8 x10 =          8 x 9 =             8 x 0 =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3ADAD857-D3BB-4286-8956-99D048B1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35" y="2659582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5D77B475-34A7-4DF8-BD83-9F9B052D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85" y="3886995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ADC6EFF2-BADE-4682-987A-636D5F5C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35" y="326310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B3DD71D5-1697-465A-87BD-84D0CCAC4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8080" y="2123387"/>
            <a:ext cx="91230" cy="611085"/>
          </a:xfrm>
          <a:prstGeom prst="line">
            <a:avLst/>
          </a:prstGeom>
          <a:noFill/>
          <a:ln w="38100">
            <a:solidFill>
              <a:srgbClr val="EE2AD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4" grpId="0" animBg="1"/>
      <p:bldP spid="94215" grpId="0" animBg="1"/>
      <p:bldP spid="94216" grpId="0"/>
      <p:bldP spid="94217" grpId="0"/>
      <p:bldP spid="94218" grpId="0"/>
      <p:bldP spid="94219" grpId="0"/>
      <p:bldP spid="94220" grpId="0"/>
      <p:bldP spid="94221" grpId="0"/>
      <p:bldP spid="94222" grpId="0"/>
      <p:bldP spid="94223" grpId="0"/>
      <p:bldP spid="94227" grpId="0"/>
      <p:bldP spid="94228" grpId="0" animBg="1"/>
      <p:bldP spid="94229" grpId="0" animBg="1"/>
      <p:bldP spid="94231" grpId="0" animBg="1"/>
      <p:bldP spid="25" grpId="0" animBg="1"/>
      <p:bldP spid="25" grpId="1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ình nền Powerpoint đẹp nhất">
            <a:extLst>
              <a:ext uri="{FF2B5EF4-FFF2-40B4-BE49-F238E27FC236}">
                <a16:creationId xmlns:a16="http://schemas.microsoft.com/office/drawing/2014/main" id="{CBD8E412-8CC2-418B-B948-C1A52790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59375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8615" y="1115594"/>
            <a:ext cx="1327315" cy="53960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Bài</a:t>
            </a:r>
            <a:r>
              <a:rPr lang="en-US" altLang="en-US" b="1" u="sng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2</a:t>
            </a:r>
            <a:r>
              <a:rPr lang="en-US" altLang="en-US" sz="255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05788" y="916533"/>
            <a:ext cx="102765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can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8l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dầu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Hỏi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6 can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như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bao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nhiêu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lít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dầu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52149" y="2760364"/>
            <a:ext cx="1588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Tóm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tắt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88442" y="3507607"/>
            <a:ext cx="3143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1 can:  8l</a:t>
            </a:r>
            <a:endParaRPr lang="en-US" altLang="en-US" sz="2800" b="1" dirty="0">
              <a:solidFill>
                <a:srgbClr val="0033CC"/>
              </a:solidFill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86058" y="3975523"/>
            <a:ext cx="3309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6 can: ... 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25814" y="912062"/>
            <a:ext cx="9973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8l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1411" y="914400"/>
            <a:ext cx="15723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6 can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36280" y="1136448"/>
            <a:ext cx="3275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bao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lít</a:t>
            </a: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dầu</a:t>
            </a: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   </a:t>
            </a:r>
            <a:endParaRPr lang="en-US" altLang="en-US" sz="2800" dirty="0">
              <a:solidFill>
                <a:srgbClr val="FF0000"/>
              </a:solidFill>
              <a:latin typeface="HP001 4 hàng"/>
              <a:cs typeface="Calibri" panose="020F050202020403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00708" y="916533"/>
            <a:ext cx="22137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HP001 4 hàng"/>
                <a:cs typeface="Calibri" panose="020F0502020204030204" pitchFamily="34" charset="0"/>
              </a:rPr>
              <a:t> can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BDBC82E5-1174-427F-AFE5-D8B0BB266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36" y="-56783"/>
            <a:ext cx="1198006" cy="1093102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6CE9B551-2D7F-4713-B526-62C5A06AF7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08" y="6255507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2.59259E-6 L -0.07553 0.23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116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9323 0.2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1065 L -0.38398 0.45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234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52096 0.452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4" grpId="0"/>
      <p:bldP spid="4" grpId="1"/>
      <p:bldP spid="4" grpId="2"/>
      <p:bldP spid="7" grpId="0"/>
      <p:bldP spid="7" grpId="1"/>
      <p:bldP spid="7" grpId="2"/>
      <p:bldP spid="8" grpId="0"/>
      <p:bldP spid="8" grpId="1"/>
      <p:bldP spid="8" grpId="2"/>
      <p:bldP spid="20" grpId="0"/>
      <p:bldP spid="20" grpId="1"/>
      <p:bldP spid="2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ình nền Powerpoint đẹp nhất">
            <a:extLst>
              <a:ext uri="{FF2B5EF4-FFF2-40B4-BE49-F238E27FC236}">
                <a16:creationId xmlns:a16="http://schemas.microsoft.com/office/drawing/2014/main" id="{CBD8E412-8CC2-418B-B948-C1A52790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59375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8615" y="1115594"/>
            <a:ext cx="1327315" cy="53960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altLang="en-US" sz="255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05788" y="916533"/>
            <a:ext cx="102765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can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8l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dầu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6 can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dầu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52149" y="2760364"/>
            <a:ext cx="1588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88442" y="3507607"/>
            <a:ext cx="3143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1 can:  8l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86058" y="3975523"/>
            <a:ext cx="3309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6 can: ... l?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00888" y="2907746"/>
            <a:ext cx="1657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P001 4 hàng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67034" y="3543640"/>
            <a:ext cx="6410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dầu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6 can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61411" y="4163533"/>
            <a:ext cx="3530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8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 6  =  48 (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l)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979622" y="4816468"/>
            <a:ext cx="3142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: 48 </a:t>
            </a:r>
            <a:r>
              <a:rPr lang="en-US" altLang="en-US" sz="2800" b="1" dirty="0">
                <a:solidFill>
                  <a:srgbClr val="0033CC"/>
                </a:solidFill>
                <a:latin typeface="HP001 4 hàng"/>
                <a:cs typeface="Calibri" panose="020F0502020204030204" pitchFamily="34" charset="0"/>
              </a:rPr>
              <a:t>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dầu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P001 4 hàng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70663" y="3582234"/>
            <a:ext cx="5263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6 can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dầu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BDBC82E5-1174-427F-AFE5-D8B0BB266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36" y="-56783"/>
            <a:ext cx="1198006" cy="1093102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6CE9B551-2D7F-4713-B526-62C5A06AF7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08" y="625550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2"/>
      <p:bldP spid="12299" grpId="0"/>
      <p:bldP spid="12300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Hình nền Powerpoint đẹp nhất">
            <a:extLst>
              <a:ext uri="{FF2B5EF4-FFF2-40B4-BE49-F238E27FC236}">
                <a16:creationId xmlns:a16="http://schemas.microsoft.com/office/drawing/2014/main" id="{7186AA6D-B8A8-48C5-8157-03EAA374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97" y="17474"/>
            <a:ext cx="12206288" cy="69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6">
            <a:extLst>
              <a:ext uri="{FF2B5EF4-FFF2-40B4-BE49-F238E27FC236}">
                <a16:creationId xmlns:a16="http://schemas.microsoft.com/office/drawing/2014/main" id="{1FD0F8D1-EBBB-42DF-AE80-15799A31852E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2604075"/>
          <a:ext cx="7772402" cy="571500"/>
        </p:xfrm>
        <a:graphic>
          <a:graphicData uri="http://schemas.openxmlformats.org/drawingml/2006/table">
            <a:tbl>
              <a:tblPr/>
              <a:tblGrid>
                <a:gridCol w="77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32">
            <a:extLst>
              <a:ext uri="{FF2B5EF4-FFF2-40B4-BE49-F238E27FC236}">
                <a16:creationId xmlns:a16="http://schemas.microsoft.com/office/drawing/2014/main" id="{56E22CF0-4235-4909-9A42-B7EB5514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605716"/>
            <a:ext cx="8862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72</a:t>
            </a: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593FD106-8208-4DBE-9769-AD976670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688" y="2598010"/>
            <a:ext cx="9059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9" name="Text Box 38">
            <a:extLst>
              <a:ext uri="{FF2B5EF4-FFF2-40B4-BE49-F238E27FC236}">
                <a16:creationId xmlns:a16="http://schemas.microsoft.com/office/drawing/2014/main" id="{33164CBB-F6F0-4E76-BC9D-0D5BD336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929" y="2598010"/>
            <a:ext cx="7352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DDA180B6-3455-4F0C-8999-B845BBA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834" y="2590800"/>
            <a:ext cx="7352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03F20323-F82F-4F48-B439-EA9572972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1028700" cy="3429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3: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A3D5FA8-EB9D-4525-BCFA-28E253CC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08501"/>
            <a:ext cx="852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Đếm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trống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61F2F291-6276-4744-8649-E53E8C9C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6" y="2589159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26" name="Text Box 38">
            <a:extLst>
              <a:ext uri="{FF2B5EF4-FFF2-40B4-BE49-F238E27FC236}">
                <a16:creationId xmlns:a16="http://schemas.microsoft.com/office/drawing/2014/main" id="{FA4A9FA2-F5D8-48DA-A788-901CBDE6C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107" y="2589158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AB29F996-A96D-4445-8D14-5A71F4F5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337" y="2630701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7AAD7BF-E56D-4FFF-99F5-DF3198830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369" y="2651872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14BFAB58-B246-4FE4-BABE-0C09542FF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401" y="2637231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</a:t>
            </a: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76101A0B-4317-4C7D-A746-70D98593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376" y="2614015"/>
            <a:ext cx="735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</a:p>
        </p:txBody>
      </p:sp>
      <p:pic>
        <p:nvPicPr>
          <p:cNvPr id="16" name="图片 19">
            <a:extLst>
              <a:ext uri="{FF2B5EF4-FFF2-40B4-BE49-F238E27FC236}">
                <a16:creationId xmlns:a16="http://schemas.microsoft.com/office/drawing/2014/main" id="{515265B2-6C89-408C-BE94-97405F62A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68" y="17474"/>
            <a:ext cx="1198006" cy="1093102"/>
          </a:xfrm>
          <a:prstGeom prst="rect">
            <a:avLst/>
          </a:prstGeom>
        </p:spPr>
      </p:pic>
      <p:sp>
        <p:nvSpPr>
          <p:cNvPr id="23" name="Curved Left Arrow 91">
            <a:extLst>
              <a:ext uri="{FF2B5EF4-FFF2-40B4-BE49-F238E27FC236}">
                <a16:creationId xmlns:a16="http://schemas.microsoft.com/office/drawing/2014/main" id="{D8D2674E-B83D-4583-95E3-E86167C3134C}"/>
              </a:ext>
            </a:extLst>
          </p:cNvPr>
          <p:cNvSpPr/>
          <p:nvPr/>
        </p:nvSpPr>
        <p:spPr>
          <a:xfrm rot="16567033" flipH="1">
            <a:off x="2746951" y="3025486"/>
            <a:ext cx="416622" cy="744571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55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83155-D336-4844-8F3E-2E294DA80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650" y="3550627"/>
            <a:ext cx="745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+8</a:t>
            </a:r>
          </a:p>
        </p:txBody>
      </p:sp>
      <p:sp>
        <p:nvSpPr>
          <p:cNvPr id="25" name="Curved Left Arrow 91">
            <a:extLst>
              <a:ext uri="{FF2B5EF4-FFF2-40B4-BE49-F238E27FC236}">
                <a16:creationId xmlns:a16="http://schemas.microsoft.com/office/drawing/2014/main" id="{C44F0792-0D46-47D8-8FE1-64B0331B6929}"/>
              </a:ext>
            </a:extLst>
          </p:cNvPr>
          <p:cNvSpPr/>
          <p:nvPr/>
        </p:nvSpPr>
        <p:spPr>
          <a:xfrm rot="16567033" flipH="1">
            <a:off x="3574821" y="3041513"/>
            <a:ext cx="339614" cy="719210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55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0D40E-A713-4FC7-AF3D-3B25FD80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430" y="3525153"/>
            <a:ext cx="61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349F6-F260-4416-8810-F7DABAD3B49B}"/>
              </a:ext>
            </a:extLst>
          </p:cNvPr>
          <p:cNvSpPr txBox="1"/>
          <p:nvPr/>
        </p:nvSpPr>
        <p:spPr>
          <a:xfrm>
            <a:off x="2296778" y="1325667"/>
            <a:ext cx="2539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Đếm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8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E2C42-2435-4EFE-B1B6-FD6E05050F6C}"/>
              </a:ext>
            </a:extLst>
          </p:cNvPr>
          <p:cNvSpPr txBox="1"/>
          <p:nvPr/>
        </p:nvSpPr>
        <p:spPr>
          <a:xfrm>
            <a:off x="5326868" y="1340180"/>
            <a:ext cx="3149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20" grpId="0"/>
      <p:bldP spid="26" grpId="0"/>
      <p:bldP spid="28" grpId="0"/>
      <p:bldP spid="31" grpId="0"/>
      <p:bldP spid="32" grpId="0"/>
      <p:bldP spid="33" grpId="0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7" grpId="0"/>
      <p:bldP spid="27" grpId="1"/>
      <p:bldP spid="22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28C6973A-15E1-4B83-8CA1-5CA018AD4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20335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8A9FA7AD-8E73-4E95-BC97-05D3C4BB0599}"/>
              </a:ext>
            </a:extLst>
          </p:cNvPr>
          <p:cNvSpPr/>
          <p:nvPr/>
        </p:nvSpPr>
        <p:spPr>
          <a:xfrm>
            <a:off x="2438748" y="2404427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49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7C4DA03-5A74-4E69-9D56-67F1D2EA8458}"/>
              </a:ext>
            </a:extLst>
          </p:cNvPr>
          <p:cNvSpPr/>
          <p:nvPr/>
        </p:nvSpPr>
        <p:spPr>
          <a:xfrm>
            <a:off x="4055806" y="151860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49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E59C555-F0C5-4B98-8594-F4B0CAE9BDFE}"/>
              </a:ext>
            </a:extLst>
          </p:cNvPr>
          <p:cNvSpPr/>
          <p:nvPr/>
        </p:nvSpPr>
        <p:spPr>
          <a:xfrm>
            <a:off x="7289922" y="329025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9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  <a:endParaRPr lang="en-US" sz="495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57AABD6-2686-46A8-B64E-4F3B40B6E620}"/>
              </a:ext>
            </a:extLst>
          </p:cNvPr>
          <p:cNvSpPr/>
          <p:nvPr/>
        </p:nvSpPr>
        <p:spPr>
          <a:xfrm>
            <a:off x="5672864" y="2404427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 </a:t>
            </a:r>
            <a:endParaRPr lang="en-US" sz="49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7D93EB-6E09-4328-B07A-A1CBF735B9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3948112"/>
            <a:ext cx="1987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3DE43-5C08-4219-825B-B05464702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2419594"/>
            <a:ext cx="2592252" cy="4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tchoi">
            <a:extLst>
              <a:ext uri="{FF2B5EF4-FFF2-40B4-BE49-F238E27FC236}">
                <a16:creationId xmlns:a16="http://schemas.microsoft.com/office/drawing/2014/main" id="{E4E99BD7-4678-41E1-A2E8-13F21D204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65"/>
            <a:ext cx="6733437" cy="20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1750037E-8707-4D20-BAE7-643024128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0090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46C4A-983C-4F27-B3B9-64E17B8559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6">
            <a:extLst>
              <a:ext uri="{FF2B5EF4-FFF2-40B4-BE49-F238E27FC236}">
                <a16:creationId xmlns:a16="http://schemas.microsoft.com/office/drawing/2014/main" id="{EBE79996-8104-49AC-80FA-DB605FB96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85725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487B9A-B338-47CB-A46E-FAA818A36691}"/>
              </a:ext>
            </a:extLst>
          </p:cNvPr>
          <p:cNvSpPr/>
          <p:nvPr/>
        </p:nvSpPr>
        <p:spPr>
          <a:xfrm>
            <a:off x="2728913" y="1238251"/>
            <a:ext cx="5880100" cy="120491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x  4  = 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6A1EE-BBEE-4883-8BF8-63FF9AB519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37005F-E434-4A32-AA3E-A3AF98EF3F06}"/>
              </a:ext>
            </a:extLst>
          </p:cNvPr>
          <p:cNvSpPr/>
          <p:nvPr/>
        </p:nvSpPr>
        <p:spPr>
          <a:xfrm>
            <a:off x="182086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4FA5FC-870C-4D45-B278-E1ECD37FF6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A1E48C-5CB4-4653-A500-AE86EBB572D9}"/>
              </a:ext>
            </a:extLst>
          </p:cNvPr>
          <p:cNvSpPr/>
          <p:nvPr/>
        </p:nvSpPr>
        <p:spPr>
          <a:xfrm>
            <a:off x="3944939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DFBBBA-D1A4-4334-8CEA-7923C73969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5" y="2994026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47BCD3-5C38-4B1D-A251-1D7A88CEF7B4}"/>
              </a:ext>
            </a:extLst>
          </p:cNvPr>
          <p:cNvSpPr/>
          <p:nvPr/>
        </p:nvSpPr>
        <p:spPr>
          <a:xfrm>
            <a:off x="606901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A3FD2-4ABE-4926-B782-758569929C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AB3A00-C5FE-43BA-9E05-5F22EA5FC352}"/>
              </a:ext>
            </a:extLst>
          </p:cNvPr>
          <p:cNvSpPr/>
          <p:nvPr/>
        </p:nvSpPr>
        <p:spPr>
          <a:xfrm>
            <a:off x="8193088" y="5149851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</a:t>
            </a:r>
          </a:p>
        </p:txBody>
      </p:sp>
      <p:pic>
        <p:nvPicPr>
          <p:cNvPr id="6" name="S17 (1)">
            <a:hlinkClick r:id="" action="ppaction://media"/>
            <a:extLst>
              <a:ext uri="{FF2B5EF4-FFF2-40B4-BE49-F238E27FC236}">
                <a16:creationId xmlns:a16="http://schemas.microsoft.com/office/drawing/2014/main" id="{F6171D42-9E7D-411C-B7AC-2332BF66A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9050" y="6096000"/>
            <a:ext cx="406400" cy="406400"/>
          </a:xfrm>
          <a:prstGeom prst="rect">
            <a:avLst/>
          </a:prstGeom>
        </p:spPr>
      </p:pic>
      <p:pic>
        <p:nvPicPr>
          <p:cNvPr id="7" name="S17 2">
            <a:hlinkClick r:id="" action="ppaction://media"/>
            <a:extLst>
              <a:ext uri="{FF2B5EF4-FFF2-40B4-BE49-F238E27FC236}">
                <a16:creationId xmlns:a16="http://schemas.microsoft.com/office/drawing/2014/main" id="{1D2AC5C2-6ABF-4C0A-8A97-3D4A9BC9A7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15845" y="6502400"/>
            <a:ext cx="406400" cy="406400"/>
          </a:xfrm>
          <a:prstGeom prst="rect">
            <a:avLst/>
          </a:prstGeom>
        </p:spPr>
      </p:pic>
      <p:pic>
        <p:nvPicPr>
          <p:cNvPr id="9" name="S17 3">
            <a:hlinkClick r:id="" action="ppaction://media"/>
            <a:extLst>
              <a:ext uri="{FF2B5EF4-FFF2-40B4-BE49-F238E27FC236}">
                <a16:creationId xmlns:a16="http://schemas.microsoft.com/office/drawing/2014/main" id="{1F3EFFE7-A0BE-46ED-8EDA-88F8EF8174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988800" y="609717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4F852-B0FF-4792-BADA-3028024C75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6">
            <a:extLst>
              <a:ext uri="{FF2B5EF4-FFF2-40B4-BE49-F238E27FC236}">
                <a16:creationId xmlns:a16="http://schemas.microsoft.com/office/drawing/2014/main" id="{873E3E58-F7C9-44D0-A523-E3F04026FA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85725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44FAD3-8ACB-4573-9DFA-4471557E9330}"/>
              </a:ext>
            </a:extLst>
          </p:cNvPr>
          <p:cNvSpPr/>
          <p:nvPr/>
        </p:nvSpPr>
        <p:spPr>
          <a:xfrm>
            <a:off x="3047999" y="1220788"/>
            <a:ext cx="5476875" cy="120491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95692B-52AC-463C-A4EC-DAF8CFFA17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1760539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78FED4-88DB-4E18-AC04-1A0E504206E1}"/>
              </a:ext>
            </a:extLst>
          </p:cNvPr>
          <p:cNvSpPr/>
          <p:nvPr/>
        </p:nvSpPr>
        <p:spPr>
          <a:xfrm>
            <a:off x="182086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905FCF-ED67-440B-BC69-FCEAC3A85C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931601-DA8C-454D-B0F0-954A8A814E83}"/>
              </a:ext>
            </a:extLst>
          </p:cNvPr>
          <p:cNvSpPr/>
          <p:nvPr/>
        </p:nvSpPr>
        <p:spPr>
          <a:xfrm>
            <a:off x="3944939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16114F-294C-47B1-A74A-25C8F6ED73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23013-92C0-4657-B86C-6C75A922DFD1}"/>
              </a:ext>
            </a:extLst>
          </p:cNvPr>
          <p:cNvSpPr/>
          <p:nvPr/>
        </p:nvSpPr>
        <p:spPr>
          <a:xfrm>
            <a:off x="606901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C.42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5440F3-3B66-430E-BCF6-5856C51308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A6EF05-2785-4867-A4FD-4659F2D69A1A}"/>
              </a:ext>
            </a:extLst>
          </p:cNvPr>
          <p:cNvSpPr/>
          <p:nvPr/>
        </p:nvSpPr>
        <p:spPr>
          <a:xfrm>
            <a:off x="8193088" y="5149851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24</a:t>
            </a:r>
          </a:p>
        </p:txBody>
      </p:sp>
      <p:pic>
        <p:nvPicPr>
          <p:cNvPr id="2" name="S18 1">
            <a:hlinkClick r:id="" action="ppaction://media"/>
            <a:extLst>
              <a:ext uri="{FF2B5EF4-FFF2-40B4-BE49-F238E27FC236}">
                <a16:creationId xmlns:a16="http://schemas.microsoft.com/office/drawing/2014/main" id="{2551F101-AF41-4637-8D58-3379F8AAD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64496" y="6858000"/>
            <a:ext cx="363536" cy="363536"/>
          </a:xfrm>
          <a:prstGeom prst="rect">
            <a:avLst/>
          </a:prstGeom>
        </p:spPr>
      </p:pic>
      <p:pic>
        <p:nvPicPr>
          <p:cNvPr id="3" name="S18 2">
            <a:hlinkClick r:id="" action="ppaction://media"/>
            <a:extLst>
              <a:ext uri="{FF2B5EF4-FFF2-40B4-BE49-F238E27FC236}">
                <a16:creationId xmlns:a16="http://schemas.microsoft.com/office/drawing/2014/main" id="{C57FEC36-B0E2-4415-B353-2012FB43F6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24216" y="6838950"/>
            <a:ext cx="355600" cy="355600"/>
          </a:xfrm>
          <a:prstGeom prst="rect">
            <a:avLst/>
          </a:prstGeom>
        </p:spPr>
      </p:pic>
      <p:pic>
        <p:nvPicPr>
          <p:cNvPr id="6" name="S19 3">
            <a:hlinkClick r:id="" action="ppaction://media"/>
            <a:extLst>
              <a:ext uri="{FF2B5EF4-FFF2-40B4-BE49-F238E27FC236}">
                <a16:creationId xmlns:a16="http://schemas.microsoft.com/office/drawing/2014/main" id="{B1EEDD4A-7B15-46AA-BAAF-976847556C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988800" y="557847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" y="-167114"/>
            <a:ext cx="12192000" cy="69342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CFA65-D220-4A47-B91D-9F452D96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9569" r="3500" b="26385"/>
          <a:stretch>
            <a:fillRect/>
          </a:stretch>
        </p:blipFill>
        <p:spPr>
          <a:xfrm>
            <a:off x="2699764" y="634107"/>
            <a:ext cx="7968236" cy="1452563"/>
          </a:xfrm>
          <a:custGeom>
            <a:avLst/>
            <a:gdLst/>
            <a:ahLst/>
            <a:cxnLst/>
            <a:rect l="l" t="t" r="r" b="b"/>
            <a:pathLst>
              <a:path w="7132225" h="1300163">
                <a:moveTo>
                  <a:pt x="4908733" y="1150739"/>
                </a:moveTo>
                <a:cubicBezTo>
                  <a:pt x="4924608" y="1150739"/>
                  <a:pt x="4937804" y="1152029"/>
                  <a:pt x="4948321" y="1154609"/>
                </a:cubicBezTo>
                <a:cubicBezTo>
                  <a:pt x="4958839" y="1157188"/>
                  <a:pt x="4967173" y="1161356"/>
                  <a:pt x="4973324" y="1167110"/>
                </a:cubicBezTo>
                <a:cubicBezTo>
                  <a:pt x="4979476" y="1172865"/>
                  <a:pt x="4983842" y="1180406"/>
                  <a:pt x="4986421" y="1189732"/>
                </a:cubicBezTo>
                <a:cubicBezTo>
                  <a:pt x="4989001" y="1199059"/>
                  <a:pt x="4990291" y="1210469"/>
                  <a:pt x="4990291" y="1223963"/>
                </a:cubicBezTo>
                <a:cubicBezTo>
                  <a:pt x="4990291" y="1238250"/>
                  <a:pt x="4989001" y="1250255"/>
                  <a:pt x="4986421" y="1259979"/>
                </a:cubicBezTo>
                <a:cubicBezTo>
                  <a:pt x="4983842" y="1269702"/>
                  <a:pt x="4979377" y="1277541"/>
                  <a:pt x="4973027" y="1283494"/>
                </a:cubicBezTo>
                <a:cubicBezTo>
                  <a:pt x="4966677" y="1289447"/>
                  <a:pt x="4958144" y="1293713"/>
                  <a:pt x="4947428" y="1296293"/>
                </a:cubicBezTo>
                <a:cubicBezTo>
                  <a:pt x="4936713" y="1298873"/>
                  <a:pt x="4923417" y="1300163"/>
                  <a:pt x="4907542" y="1300163"/>
                </a:cubicBezTo>
                <a:cubicBezTo>
                  <a:pt x="4891668" y="1300163"/>
                  <a:pt x="4878471" y="1298873"/>
                  <a:pt x="4867954" y="1296293"/>
                </a:cubicBezTo>
                <a:cubicBezTo>
                  <a:pt x="4857437" y="1293713"/>
                  <a:pt x="4849003" y="1289546"/>
                  <a:pt x="4842653" y="1283791"/>
                </a:cubicBezTo>
                <a:cubicBezTo>
                  <a:pt x="4836304" y="1278037"/>
                  <a:pt x="4831839" y="1270496"/>
                  <a:pt x="4829259" y="1261170"/>
                </a:cubicBezTo>
                <a:cubicBezTo>
                  <a:pt x="4826679" y="1251843"/>
                  <a:pt x="4825389" y="1240433"/>
                  <a:pt x="4825389" y="1226939"/>
                </a:cubicBezTo>
                <a:cubicBezTo>
                  <a:pt x="4825389" y="1212652"/>
                  <a:pt x="4826779" y="1200646"/>
                  <a:pt x="4829556" y="1190923"/>
                </a:cubicBezTo>
                <a:cubicBezTo>
                  <a:pt x="4832335" y="1181199"/>
                  <a:pt x="4836899" y="1173361"/>
                  <a:pt x="4843249" y="1167408"/>
                </a:cubicBezTo>
                <a:cubicBezTo>
                  <a:pt x="4849599" y="1161455"/>
                  <a:pt x="4858131" y="1157188"/>
                  <a:pt x="4868847" y="1154609"/>
                </a:cubicBezTo>
                <a:cubicBezTo>
                  <a:pt x="4879563" y="1152029"/>
                  <a:pt x="4892858" y="1150739"/>
                  <a:pt x="4908733" y="1150739"/>
                </a:cubicBezTo>
                <a:close/>
                <a:moveTo>
                  <a:pt x="3965758" y="453628"/>
                </a:moveTo>
                <a:lnTo>
                  <a:pt x="3965758" y="642342"/>
                </a:lnTo>
                <a:lnTo>
                  <a:pt x="4083035" y="642342"/>
                </a:lnTo>
                <a:cubicBezTo>
                  <a:pt x="4086607" y="642342"/>
                  <a:pt x="4089881" y="643334"/>
                  <a:pt x="4092857" y="645319"/>
                </a:cubicBezTo>
                <a:cubicBezTo>
                  <a:pt x="4095834" y="647303"/>
                  <a:pt x="4098314" y="650677"/>
                  <a:pt x="4100299" y="655439"/>
                </a:cubicBezTo>
                <a:cubicBezTo>
                  <a:pt x="4102283" y="660202"/>
                  <a:pt x="4103771" y="666452"/>
                  <a:pt x="4104764" y="674191"/>
                </a:cubicBezTo>
                <a:cubicBezTo>
                  <a:pt x="4105756" y="681931"/>
                  <a:pt x="4106252" y="691356"/>
                  <a:pt x="4106252" y="702469"/>
                </a:cubicBezTo>
                <a:cubicBezTo>
                  <a:pt x="4106252" y="713978"/>
                  <a:pt x="4105756" y="723602"/>
                  <a:pt x="4104764" y="731341"/>
                </a:cubicBezTo>
                <a:cubicBezTo>
                  <a:pt x="4103771" y="739081"/>
                  <a:pt x="4102283" y="745331"/>
                  <a:pt x="4100299" y="750094"/>
                </a:cubicBezTo>
                <a:cubicBezTo>
                  <a:pt x="4098314" y="754856"/>
                  <a:pt x="4095834" y="758230"/>
                  <a:pt x="4092857" y="760214"/>
                </a:cubicBezTo>
                <a:cubicBezTo>
                  <a:pt x="4089881" y="762198"/>
                  <a:pt x="4086607" y="763191"/>
                  <a:pt x="4083035" y="763191"/>
                </a:cubicBezTo>
                <a:lnTo>
                  <a:pt x="3965758" y="763191"/>
                </a:lnTo>
                <a:lnTo>
                  <a:pt x="3965758" y="977503"/>
                </a:lnTo>
                <a:lnTo>
                  <a:pt x="4047316" y="977503"/>
                </a:lnTo>
                <a:cubicBezTo>
                  <a:pt x="4090178" y="977503"/>
                  <a:pt x="4126195" y="971947"/>
                  <a:pt x="4155365" y="960834"/>
                </a:cubicBezTo>
                <a:cubicBezTo>
                  <a:pt x="4184536" y="949722"/>
                  <a:pt x="4208943" y="932954"/>
                  <a:pt x="4228589" y="910531"/>
                </a:cubicBezTo>
                <a:cubicBezTo>
                  <a:pt x="4248234" y="888107"/>
                  <a:pt x="4262918" y="860227"/>
                  <a:pt x="4272642" y="826889"/>
                </a:cubicBezTo>
                <a:cubicBezTo>
                  <a:pt x="4282365" y="793552"/>
                  <a:pt x="4287227" y="754658"/>
                  <a:pt x="4287227" y="710208"/>
                </a:cubicBezTo>
                <a:cubicBezTo>
                  <a:pt x="4287227" y="673695"/>
                  <a:pt x="4282960" y="639763"/>
                  <a:pt x="4274428" y="608409"/>
                </a:cubicBezTo>
                <a:cubicBezTo>
                  <a:pt x="4265895" y="577056"/>
                  <a:pt x="4252302" y="549870"/>
                  <a:pt x="4233649" y="526852"/>
                </a:cubicBezTo>
                <a:cubicBezTo>
                  <a:pt x="4214996" y="503833"/>
                  <a:pt x="4190786" y="485874"/>
                  <a:pt x="4161021" y="472976"/>
                </a:cubicBezTo>
                <a:cubicBezTo>
                  <a:pt x="4131255" y="460077"/>
                  <a:pt x="4092957" y="453628"/>
                  <a:pt x="4046125" y="453628"/>
                </a:cubicBezTo>
                <a:close/>
                <a:moveTo>
                  <a:pt x="4909924" y="445889"/>
                </a:moveTo>
                <a:cubicBezTo>
                  <a:pt x="4871427" y="445889"/>
                  <a:pt x="4839280" y="453132"/>
                  <a:pt x="4813483" y="467618"/>
                </a:cubicBezTo>
                <a:cubicBezTo>
                  <a:pt x="4787686" y="482104"/>
                  <a:pt x="4766850" y="501452"/>
                  <a:pt x="4750975" y="525661"/>
                </a:cubicBezTo>
                <a:cubicBezTo>
                  <a:pt x="4735100" y="549870"/>
                  <a:pt x="4723889" y="578148"/>
                  <a:pt x="4717340" y="610493"/>
                </a:cubicBezTo>
                <a:cubicBezTo>
                  <a:pt x="4710792" y="642838"/>
                  <a:pt x="4707518" y="677069"/>
                  <a:pt x="4707518" y="713184"/>
                </a:cubicBezTo>
                <a:cubicBezTo>
                  <a:pt x="4707518" y="755253"/>
                  <a:pt x="4710693" y="793056"/>
                  <a:pt x="4717043" y="826591"/>
                </a:cubicBezTo>
                <a:cubicBezTo>
                  <a:pt x="4723392" y="860127"/>
                  <a:pt x="4734108" y="888802"/>
                  <a:pt x="4749189" y="912614"/>
                </a:cubicBezTo>
                <a:cubicBezTo>
                  <a:pt x="4764271" y="936427"/>
                  <a:pt x="4784511" y="954584"/>
                  <a:pt x="4809911" y="967085"/>
                </a:cubicBezTo>
                <a:cubicBezTo>
                  <a:pt x="4835311" y="979587"/>
                  <a:pt x="4867260" y="985838"/>
                  <a:pt x="4905756" y="985838"/>
                </a:cubicBezTo>
                <a:cubicBezTo>
                  <a:pt x="4944253" y="985838"/>
                  <a:pt x="4976400" y="978694"/>
                  <a:pt x="5002197" y="964406"/>
                </a:cubicBezTo>
                <a:cubicBezTo>
                  <a:pt x="5027994" y="950119"/>
                  <a:pt x="5048830" y="930672"/>
                  <a:pt x="5064705" y="906066"/>
                </a:cubicBezTo>
                <a:cubicBezTo>
                  <a:pt x="5080580" y="881459"/>
                  <a:pt x="5091791" y="852785"/>
                  <a:pt x="5098340" y="820043"/>
                </a:cubicBezTo>
                <a:cubicBezTo>
                  <a:pt x="5104888" y="787301"/>
                  <a:pt x="5108163" y="752475"/>
                  <a:pt x="5108163" y="715566"/>
                </a:cubicBezTo>
                <a:cubicBezTo>
                  <a:pt x="5108163" y="675084"/>
                  <a:pt x="5104988" y="638274"/>
                  <a:pt x="5098638" y="605135"/>
                </a:cubicBezTo>
                <a:cubicBezTo>
                  <a:pt x="5092288" y="571996"/>
                  <a:pt x="5081473" y="543620"/>
                  <a:pt x="5066193" y="520005"/>
                </a:cubicBezTo>
                <a:cubicBezTo>
                  <a:pt x="5050914" y="496391"/>
                  <a:pt x="5030574" y="478135"/>
                  <a:pt x="5005174" y="465237"/>
                </a:cubicBezTo>
                <a:cubicBezTo>
                  <a:pt x="4979774" y="452338"/>
                  <a:pt x="4948024" y="445889"/>
                  <a:pt x="4909924" y="445889"/>
                </a:cubicBezTo>
                <a:close/>
                <a:moveTo>
                  <a:pt x="2376274" y="445889"/>
                </a:moveTo>
                <a:cubicBezTo>
                  <a:pt x="2337777" y="445889"/>
                  <a:pt x="2305630" y="453033"/>
                  <a:pt x="2279833" y="467320"/>
                </a:cubicBezTo>
                <a:cubicBezTo>
                  <a:pt x="2254036" y="481608"/>
                  <a:pt x="2233299" y="500955"/>
                  <a:pt x="2217623" y="525363"/>
                </a:cubicBezTo>
                <a:cubicBezTo>
                  <a:pt x="2201946" y="549771"/>
                  <a:pt x="2190735" y="578148"/>
                  <a:pt x="2183988" y="610493"/>
                </a:cubicBezTo>
                <a:cubicBezTo>
                  <a:pt x="2177241" y="642838"/>
                  <a:pt x="2173867" y="677069"/>
                  <a:pt x="2173867" y="713184"/>
                </a:cubicBezTo>
                <a:cubicBezTo>
                  <a:pt x="2173867" y="755253"/>
                  <a:pt x="2176943" y="793056"/>
                  <a:pt x="2183095" y="826591"/>
                </a:cubicBezTo>
                <a:cubicBezTo>
                  <a:pt x="2189246" y="860127"/>
                  <a:pt x="2199962" y="888702"/>
                  <a:pt x="2215242" y="912316"/>
                </a:cubicBezTo>
                <a:cubicBezTo>
                  <a:pt x="2230521" y="935931"/>
                  <a:pt x="2250861" y="954088"/>
                  <a:pt x="2276261" y="966788"/>
                </a:cubicBezTo>
                <a:cubicBezTo>
                  <a:pt x="2301661" y="979488"/>
                  <a:pt x="2333609" y="985838"/>
                  <a:pt x="2372106" y="985838"/>
                </a:cubicBezTo>
                <a:cubicBezTo>
                  <a:pt x="2410603" y="985838"/>
                  <a:pt x="2442750" y="978694"/>
                  <a:pt x="2468547" y="964406"/>
                </a:cubicBezTo>
                <a:cubicBezTo>
                  <a:pt x="2494344" y="950119"/>
                  <a:pt x="2515081" y="930672"/>
                  <a:pt x="2530757" y="906066"/>
                </a:cubicBezTo>
                <a:cubicBezTo>
                  <a:pt x="2546434" y="881459"/>
                  <a:pt x="2557645" y="852785"/>
                  <a:pt x="2564392" y="820043"/>
                </a:cubicBezTo>
                <a:cubicBezTo>
                  <a:pt x="2571139" y="787301"/>
                  <a:pt x="2574513" y="752475"/>
                  <a:pt x="2574513" y="715566"/>
                </a:cubicBezTo>
                <a:cubicBezTo>
                  <a:pt x="2574513" y="675084"/>
                  <a:pt x="2571338" y="638274"/>
                  <a:pt x="2564988" y="605135"/>
                </a:cubicBezTo>
                <a:cubicBezTo>
                  <a:pt x="2558638" y="571996"/>
                  <a:pt x="2547823" y="543620"/>
                  <a:pt x="2532543" y="520005"/>
                </a:cubicBezTo>
                <a:cubicBezTo>
                  <a:pt x="2517263" y="496391"/>
                  <a:pt x="2496924" y="478135"/>
                  <a:pt x="2471524" y="465237"/>
                </a:cubicBezTo>
                <a:cubicBezTo>
                  <a:pt x="2446123" y="452338"/>
                  <a:pt x="2414374" y="445889"/>
                  <a:pt x="2376274" y="445889"/>
                </a:cubicBezTo>
                <a:close/>
                <a:moveTo>
                  <a:pt x="3855625" y="330994"/>
                </a:moveTo>
                <a:lnTo>
                  <a:pt x="4053864" y="330994"/>
                </a:lnTo>
                <a:cubicBezTo>
                  <a:pt x="4122127" y="330994"/>
                  <a:pt x="4180269" y="339030"/>
                  <a:pt x="4228291" y="355104"/>
                </a:cubicBezTo>
                <a:cubicBezTo>
                  <a:pt x="4276313" y="371177"/>
                  <a:pt x="4316695" y="394990"/>
                  <a:pt x="4349437" y="426541"/>
                </a:cubicBezTo>
                <a:cubicBezTo>
                  <a:pt x="4382179" y="458093"/>
                  <a:pt x="4407083" y="497086"/>
                  <a:pt x="4424149" y="543520"/>
                </a:cubicBezTo>
                <a:cubicBezTo>
                  <a:pt x="4441214" y="589955"/>
                  <a:pt x="4449747" y="643731"/>
                  <a:pt x="4449747" y="704850"/>
                </a:cubicBezTo>
                <a:cubicBezTo>
                  <a:pt x="4449747" y="775494"/>
                  <a:pt x="4440520" y="835918"/>
                  <a:pt x="4422065" y="886123"/>
                </a:cubicBezTo>
                <a:cubicBezTo>
                  <a:pt x="4403611" y="936327"/>
                  <a:pt x="4377020" y="977305"/>
                  <a:pt x="4342293" y="1009055"/>
                </a:cubicBezTo>
                <a:cubicBezTo>
                  <a:pt x="4307567" y="1040805"/>
                  <a:pt x="4265498" y="1064121"/>
                  <a:pt x="4216087" y="1079004"/>
                </a:cubicBezTo>
                <a:cubicBezTo>
                  <a:pt x="4166676" y="1093887"/>
                  <a:pt x="4107839" y="1101328"/>
                  <a:pt x="4039577" y="1101328"/>
                </a:cubicBezTo>
                <a:lnTo>
                  <a:pt x="3855625" y="1101328"/>
                </a:lnTo>
                <a:cubicBezTo>
                  <a:pt x="3842528" y="1101328"/>
                  <a:pt x="3831614" y="1097459"/>
                  <a:pt x="3822883" y="1089720"/>
                </a:cubicBezTo>
                <a:cubicBezTo>
                  <a:pt x="3814152" y="1081981"/>
                  <a:pt x="3809786" y="1069380"/>
                  <a:pt x="3809786" y="1051917"/>
                </a:cubicBezTo>
                <a:lnTo>
                  <a:pt x="3809786" y="763191"/>
                </a:lnTo>
                <a:lnTo>
                  <a:pt x="3746683" y="763191"/>
                </a:lnTo>
                <a:cubicBezTo>
                  <a:pt x="3743111" y="763191"/>
                  <a:pt x="3739837" y="762298"/>
                  <a:pt x="3736860" y="760512"/>
                </a:cubicBezTo>
                <a:cubicBezTo>
                  <a:pt x="3733884" y="758726"/>
                  <a:pt x="3731403" y="755551"/>
                  <a:pt x="3729419" y="750987"/>
                </a:cubicBezTo>
                <a:cubicBezTo>
                  <a:pt x="3727435" y="746423"/>
                  <a:pt x="3725946" y="740172"/>
                  <a:pt x="3724954" y="732234"/>
                </a:cubicBezTo>
                <a:cubicBezTo>
                  <a:pt x="3723962" y="724297"/>
                  <a:pt x="3723466" y="714375"/>
                  <a:pt x="3723466" y="702469"/>
                </a:cubicBezTo>
                <a:cubicBezTo>
                  <a:pt x="3723466" y="690959"/>
                  <a:pt x="3723962" y="681335"/>
                  <a:pt x="3724954" y="673596"/>
                </a:cubicBezTo>
                <a:cubicBezTo>
                  <a:pt x="3725946" y="665857"/>
                  <a:pt x="3727435" y="659706"/>
                  <a:pt x="3729419" y="655141"/>
                </a:cubicBezTo>
                <a:cubicBezTo>
                  <a:pt x="3731403" y="650577"/>
                  <a:pt x="3733884" y="647303"/>
                  <a:pt x="3736860" y="645319"/>
                </a:cubicBezTo>
                <a:cubicBezTo>
                  <a:pt x="3739837" y="643334"/>
                  <a:pt x="3743111" y="642342"/>
                  <a:pt x="3746683" y="642342"/>
                </a:cubicBezTo>
                <a:lnTo>
                  <a:pt x="3809786" y="642342"/>
                </a:lnTo>
                <a:lnTo>
                  <a:pt x="3809786" y="380405"/>
                </a:lnTo>
                <a:cubicBezTo>
                  <a:pt x="3809786" y="362942"/>
                  <a:pt x="3814152" y="350341"/>
                  <a:pt x="3822883" y="342602"/>
                </a:cubicBezTo>
                <a:cubicBezTo>
                  <a:pt x="3831614" y="334863"/>
                  <a:pt x="3842528" y="330994"/>
                  <a:pt x="3855625" y="330994"/>
                </a:cubicBezTo>
                <a:close/>
                <a:moveTo>
                  <a:pt x="4915281" y="317302"/>
                </a:moveTo>
                <a:cubicBezTo>
                  <a:pt x="4973622" y="317302"/>
                  <a:pt x="5025116" y="325041"/>
                  <a:pt x="5069765" y="340519"/>
                </a:cubicBezTo>
                <a:cubicBezTo>
                  <a:pt x="5114413" y="355997"/>
                  <a:pt x="5151720" y="379809"/>
                  <a:pt x="5181684" y="411956"/>
                </a:cubicBezTo>
                <a:cubicBezTo>
                  <a:pt x="5211648" y="444103"/>
                  <a:pt x="5234270" y="484684"/>
                  <a:pt x="5249549" y="533698"/>
                </a:cubicBezTo>
                <a:cubicBezTo>
                  <a:pt x="5264829" y="582712"/>
                  <a:pt x="5272469" y="640556"/>
                  <a:pt x="5272469" y="707231"/>
                </a:cubicBezTo>
                <a:cubicBezTo>
                  <a:pt x="5272469" y="771128"/>
                  <a:pt x="5264532" y="828278"/>
                  <a:pt x="5248656" y="878681"/>
                </a:cubicBezTo>
                <a:cubicBezTo>
                  <a:pt x="5232782" y="929084"/>
                  <a:pt x="5209167" y="971848"/>
                  <a:pt x="5177814" y="1006971"/>
                </a:cubicBezTo>
                <a:cubicBezTo>
                  <a:pt x="5146461" y="1042095"/>
                  <a:pt x="5107667" y="1068884"/>
                  <a:pt x="5061431" y="1087338"/>
                </a:cubicBezTo>
                <a:cubicBezTo>
                  <a:pt x="5015195" y="1105793"/>
                  <a:pt x="4961716" y="1115020"/>
                  <a:pt x="4900994" y="1115020"/>
                </a:cubicBezTo>
                <a:cubicBezTo>
                  <a:pt x="4841066" y="1115020"/>
                  <a:pt x="4788777" y="1107182"/>
                  <a:pt x="4744129" y="1091505"/>
                </a:cubicBezTo>
                <a:cubicBezTo>
                  <a:pt x="4699481" y="1075829"/>
                  <a:pt x="4662274" y="1051917"/>
                  <a:pt x="4632508" y="1019770"/>
                </a:cubicBezTo>
                <a:cubicBezTo>
                  <a:pt x="4602743" y="987624"/>
                  <a:pt x="4580418" y="946745"/>
                  <a:pt x="4565536" y="897136"/>
                </a:cubicBezTo>
                <a:cubicBezTo>
                  <a:pt x="4550653" y="847527"/>
                  <a:pt x="4543211" y="788789"/>
                  <a:pt x="4543211" y="720923"/>
                </a:cubicBezTo>
                <a:cubicBezTo>
                  <a:pt x="4543211" y="658614"/>
                  <a:pt x="4551149" y="602556"/>
                  <a:pt x="4567024" y="552748"/>
                </a:cubicBezTo>
                <a:cubicBezTo>
                  <a:pt x="4582899" y="502940"/>
                  <a:pt x="4606513" y="460573"/>
                  <a:pt x="4637866" y="425648"/>
                </a:cubicBezTo>
                <a:cubicBezTo>
                  <a:pt x="4669219" y="390723"/>
                  <a:pt x="4708014" y="363934"/>
                  <a:pt x="4754250" y="345281"/>
                </a:cubicBezTo>
                <a:cubicBezTo>
                  <a:pt x="4800485" y="326628"/>
                  <a:pt x="4854163" y="317302"/>
                  <a:pt x="4915281" y="317302"/>
                </a:cubicBezTo>
                <a:close/>
                <a:moveTo>
                  <a:pt x="5406805" y="257175"/>
                </a:moveTo>
                <a:cubicBezTo>
                  <a:pt x="5416069" y="257175"/>
                  <a:pt x="5424990" y="257601"/>
                  <a:pt x="5433566" y="258454"/>
                </a:cubicBezTo>
                <a:cubicBezTo>
                  <a:pt x="5442142" y="259307"/>
                  <a:pt x="5453522" y="261063"/>
                  <a:pt x="5467703" y="263723"/>
                </a:cubicBezTo>
                <a:lnTo>
                  <a:pt x="5523374" y="271462"/>
                </a:lnTo>
                <a:cubicBezTo>
                  <a:pt x="5543981" y="261937"/>
                  <a:pt x="5580447" y="257175"/>
                  <a:pt x="5632772" y="257175"/>
                </a:cubicBezTo>
                <a:cubicBezTo>
                  <a:pt x="5652821" y="257175"/>
                  <a:pt x="5668014" y="261364"/>
                  <a:pt x="5678351" y="269742"/>
                </a:cubicBezTo>
                <a:cubicBezTo>
                  <a:pt x="5688689" y="278119"/>
                  <a:pt x="5697246" y="289629"/>
                  <a:pt x="5704024" y="304270"/>
                </a:cubicBezTo>
                <a:lnTo>
                  <a:pt x="5990048" y="958678"/>
                </a:lnTo>
                <a:lnTo>
                  <a:pt x="5992165" y="466223"/>
                </a:lnTo>
                <a:cubicBezTo>
                  <a:pt x="5992165" y="394326"/>
                  <a:pt x="5973406" y="358378"/>
                  <a:pt x="5935889" y="358378"/>
                </a:cubicBezTo>
                <a:lnTo>
                  <a:pt x="5926187" y="358378"/>
                </a:lnTo>
                <a:lnTo>
                  <a:pt x="5907881" y="360536"/>
                </a:lnTo>
                <a:lnTo>
                  <a:pt x="5880953" y="363048"/>
                </a:lnTo>
                <a:cubicBezTo>
                  <a:pt x="5847882" y="363048"/>
                  <a:pt x="5831346" y="345111"/>
                  <a:pt x="5831346" y="309237"/>
                </a:cubicBezTo>
                <a:cubicBezTo>
                  <a:pt x="5831346" y="274529"/>
                  <a:pt x="5857456" y="257175"/>
                  <a:pt x="5909676" y="257175"/>
                </a:cubicBezTo>
                <a:cubicBezTo>
                  <a:pt x="5933235" y="257175"/>
                  <a:pt x="5962238" y="259221"/>
                  <a:pt x="5996685" y="263314"/>
                </a:cubicBezTo>
                <a:cubicBezTo>
                  <a:pt x="6011395" y="264976"/>
                  <a:pt x="6026341" y="266353"/>
                  <a:pt x="6041524" y="267444"/>
                </a:cubicBezTo>
                <a:cubicBezTo>
                  <a:pt x="6056708" y="268536"/>
                  <a:pt x="6069782" y="269081"/>
                  <a:pt x="6080745" y="269081"/>
                </a:cubicBezTo>
                <a:cubicBezTo>
                  <a:pt x="6092465" y="269081"/>
                  <a:pt x="6114008" y="267159"/>
                  <a:pt x="6145374" y="263314"/>
                </a:cubicBezTo>
                <a:cubicBezTo>
                  <a:pt x="6157987" y="261807"/>
                  <a:pt x="6172650" y="260407"/>
                  <a:pt x="6189362" y="259114"/>
                </a:cubicBezTo>
                <a:cubicBezTo>
                  <a:pt x="6206074" y="257821"/>
                  <a:pt x="6218238" y="257175"/>
                  <a:pt x="6225852" y="257175"/>
                </a:cubicBezTo>
                <a:cubicBezTo>
                  <a:pt x="6260715" y="257175"/>
                  <a:pt x="6278147" y="275499"/>
                  <a:pt x="6278147" y="312148"/>
                </a:cubicBezTo>
                <a:cubicBezTo>
                  <a:pt x="6278147" y="326256"/>
                  <a:pt x="6273377" y="338055"/>
                  <a:pt x="6263836" y="347546"/>
                </a:cubicBezTo>
                <a:cubicBezTo>
                  <a:pt x="6254296" y="357037"/>
                  <a:pt x="6241576" y="362982"/>
                  <a:pt x="6225676" y="365382"/>
                </a:cubicBezTo>
                <a:lnTo>
                  <a:pt x="6202627" y="360620"/>
                </a:lnTo>
                <a:lnTo>
                  <a:pt x="6177930" y="358378"/>
                </a:lnTo>
                <a:cubicBezTo>
                  <a:pt x="6160070" y="358378"/>
                  <a:pt x="6146679" y="362834"/>
                  <a:pt x="6137756" y="371745"/>
                </a:cubicBezTo>
                <a:cubicBezTo>
                  <a:pt x="6130866" y="379484"/>
                  <a:pt x="6125961" y="390962"/>
                  <a:pt x="6123040" y="406180"/>
                </a:cubicBezTo>
                <a:cubicBezTo>
                  <a:pt x="6120746" y="423357"/>
                  <a:pt x="6119599" y="450180"/>
                  <a:pt x="6119599" y="486649"/>
                </a:cubicBezTo>
                <a:lnTo>
                  <a:pt x="6119599" y="949226"/>
                </a:lnTo>
                <a:cubicBezTo>
                  <a:pt x="6119599" y="996646"/>
                  <a:pt x="6113268" y="1038813"/>
                  <a:pt x="6100604" y="1075725"/>
                </a:cubicBezTo>
                <a:cubicBezTo>
                  <a:pt x="6087942" y="1112638"/>
                  <a:pt x="6059534" y="1131094"/>
                  <a:pt x="6015382" y="1131094"/>
                </a:cubicBezTo>
                <a:cubicBezTo>
                  <a:pt x="5988543" y="1131094"/>
                  <a:pt x="5965830" y="1121800"/>
                  <a:pt x="5947242" y="1103212"/>
                </a:cubicBezTo>
                <a:cubicBezTo>
                  <a:pt x="5928654" y="1084624"/>
                  <a:pt x="5914842" y="1064143"/>
                  <a:pt x="5905807" y="1041769"/>
                </a:cubicBezTo>
                <a:lnTo>
                  <a:pt x="5631442" y="416436"/>
                </a:lnTo>
                <a:lnTo>
                  <a:pt x="5631442" y="914819"/>
                </a:lnTo>
                <a:cubicBezTo>
                  <a:pt x="5631442" y="974796"/>
                  <a:pt x="5644657" y="1007042"/>
                  <a:pt x="5671086" y="1011557"/>
                </a:cubicBezTo>
                <a:lnTo>
                  <a:pt x="5688834" y="1011557"/>
                </a:lnTo>
                <a:lnTo>
                  <a:pt x="5702526" y="1009520"/>
                </a:lnTo>
                <a:lnTo>
                  <a:pt x="5741938" y="1006887"/>
                </a:lnTo>
                <a:cubicBezTo>
                  <a:pt x="5769291" y="1006887"/>
                  <a:pt x="5786062" y="1022685"/>
                  <a:pt x="5792251" y="1054280"/>
                </a:cubicBezTo>
                <a:cubicBezTo>
                  <a:pt x="5792251" y="1095567"/>
                  <a:pt x="5765828" y="1116211"/>
                  <a:pt x="5712981" y="1116211"/>
                </a:cubicBezTo>
                <a:lnTo>
                  <a:pt x="5683402" y="1114323"/>
                </a:lnTo>
                <a:lnTo>
                  <a:pt x="5643302" y="1108472"/>
                </a:lnTo>
                <a:cubicBezTo>
                  <a:pt x="5612129" y="1103709"/>
                  <a:pt x="5588409" y="1101328"/>
                  <a:pt x="5572144" y="1101328"/>
                </a:cubicBezTo>
                <a:cubicBezTo>
                  <a:pt x="5549298" y="1101328"/>
                  <a:pt x="5520347" y="1103412"/>
                  <a:pt x="5485288" y="1107579"/>
                </a:cubicBezTo>
                <a:cubicBezTo>
                  <a:pt x="5450230" y="1111746"/>
                  <a:pt x="5426804" y="1113830"/>
                  <a:pt x="5415009" y="1113830"/>
                </a:cubicBezTo>
                <a:cubicBezTo>
                  <a:pt x="5393671" y="1113830"/>
                  <a:pt x="5376811" y="1109363"/>
                  <a:pt x="5364431" y="1100431"/>
                </a:cubicBezTo>
                <a:cubicBezTo>
                  <a:pt x="5352050" y="1091498"/>
                  <a:pt x="5345860" y="1076189"/>
                  <a:pt x="5345860" y="1054503"/>
                </a:cubicBezTo>
                <a:cubicBezTo>
                  <a:pt x="5345860" y="1024316"/>
                  <a:pt x="5363059" y="1009222"/>
                  <a:pt x="5397457" y="1009222"/>
                </a:cubicBezTo>
                <a:cubicBezTo>
                  <a:pt x="5422832" y="1009222"/>
                  <a:pt x="5441160" y="1010779"/>
                  <a:pt x="5452439" y="1013892"/>
                </a:cubicBezTo>
                <a:cubicBezTo>
                  <a:pt x="5467087" y="1013892"/>
                  <a:pt x="5477940" y="1010433"/>
                  <a:pt x="5485000" y="1003516"/>
                </a:cubicBezTo>
                <a:cubicBezTo>
                  <a:pt x="5492060" y="996598"/>
                  <a:pt x="5496849" y="987217"/>
                  <a:pt x="5499367" y="975373"/>
                </a:cubicBezTo>
                <a:cubicBezTo>
                  <a:pt x="5500613" y="966053"/>
                  <a:pt x="5501605" y="956125"/>
                  <a:pt x="5502343" y="945589"/>
                </a:cubicBezTo>
                <a:cubicBezTo>
                  <a:pt x="5503081" y="935053"/>
                  <a:pt x="5503450" y="922263"/>
                  <a:pt x="5503450" y="907219"/>
                </a:cubicBezTo>
                <a:lnTo>
                  <a:pt x="5503450" y="467385"/>
                </a:lnTo>
                <a:cubicBezTo>
                  <a:pt x="5503450" y="431059"/>
                  <a:pt x="5500119" y="403809"/>
                  <a:pt x="5493455" y="385637"/>
                </a:cubicBezTo>
                <a:cubicBezTo>
                  <a:pt x="5486792" y="367464"/>
                  <a:pt x="5472693" y="358378"/>
                  <a:pt x="5451156" y="358378"/>
                </a:cubicBezTo>
                <a:cubicBezTo>
                  <a:pt x="5427976" y="358378"/>
                  <a:pt x="5411611" y="360713"/>
                  <a:pt x="5402061" y="365382"/>
                </a:cubicBezTo>
                <a:cubicBezTo>
                  <a:pt x="5364593" y="361023"/>
                  <a:pt x="5345860" y="344832"/>
                  <a:pt x="5345860" y="316809"/>
                </a:cubicBezTo>
                <a:cubicBezTo>
                  <a:pt x="5345860" y="277053"/>
                  <a:pt x="5366175" y="257175"/>
                  <a:pt x="5406805" y="257175"/>
                </a:cubicBezTo>
                <a:close/>
                <a:moveTo>
                  <a:pt x="2897488" y="255389"/>
                </a:moveTo>
                <a:lnTo>
                  <a:pt x="2968712" y="262989"/>
                </a:lnTo>
                <a:cubicBezTo>
                  <a:pt x="3006837" y="267050"/>
                  <a:pt x="3034863" y="269081"/>
                  <a:pt x="3052791" y="269081"/>
                </a:cubicBezTo>
                <a:cubicBezTo>
                  <a:pt x="3069875" y="269081"/>
                  <a:pt x="3097884" y="267097"/>
                  <a:pt x="3136818" y="263128"/>
                </a:cubicBezTo>
                <a:cubicBezTo>
                  <a:pt x="3175752" y="259159"/>
                  <a:pt x="3204570" y="257175"/>
                  <a:pt x="3223273" y="257175"/>
                </a:cubicBezTo>
                <a:cubicBezTo>
                  <a:pt x="3235508" y="257175"/>
                  <a:pt x="3248047" y="263009"/>
                  <a:pt x="3260889" y="274676"/>
                </a:cubicBezTo>
                <a:cubicBezTo>
                  <a:pt x="3273732" y="286344"/>
                  <a:pt x="3280153" y="298921"/>
                  <a:pt x="3280153" y="312409"/>
                </a:cubicBezTo>
                <a:cubicBezTo>
                  <a:pt x="3280153" y="326988"/>
                  <a:pt x="3274741" y="338702"/>
                  <a:pt x="3263917" y="347551"/>
                </a:cubicBezTo>
                <a:cubicBezTo>
                  <a:pt x="3253093" y="356400"/>
                  <a:pt x="3237914" y="361733"/>
                  <a:pt x="3218380" y="363550"/>
                </a:cubicBezTo>
                <a:lnTo>
                  <a:pt x="3178132" y="358880"/>
                </a:lnTo>
                <a:cubicBezTo>
                  <a:pt x="3161965" y="358880"/>
                  <a:pt x="3150513" y="360243"/>
                  <a:pt x="3143776" y="362968"/>
                </a:cubicBezTo>
                <a:cubicBezTo>
                  <a:pt x="3137038" y="365694"/>
                  <a:pt x="3131262" y="374619"/>
                  <a:pt x="3126446" y="389744"/>
                </a:cubicBezTo>
                <a:cubicBezTo>
                  <a:pt x="3121631" y="404868"/>
                  <a:pt x="3119224" y="429719"/>
                  <a:pt x="3119224" y="464297"/>
                </a:cubicBezTo>
                <a:lnTo>
                  <a:pt x="3119224" y="918400"/>
                </a:lnTo>
                <a:cubicBezTo>
                  <a:pt x="3119224" y="953908"/>
                  <a:pt x="3122620" y="978700"/>
                  <a:pt x="3129414" y="992777"/>
                </a:cubicBezTo>
                <a:cubicBezTo>
                  <a:pt x="3136207" y="1006853"/>
                  <a:pt x="3149557" y="1013892"/>
                  <a:pt x="3169462" y="1013892"/>
                </a:cubicBezTo>
                <a:lnTo>
                  <a:pt x="3184010" y="1012013"/>
                </a:lnTo>
                <a:lnTo>
                  <a:pt x="3212809" y="1006887"/>
                </a:lnTo>
                <a:cubicBezTo>
                  <a:pt x="3256148" y="1006887"/>
                  <a:pt x="3277819" y="1025302"/>
                  <a:pt x="3277819" y="1062131"/>
                </a:cubicBezTo>
                <a:cubicBezTo>
                  <a:pt x="3277819" y="1079370"/>
                  <a:pt x="3270126" y="1092693"/>
                  <a:pt x="3254741" y="1102100"/>
                </a:cubicBezTo>
                <a:cubicBezTo>
                  <a:pt x="3239356" y="1111507"/>
                  <a:pt x="3223047" y="1116211"/>
                  <a:pt x="3205814" y="1116211"/>
                </a:cubicBezTo>
                <a:lnTo>
                  <a:pt x="3184569" y="1114248"/>
                </a:lnTo>
                <a:lnTo>
                  <a:pt x="3144924" y="1108472"/>
                </a:lnTo>
                <a:cubicBezTo>
                  <a:pt x="3112635" y="1103709"/>
                  <a:pt x="3082699" y="1101328"/>
                  <a:pt x="3055116" y="1101328"/>
                </a:cubicBezTo>
                <a:cubicBezTo>
                  <a:pt x="3031508" y="1101328"/>
                  <a:pt x="3003059" y="1103412"/>
                  <a:pt x="2969768" y="1107579"/>
                </a:cubicBezTo>
                <a:cubicBezTo>
                  <a:pt x="2936477" y="1111746"/>
                  <a:pt x="2914325" y="1113830"/>
                  <a:pt x="2903311" y="1113830"/>
                </a:cubicBezTo>
                <a:cubicBezTo>
                  <a:pt x="2860976" y="1113830"/>
                  <a:pt x="2836180" y="1096380"/>
                  <a:pt x="2828925" y="1061479"/>
                </a:cubicBezTo>
                <a:cubicBezTo>
                  <a:pt x="2828925" y="1045177"/>
                  <a:pt x="2834182" y="1032002"/>
                  <a:pt x="2844696" y="1021956"/>
                </a:cubicBezTo>
                <a:cubicBezTo>
                  <a:pt x="2855210" y="1011910"/>
                  <a:pt x="2868709" y="1006887"/>
                  <a:pt x="2885191" y="1006887"/>
                </a:cubicBezTo>
                <a:cubicBezTo>
                  <a:pt x="2902127" y="1006887"/>
                  <a:pt x="2919735" y="1009222"/>
                  <a:pt x="2938016" y="1013892"/>
                </a:cubicBezTo>
                <a:cubicBezTo>
                  <a:pt x="2959162" y="1013892"/>
                  <a:pt x="2972921" y="1005315"/>
                  <a:pt x="2979293" y="988163"/>
                </a:cubicBezTo>
                <a:cubicBezTo>
                  <a:pt x="2985664" y="971011"/>
                  <a:pt x="2988850" y="946590"/>
                  <a:pt x="2988850" y="914902"/>
                </a:cubicBezTo>
                <a:lnTo>
                  <a:pt x="2988850" y="438029"/>
                </a:lnTo>
                <a:cubicBezTo>
                  <a:pt x="2988850" y="387415"/>
                  <a:pt x="2975536" y="361032"/>
                  <a:pt x="2948908" y="358880"/>
                </a:cubicBezTo>
                <a:lnTo>
                  <a:pt x="2916734" y="360573"/>
                </a:lnTo>
                <a:lnTo>
                  <a:pt x="2886336" y="363550"/>
                </a:lnTo>
                <a:lnTo>
                  <a:pt x="2879895" y="362647"/>
                </a:lnTo>
                <a:lnTo>
                  <a:pt x="2874923" y="405185"/>
                </a:lnTo>
                <a:cubicBezTo>
                  <a:pt x="2868027" y="431428"/>
                  <a:pt x="2857683" y="454422"/>
                  <a:pt x="2843892" y="474166"/>
                </a:cubicBezTo>
                <a:cubicBezTo>
                  <a:pt x="2816309" y="513655"/>
                  <a:pt x="2774736" y="537170"/>
                  <a:pt x="2719174" y="544711"/>
                </a:cubicBezTo>
                <a:cubicBezTo>
                  <a:pt x="2732271" y="591145"/>
                  <a:pt x="2738819" y="645319"/>
                  <a:pt x="2738819" y="707231"/>
                </a:cubicBezTo>
                <a:cubicBezTo>
                  <a:pt x="2738819" y="771128"/>
                  <a:pt x="2730881" y="828278"/>
                  <a:pt x="2715006" y="878681"/>
                </a:cubicBezTo>
                <a:cubicBezTo>
                  <a:pt x="2699132" y="929084"/>
                  <a:pt x="2675517" y="971848"/>
                  <a:pt x="2644164" y="1006971"/>
                </a:cubicBezTo>
                <a:cubicBezTo>
                  <a:pt x="2612811" y="1042095"/>
                  <a:pt x="2574017" y="1068884"/>
                  <a:pt x="2527781" y="1087338"/>
                </a:cubicBezTo>
                <a:cubicBezTo>
                  <a:pt x="2481545" y="1105793"/>
                  <a:pt x="2428066" y="1115020"/>
                  <a:pt x="2367344" y="1115020"/>
                </a:cubicBezTo>
                <a:cubicBezTo>
                  <a:pt x="2307416" y="1115020"/>
                  <a:pt x="2255128" y="1107182"/>
                  <a:pt x="2210479" y="1091506"/>
                </a:cubicBezTo>
                <a:cubicBezTo>
                  <a:pt x="2165831" y="1075829"/>
                  <a:pt x="2128624" y="1051917"/>
                  <a:pt x="2098858" y="1019770"/>
                </a:cubicBezTo>
                <a:cubicBezTo>
                  <a:pt x="2069092" y="987624"/>
                  <a:pt x="2046769" y="946745"/>
                  <a:pt x="2031885" y="897136"/>
                </a:cubicBezTo>
                <a:cubicBezTo>
                  <a:pt x="2017003" y="847527"/>
                  <a:pt x="2009562" y="788789"/>
                  <a:pt x="2009562" y="720923"/>
                </a:cubicBezTo>
                <a:cubicBezTo>
                  <a:pt x="2009562" y="658614"/>
                  <a:pt x="2017499" y="602556"/>
                  <a:pt x="2033374" y="552748"/>
                </a:cubicBezTo>
                <a:cubicBezTo>
                  <a:pt x="2049249" y="502940"/>
                  <a:pt x="2072764" y="460573"/>
                  <a:pt x="2103918" y="425648"/>
                </a:cubicBezTo>
                <a:cubicBezTo>
                  <a:pt x="2135073" y="390723"/>
                  <a:pt x="2173867" y="363934"/>
                  <a:pt x="2220302" y="345281"/>
                </a:cubicBezTo>
                <a:cubicBezTo>
                  <a:pt x="2266736" y="326628"/>
                  <a:pt x="2320513" y="317302"/>
                  <a:pt x="2381631" y="317302"/>
                </a:cubicBezTo>
                <a:cubicBezTo>
                  <a:pt x="2452275" y="317302"/>
                  <a:pt x="2512402" y="328513"/>
                  <a:pt x="2562011" y="350937"/>
                </a:cubicBezTo>
                <a:cubicBezTo>
                  <a:pt x="2611621" y="373360"/>
                  <a:pt x="2651110" y="407987"/>
                  <a:pt x="2680478" y="454819"/>
                </a:cubicBezTo>
                <a:cubicBezTo>
                  <a:pt x="2698735" y="452437"/>
                  <a:pt x="2712625" y="442119"/>
                  <a:pt x="2722150" y="423862"/>
                </a:cubicBezTo>
                <a:cubicBezTo>
                  <a:pt x="2731675" y="405606"/>
                  <a:pt x="2736438" y="381198"/>
                  <a:pt x="2736438" y="350639"/>
                </a:cubicBezTo>
                <a:lnTo>
                  <a:pt x="2736438" y="316706"/>
                </a:lnTo>
                <a:cubicBezTo>
                  <a:pt x="2736438" y="306387"/>
                  <a:pt x="2737628" y="298053"/>
                  <a:pt x="2740010" y="291703"/>
                </a:cubicBezTo>
                <a:cubicBezTo>
                  <a:pt x="2742391" y="285353"/>
                  <a:pt x="2746459" y="280392"/>
                  <a:pt x="2752214" y="276820"/>
                </a:cubicBezTo>
                <a:cubicBezTo>
                  <a:pt x="2757968" y="273248"/>
                  <a:pt x="2765707" y="270867"/>
                  <a:pt x="2775431" y="269677"/>
                </a:cubicBezTo>
                <a:cubicBezTo>
                  <a:pt x="2785154" y="268486"/>
                  <a:pt x="2797556" y="267891"/>
                  <a:pt x="2812638" y="267891"/>
                </a:cubicBezTo>
                <a:cubicBezTo>
                  <a:pt x="2827322" y="267891"/>
                  <a:pt x="2839427" y="268486"/>
                  <a:pt x="2848952" y="269677"/>
                </a:cubicBezTo>
                <a:lnTo>
                  <a:pt x="2851374" y="270451"/>
                </a:lnTo>
                <a:lnTo>
                  <a:pt x="2871590" y="259305"/>
                </a:lnTo>
                <a:cubicBezTo>
                  <a:pt x="2879458" y="256694"/>
                  <a:pt x="2888091" y="255389"/>
                  <a:pt x="2897488" y="255389"/>
                </a:cubicBezTo>
                <a:close/>
                <a:moveTo>
                  <a:pt x="1372940" y="255389"/>
                </a:moveTo>
                <a:cubicBezTo>
                  <a:pt x="1392963" y="255389"/>
                  <a:pt x="1408653" y="261055"/>
                  <a:pt x="1420007" y="272388"/>
                </a:cubicBezTo>
                <a:cubicBezTo>
                  <a:pt x="1431361" y="283721"/>
                  <a:pt x="1437039" y="297926"/>
                  <a:pt x="1437039" y="315004"/>
                </a:cubicBezTo>
                <a:cubicBezTo>
                  <a:pt x="1437039" y="326947"/>
                  <a:pt x="1432815" y="338305"/>
                  <a:pt x="1424369" y="349076"/>
                </a:cubicBezTo>
                <a:cubicBezTo>
                  <a:pt x="1414261" y="360282"/>
                  <a:pt x="1401326" y="365885"/>
                  <a:pt x="1385562" y="365885"/>
                </a:cubicBezTo>
                <a:lnTo>
                  <a:pt x="1361154" y="362378"/>
                </a:lnTo>
                <a:cubicBezTo>
                  <a:pt x="1349186" y="360046"/>
                  <a:pt x="1339230" y="358880"/>
                  <a:pt x="1331286" y="358880"/>
                </a:cubicBezTo>
                <a:cubicBezTo>
                  <a:pt x="1309837" y="358880"/>
                  <a:pt x="1295679" y="367888"/>
                  <a:pt x="1288815" y="385902"/>
                </a:cubicBezTo>
                <a:cubicBezTo>
                  <a:pt x="1281950" y="403916"/>
                  <a:pt x="1278518" y="430064"/>
                  <a:pt x="1278518" y="464344"/>
                </a:cubicBezTo>
                <a:lnTo>
                  <a:pt x="1278518" y="605433"/>
                </a:lnTo>
                <a:lnTo>
                  <a:pt x="1641658" y="605433"/>
                </a:lnTo>
                <a:lnTo>
                  <a:pt x="1641658" y="438066"/>
                </a:lnTo>
                <a:cubicBezTo>
                  <a:pt x="1641658" y="385276"/>
                  <a:pt x="1624645" y="358880"/>
                  <a:pt x="1590619" y="358880"/>
                </a:cubicBezTo>
                <a:cubicBezTo>
                  <a:pt x="1576165" y="358880"/>
                  <a:pt x="1559809" y="361215"/>
                  <a:pt x="1541553" y="365885"/>
                </a:cubicBezTo>
                <a:cubicBezTo>
                  <a:pt x="1521783" y="365885"/>
                  <a:pt x="1507105" y="360722"/>
                  <a:pt x="1497518" y="350397"/>
                </a:cubicBezTo>
                <a:cubicBezTo>
                  <a:pt x="1487931" y="340072"/>
                  <a:pt x="1483138" y="326529"/>
                  <a:pt x="1483138" y="309767"/>
                </a:cubicBezTo>
                <a:cubicBezTo>
                  <a:pt x="1483138" y="273515"/>
                  <a:pt x="1503425" y="255389"/>
                  <a:pt x="1543999" y="255389"/>
                </a:cubicBezTo>
                <a:cubicBezTo>
                  <a:pt x="1549828" y="255389"/>
                  <a:pt x="1555270" y="255389"/>
                  <a:pt x="1560324" y="255389"/>
                </a:cubicBezTo>
                <a:cubicBezTo>
                  <a:pt x="1565917" y="255389"/>
                  <a:pt x="1571945" y="255919"/>
                  <a:pt x="1578406" y="256980"/>
                </a:cubicBezTo>
                <a:lnTo>
                  <a:pt x="1614134" y="261277"/>
                </a:lnTo>
                <a:lnTo>
                  <a:pt x="1663871" y="267072"/>
                </a:lnTo>
                <a:lnTo>
                  <a:pt x="1700027" y="269081"/>
                </a:lnTo>
                <a:cubicBezTo>
                  <a:pt x="1727951" y="269081"/>
                  <a:pt x="1779904" y="264517"/>
                  <a:pt x="1855887" y="255389"/>
                </a:cubicBezTo>
                <a:cubicBezTo>
                  <a:pt x="1876004" y="255389"/>
                  <a:pt x="1892204" y="259919"/>
                  <a:pt x="1904489" y="268979"/>
                </a:cubicBezTo>
                <a:cubicBezTo>
                  <a:pt x="1919167" y="278045"/>
                  <a:pt x="1927560" y="291774"/>
                  <a:pt x="1929668" y="310167"/>
                </a:cubicBezTo>
                <a:cubicBezTo>
                  <a:pt x="1929668" y="345756"/>
                  <a:pt x="1910724" y="363550"/>
                  <a:pt x="1872835" y="363550"/>
                </a:cubicBezTo>
                <a:cubicBezTo>
                  <a:pt x="1862330" y="360437"/>
                  <a:pt x="1845953" y="358880"/>
                  <a:pt x="1823703" y="358880"/>
                </a:cubicBezTo>
                <a:cubicBezTo>
                  <a:pt x="1799407" y="358880"/>
                  <a:pt x="1784162" y="366402"/>
                  <a:pt x="1777966" y="381446"/>
                </a:cubicBezTo>
                <a:cubicBezTo>
                  <a:pt x="1771232" y="400577"/>
                  <a:pt x="1767864" y="427416"/>
                  <a:pt x="1767864" y="461962"/>
                </a:cubicBezTo>
                <a:lnTo>
                  <a:pt x="1767864" y="914902"/>
                </a:lnTo>
                <a:cubicBezTo>
                  <a:pt x="1767864" y="935453"/>
                  <a:pt x="1768937" y="952156"/>
                  <a:pt x="1771083" y="965011"/>
                </a:cubicBezTo>
                <a:cubicBezTo>
                  <a:pt x="1773229" y="977866"/>
                  <a:pt x="1776639" y="987797"/>
                  <a:pt x="1781315" y="994804"/>
                </a:cubicBezTo>
                <a:cubicBezTo>
                  <a:pt x="1784639" y="1000838"/>
                  <a:pt x="1789360" y="1005528"/>
                  <a:pt x="1795477" y="1008873"/>
                </a:cubicBezTo>
                <a:cubicBezTo>
                  <a:pt x="1801594" y="1012219"/>
                  <a:pt x="1809260" y="1013892"/>
                  <a:pt x="1818475" y="1013892"/>
                </a:cubicBezTo>
                <a:lnTo>
                  <a:pt x="1867514" y="1006887"/>
                </a:lnTo>
                <a:cubicBezTo>
                  <a:pt x="1907394" y="1006887"/>
                  <a:pt x="1927334" y="1024517"/>
                  <a:pt x="1927334" y="1059777"/>
                </a:cubicBezTo>
                <a:cubicBezTo>
                  <a:pt x="1927334" y="1095812"/>
                  <a:pt x="1900461" y="1113830"/>
                  <a:pt x="1846716" y="1113830"/>
                </a:cubicBezTo>
                <a:lnTo>
                  <a:pt x="1819303" y="1111923"/>
                </a:lnTo>
                <a:lnTo>
                  <a:pt x="1781604" y="1107114"/>
                </a:lnTo>
                <a:lnTo>
                  <a:pt x="1740620" y="1103058"/>
                </a:lnTo>
                <a:lnTo>
                  <a:pt x="1705468" y="1101328"/>
                </a:lnTo>
                <a:cubicBezTo>
                  <a:pt x="1686269" y="1101328"/>
                  <a:pt x="1659177" y="1103412"/>
                  <a:pt x="1624189" y="1107579"/>
                </a:cubicBezTo>
                <a:cubicBezTo>
                  <a:pt x="1589203" y="1111746"/>
                  <a:pt x="1565601" y="1113830"/>
                  <a:pt x="1553384" y="1113830"/>
                </a:cubicBezTo>
                <a:cubicBezTo>
                  <a:pt x="1530968" y="1113830"/>
                  <a:pt x="1513268" y="1109405"/>
                  <a:pt x="1500285" y="1100556"/>
                </a:cubicBezTo>
                <a:cubicBezTo>
                  <a:pt x="1487303" y="1091707"/>
                  <a:pt x="1480812" y="1076356"/>
                  <a:pt x="1480812" y="1054503"/>
                </a:cubicBezTo>
                <a:cubicBezTo>
                  <a:pt x="1480812" y="1038913"/>
                  <a:pt x="1486000" y="1027080"/>
                  <a:pt x="1496374" y="1019003"/>
                </a:cubicBezTo>
                <a:cubicBezTo>
                  <a:pt x="1506749" y="1010926"/>
                  <a:pt x="1518748" y="1006887"/>
                  <a:pt x="1532372" y="1006887"/>
                </a:cubicBezTo>
                <a:lnTo>
                  <a:pt x="1551775" y="1007697"/>
                </a:lnTo>
                <a:lnTo>
                  <a:pt x="1562472" y="1010385"/>
                </a:lnTo>
                <a:lnTo>
                  <a:pt x="1589057" y="1013892"/>
                </a:lnTo>
                <a:cubicBezTo>
                  <a:pt x="1607958" y="1013892"/>
                  <a:pt x="1621451" y="1006608"/>
                  <a:pt x="1629534" y="992042"/>
                </a:cubicBezTo>
                <a:cubicBezTo>
                  <a:pt x="1637617" y="977475"/>
                  <a:pt x="1641658" y="955269"/>
                  <a:pt x="1641658" y="925423"/>
                </a:cubicBezTo>
                <a:lnTo>
                  <a:pt x="1641658" y="716161"/>
                </a:lnTo>
                <a:lnTo>
                  <a:pt x="1278518" y="716161"/>
                </a:lnTo>
                <a:lnTo>
                  <a:pt x="1278518" y="910251"/>
                </a:lnTo>
                <a:cubicBezTo>
                  <a:pt x="1278518" y="946950"/>
                  <a:pt x="1281915" y="973398"/>
                  <a:pt x="1288708" y="989595"/>
                </a:cubicBezTo>
                <a:cubicBezTo>
                  <a:pt x="1295501" y="1005793"/>
                  <a:pt x="1309384" y="1013892"/>
                  <a:pt x="1330356" y="1013892"/>
                </a:cubicBezTo>
                <a:lnTo>
                  <a:pt x="1372298" y="1006887"/>
                </a:lnTo>
                <a:cubicBezTo>
                  <a:pt x="1417008" y="1006887"/>
                  <a:pt x="1439363" y="1024524"/>
                  <a:pt x="1439363" y="1059796"/>
                </a:cubicBezTo>
                <a:cubicBezTo>
                  <a:pt x="1439363" y="1074164"/>
                  <a:pt x="1433694" y="1087159"/>
                  <a:pt x="1422356" y="1098780"/>
                </a:cubicBezTo>
                <a:cubicBezTo>
                  <a:pt x="1411017" y="1110400"/>
                  <a:pt x="1396175" y="1116211"/>
                  <a:pt x="1377832" y="1116211"/>
                </a:cubicBezTo>
                <a:cubicBezTo>
                  <a:pt x="1363873" y="1116211"/>
                  <a:pt x="1339390" y="1113731"/>
                  <a:pt x="1304381" y="1108770"/>
                </a:cubicBezTo>
                <a:cubicBezTo>
                  <a:pt x="1269372" y="1103809"/>
                  <a:pt x="1240932" y="1101328"/>
                  <a:pt x="1219061" y="1101328"/>
                </a:cubicBezTo>
                <a:cubicBezTo>
                  <a:pt x="1192731" y="1101328"/>
                  <a:pt x="1162249" y="1103269"/>
                  <a:pt x="1127615" y="1107151"/>
                </a:cubicBezTo>
                <a:lnTo>
                  <a:pt x="1059675" y="1113830"/>
                </a:lnTo>
                <a:cubicBezTo>
                  <a:pt x="1037239" y="1113830"/>
                  <a:pt x="1020507" y="1109179"/>
                  <a:pt x="1009478" y="1099877"/>
                </a:cubicBezTo>
                <a:cubicBezTo>
                  <a:pt x="998450" y="1090575"/>
                  <a:pt x="992935" y="1076232"/>
                  <a:pt x="992935" y="1056847"/>
                </a:cubicBezTo>
                <a:cubicBezTo>
                  <a:pt x="992935" y="1044240"/>
                  <a:pt x="997844" y="1032762"/>
                  <a:pt x="1007660" y="1022412"/>
                </a:cubicBezTo>
                <a:cubicBezTo>
                  <a:pt x="1017476" y="1012062"/>
                  <a:pt x="1031475" y="1006887"/>
                  <a:pt x="1049657" y="1006887"/>
                </a:cubicBezTo>
                <a:lnTo>
                  <a:pt x="1098687" y="1013892"/>
                </a:lnTo>
                <a:cubicBezTo>
                  <a:pt x="1116274" y="1013892"/>
                  <a:pt x="1129310" y="1007568"/>
                  <a:pt x="1137796" y="994921"/>
                </a:cubicBezTo>
                <a:cubicBezTo>
                  <a:pt x="1146283" y="982273"/>
                  <a:pt x="1150525" y="956766"/>
                  <a:pt x="1150525" y="918400"/>
                </a:cubicBezTo>
                <a:lnTo>
                  <a:pt x="1150525" y="445033"/>
                </a:lnTo>
                <a:cubicBezTo>
                  <a:pt x="1150525" y="410003"/>
                  <a:pt x="1146266" y="386886"/>
                  <a:pt x="1137745" y="375684"/>
                </a:cubicBezTo>
                <a:cubicBezTo>
                  <a:pt x="1129224" y="364482"/>
                  <a:pt x="1116053" y="358880"/>
                  <a:pt x="1098231" y="358880"/>
                </a:cubicBezTo>
                <a:lnTo>
                  <a:pt x="1083841" y="358880"/>
                </a:lnTo>
                <a:lnTo>
                  <a:pt x="1071414" y="361038"/>
                </a:lnTo>
                <a:lnTo>
                  <a:pt x="1043136" y="363550"/>
                </a:lnTo>
                <a:cubicBezTo>
                  <a:pt x="1029754" y="363550"/>
                  <a:pt x="1018374" y="358722"/>
                  <a:pt x="1008994" y="349067"/>
                </a:cubicBezTo>
                <a:cubicBezTo>
                  <a:pt x="999615" y="339412"/>
                  <a:pt x="993484" y="326240"/>
                  <a:pt x="990600" y="309553"/>
                </a:cubicBezTo>
                <a:cubicBezTo>
                  <a:pt x="995009" y="274634"/>
                  <a:pt x="1020596" y="257175"/>
                  <a:pt x="1067358" y="257175"/>
                </a:cubicBezTo>
                <a:cubicBezTo>
                  <a:pt x="1082309" y="257175"/>
                  <a:pt x="1104963" y="259293"/>
                  <a:pt x="1135317" y="263528"/>
                </a:cubicBezTo>
                <a:cubicBezTo>
                  <a:pt x="1147608" y="265047"/>
                  <a:pt x="1161162" y="266353"/>
                  <a:pt x="1175980" y="267444"/>
                </a:cubicBezTo>
                <a:cubicBezTo>
                  <a:pt x="1190797" y="268536"/>
                  <a:pt x="1205223" y="269081"/>
                  <a:pt x="1219256" y="269081"/>
                </a:cubicBezTo>
                <a:lnTo>
                  <a:pt x="1235023" y="269081"/>
                </a:lnTo>
                <a:cubicBezTo>
                  <a:pt x="1239308" y="269081"/>
                  <a:pt x="1243301" y="269081"/>
                  <a:pt x="1247003" y="269081"/>
                </a:cubicBezTo>
                <a:cubicBezTo>
                  <a:pt x="1250129" y="268318"/>
                  <a:pt x="1252755" y="267937"/>
                  <a:pt x="1254882" y="267937"/>
                </a:cubicBezTo>
                <a:cubicBezTo>
                  <a:pt x="1260847" y="267937"/>
                  <a:pt x="1271867" y="266542"/>
                  <a:pt x="1287941" y="263751"/>
                </a:cubicBezTo>
                <a:lnTo>
                  <a:pt x="1333007" y="257947"/>
                </a:lnTo>
                <a:close/>
                <a:moveTo>
                  <a:pt x="69112" y="254840"/>
                </a:moveTo>
                <a:cubicBezTo>
                  <a:pt x="77992" y="254840"/>
                  <a:pt x="88657" y="255460"/>
                  <a:pt x="101106" y="256701"/>
                </a:cubicBezTo>
                <a:cubicBezTo>
                  <a:pt x="113555" y="257941"/>
                  <a:pt x="126179" y="260083"/>
                  <a:pt x="138978" y="263128"/>
                </a:cubicBezTo>
                <a:cubicBezTo>
                  <a:pt x="176979" y="268684"/>
                  <a:pt x="205250" y="271462"/>
                  <a:pt x="223791" y="271462"/>
                </a:cubicBezTo>
                <a:cubicBezTo>
                  <a:pt x="234699" y="271462"/>
                  <a:pt x="259412" y="269081"/>
                  <a:pt x="297931" y="264319"/>
                </a:cubicBezTo>
                <a:cubicBezTo>
                  <a:pt x="336450" y="259556"/>
                  <a:pt x="365438" y="257175"/>
                  <a:pt x="384898" y="257175"/>
                </a:cubicBezTo>
                <a:cubicBezTo>
                  <a:pt x="427475" y="257175"/>
                  <a:pt x="448764" y="274538"/>
                  <a:pt x="448764" y="309265"/>
                </a:cubicBezTo>
                <a:cubicBezTo>
                  <a:pt x="448764" y="324340"/>
                  <a:pt x="443686" y="337080"/>
                  <a:pt x="433532" y="347486"/>
                </a:cubicBezTo>
                <a:cubicBezTo>
                  <a:pt x="423378" y="357891"/>
                  <a:pt x="411867" y="363094"/>
                  <a:pt x="399000" y="363094"/>
                </a:cubicBezTo>
                <a:lnTo>
                  <a:pt x="368703" y="361931"/>
                </a:lnTo>
                <a:lnTo>
                  <a:pt x="340259" y="360759"/>
                </a:lnTo>
                <a:cubicBezTo>
                  <a:pt x="322505" y="360759"/>
                  <a:pt x="309740" y="365578"/>
                  <a:pt x="301963" y="375214"/>
                </a:cubicBezTo>
                <a:cubicBezTo>
                  <a:pt x="294187" y="384851"/>
                  <a:pt x="290299" y="406456"/>
                  <a:pt x="290299" y="440029"/>
                </a:cubicBezTo>
                <a:lnTo>
                  <a:pt x="290299" y="663653"/>
                </a:lnTo>
                <a:lnTo>
                  <a:pt x="625637" y="376693"/>
                </a:lnTo>
                <a:cubicBezTo>
                  <a:pt x="625308" y="368762"/>
                  <a:pt x="625144" y="363572"/>
                  <a:pt x="625144" y="361122"/>
                </a:cubicBezTo>
                <a:cubicBezTo>
                  <a:pt x="625144" y="360880"/>
                  <a:pt x="619969" y="360759"/>
                  <a:pt x="609619" y="360759"/>
                </a:cubicBezTo>
                <a:cubicBezTo>
                  <a:pt x="580548" y="360759"/>
                  <a:pt x="559200" y="362316"/>
                  <a:pt x="545576" y="365429"/>
                </a:cubicBezTo>
                <a:cubicBezTo>
                  <a:pt x="527891" y="365429"/>
                  <a:pt x="512998" y="361708"/>
                  <a:pt x="500900" y="354267"/>
                </a:cubicBezTo>
                <a:cubicBezTo>
                  <a:pt x="488559" y="345548"/>
                  <a:pt x="480945" y="333046"/>
                  <a:pt x="478055" y="316762"/>
                </a:cubicBezTo>
                <a:cubicBezTo>
                  <a:pt x="478055" y="295864"/>
                  <a:pt x="485657" y="280319"/>
                  <a:pt x="500863" y="270128"/>
                </a:cubicBezTo>
                <a:cubicBezTo>
                  <a:pt x="516068" y="259936"/>
                  <a:pt x="535199" y="254840"/>
                  <a:pt x="558255" y="254840"/>
                </a:cubicBezTo>
                <a:cubicBezTo>
                  <a:pt x="577640" y="254840"/>
                  <a:pt x="606197" y="257214"/>
                  <a:pt x="643928" y="261961"/>
                </a:cubicBezTo>
                <a:cubicBezTo>
                  <a:pt x="681659" y="266708"/>
                  <a:pt x="710499" y="269081"/>
                  <a:pt x="730449" y="269081"/>
                </a:cubicBezTo>
                <a:cubicBezTo>
                  <a:pt x="754168" y="269081"/>
                  <a:pt x="778300" y="267267"/>
                  <a:pt x="802844" y="263640"/>
                </a:cubicBezTo>
                <a:cubicBezTo>
                  <a:pt x="815439" y="261928"/>
                  <a:pt x="829053" y="260423"/>
                  <a:pt x="843688" y="259124"/>
                </a:cubicBezTo>
                <a:cubicBezTo>
                  <a:pt x="858323" y="257825"/>
                  <a:pt x="870384" y="257175"/>
                  <a:pt x="879872" y="257175"/>
                </a:cubicBezTo>
                <a:cubicBezTo>
                  <a:pt x="932179" y="257175"/>
                  <a:pt x="958333" y="276284"/>
                  <a:pt x="958333" y="314502"/>
                </a:cubicBezTo>
                <a:cubicBezTo>
                  <a:pt x="958333" y="326985"/>
                  <a:pt x="952829" y="338593"/>
                  <a:pt x="941822" y="349327"/>
                </a:cubicBezTo>
                <a:cubicBezTo>
                  <a:pt x="930815" y="360062"/>
                  <a:pt x="915637" y="365429"/>
                  <a:pt x="896290" y="365429"/>
                </a:cubicBezTo>
                <a:cubicBezTo>
                  <a:pt x="884998" y="360765"/>
                  <a:pt x="863181" y="358434"/>
                  <a:pt x="830842" y="358434"/>
                </a:cubicBezTo>
                <a:cubicBezTo>
                  <a:pt x="815290" y="358434"/>
                  <a:pt x="793366" y="370334"/>
                  <a:pt x="765070" y="394134"/>
                </a:cubicBezTo>
                <a:lnTo>
                  <a:pt x="530331" y="589127"/>
                </a:lnTo>
                <a:lnTo>
                  <a:pt x="522490" y="596550"/>
                </a:lnTo>
                <a:cubicBezTo>
                  <a:pt x="522719" y="596388"/>
                  <a:pt x="522465" y="596457"/>
                  <a:pt x="521727" y="596754"/>
                </a:cubicBezTo>
                <a:cubicBezTo>
                  <a:pt x="522700" y="597610"/>
                  <a:pt x="526930" y="602636"/>
                  <a:pt x="534415" y="611832"/>
                </a:cubicBezTo>
                <a:lnTo>
                  <a:pt x="782055" y="961672"/>
                </a:lnTo>
                <a:cubicBezTo>
                  <a:pt x="789310" y="966186"/>
                  <a:pt x="797153" y="972933"/>
                  <a:pt x="805584" y="981912"/>
                </a:cubicBezTo>
                <a:cubicBezTo>
                  <a:pt x="814014" y="990891"/>
                  <a:pt x="820756" y="997238"/>
                  <a:pt x="825810" y="1000953"/>
                </a:cubicBezTo>
                <a:cubicBezTo>
                  <a:pt x="829785" y="1003843"/>
                  <a:pt x="832784" y="1005866"/>
                  <a:pt x="834806" y="1007022"/>
                </a:cubicBezTo>
                <a:cubicBezTo>
                  <a:pt x="836827" y="1008179"/>
                  <a:pt x="840358" y="1009683"/>
                  <a:pt x="845400" y="1011534"/>
                </a:cubicBezTo>
                <a:cubicBezTo>
                  <a:pt x="850442" y="1013385"/>
                  <a:pt x="854959" y="1014310"/>
                  <a:pt x="858952" y="1014310"/>
                </a:cubicBezTo>
                <a:lnTo>
                  <a:pt x="875863" y="1011036"/>
                </a:lnTo>
                <a:lnTo>
                  <a:pt x="915600" y="1009650"/>
                </a:lnTo>
                <a:cubicBezTo>
                  <a:pt x="954984" y="1009650"/>
                  <a:pt x="974676" y="1026440"/>
                  <a:pt x="974676" y="1060019"/>
                </a:cubicBezTo>
                <a:cubicBezTo>
                  <a:pt x="974676" y="1097480"/>
                  <a:pt x="951830" y="1116211"/>
                  <a:pt x="906140" y="1116211"/>
                </a:cubicBezTo>
                <a:cubicBezTo>
                  <a:pt x="892448" y="1116211"/>
                  <a:pt x="868281" y="1113731"/>
                  <a:pt x="833638" y="1108770"/>
                </a:cubicBezTo>
                <a:cubicBezTo>
                  <a:pt x="798995" y="1103809"/>
                  <a:pt x="769265" y="1101328"/>
                  <a:pt x="744448" y="1101328"/>
                </a:cubicBezTo>
                <a:cubicBezTo>
                  <a:pt x="726942" y="1101328"/>
                  <a:pt x="699221" y="1103412"/>
                  <a:pt x="661285" y="1107579"/>
                </a:cubicBezTo>
                <a:cubicBezTo>
                  <a:pt x="623350" y="1111746"/>
                  <a:pt x="595815" y="1113830"/>
                  <a:pt x="578681" y="1113830"/>
                </a:cubicBezTo>
                <a:cubicBezTo>
                  <a:pt x="519764" y="1113830"/>
                  <a:pt x="490305" y="1092209"/>
                  <a:pt x="490305" y="1048969"/>
                </a:cubicBezTo>
                <a:cubicBezTo>
                  <a:pt x="492935" y="1021200"/>
                  <a:pt x="512323" y="1007315"/>
                  <a:pt x="548470" y="1007315"/>
                </a:cubicBezTo>
                <a:lnTo>
                  <a:pt x="573323" y="1008692"/>
                </a:lnTo>
                <a:lnTo>
                  <a:pt x="596326" y="1009650"/>
                </a:lnTo>
                <a:cubicBezTo>
                  <a:pt x="602460" y="1009650"/>
                  <a:pt x="607278" y="1009650"/>
                  <a:pt x="610781" y="1009650"/>
                </a:cubicBezTo>
                <a:cubicBezTo>
                  <a:pt x="614843" y="1009650"/>
                  <a:pt x="619209" y="1010038"/>
                  <a:pt x="623878" y="1010813"/>
                </a:cubicBezTo>
                <a:cubicBezTo>
                  <a:pt x="627209" y="1010813"/>
                  <a:pt x="631016" y="1010813"/>
                  <a:pt x="635301" y="1010813"/>
                </a:cubicBezTo>
                <a:cubicBezTo>
                  <a:pt x="639493" y="1010813"/>
                  <a:pt x="644315" y="1011203"/>
                  <a:pt x="649765" y="1011985"/>
                </a:cubicBezTo>
                <a:cubicBezTo>
                  <a:pt x="658329" y="1011985"/>
                  <a:pt x="662574" y="1012589"/>
                  <a:pt x="662499" y="1013799"/>
                </a:cubicBezTo>
                <a:cubicBezTo>
                  <a:pt x="662499" y="1009848"/>
                  <a:pt x="659126" y="1002714"/>
                  <a:pt x="652379" y="992395"/>
                </a:cubicBezTo>
                <a:lnTo>
                  <a:pt x="425323" y="680647"/>
                </a:lnTo>
                <a:lnTo>
                  <a:pt x="424532" y="678382"/>
                </a:lnTo>
                <a:lnTo>
                  <a:pt x="420402" y="681605"/>
                </a:lnTo>
                <a:lnTo>
                  <a:pt x="290299" y="796035"/>
                </a:lnTo>
                <a:lnTo>
                  <a:pt x="290299" y="940305"/>
                </a:lnTo>
                <a:cubicBezTo>
                  <a:pt x="290299" y="968794"/>
                  <a:pt x="294416" y="987791"/>
                  <a:pt x="302651" y="997297"/>
                </a:cubicBezTo>
                <a:cubicBezTo>
                  <a:pt x="310887" y="1006804"/>
                  <a:pt x="323553" y="1012493"/>
                  <a:pt x="340649" y="1014366"/>
                </a:cubicBezTo>
                <a:lnTo>
                  <a:pt x="370834" y="1011064"/>
                </a:lnTo>
                <a:lnTo>
                  <a:pt x="397074" y="1009650"/>
                </a:lnTo>
                <a:cubicBezTo>
                  <a:pt x="431534" y="1009650"/>
                  <a:pt x="448764" y="1026430"/>
                  <a:pt x="448764" y="1059991"/>
                </a:cubicBezTo>
                <a:cubicBezTo>
                  <a:pt x="448764" y="1078787"/>
                  <a:pt x="442598" y="1092459"/>
                  <a:pt x="430267" y="1101007"/>
                </a:cubicBezTo>
                <a:cubicBezTo>
                  <a:pt x="417936" y="1109556"/>
                  <a:pt x="401282" y="1113830"/>
                  <a:pt x="380303" y="1113830"/>
                </a:cubicBezTo>
                <a:cubicBezTo>
                  <a:pt x="370108" y="1113830"/>
                  <a:pt x="357462" y="1113008"/>
                  <a:pt x="342365" y="1111365"/>
                </a:cubicBezTo>
                <a:cubicBezTo>
                  <a:pt x="327268" y="1109721"/>
                  <a:pt x="315072" y="1108329"/>
                  <a:pt x="305777" y="1107188"/>
                </a:cubicBezTo>
                <a:lnTo>
                  <a:pt x="255073" y="1103068"/>
                </a:lnTo>
                <a:lnTo>
                  <a:pt x="209987" y="1101328"/>
                </a:lnTo>
                <a:cubicBezTo>
                  <a:pt x="199669" y="1101328"/>
                  <a:pt x="180365" y="1103226"/>
                  <a:pt x="152075" y="1107021"/>
                </a:cubicBezTo>
                <a:cubicBezTo>
                  <a:pt x="138308" y="1109080"/>
                  <a:pt x="124938" y="1110729"/>
                  <a:pt x="111965" y="1111969"/>
                </a:cubicBezTo>
                <a:cubicBezTo>
                  <a:pt x="98992" y="1113210"/>
                  <a:pt x="88026" y="1113830"/>
                  <a:pt x="79065" y="1113830"/>
                </a:cubicBezTo>
                <a:cubicBezTo>
                  <a:pt x="27912" y="1113830"/>
                  <a:pt x="2335" y="1094913"/>
                  <a:pt x="2335" y="1057080"/>
                </a:cubicBezTo>
                <a:cubicBezTo>
                  <a:pt x="2335" y="1023903"/>
                  <a:pt x="19456" y="1007315"/>
                  <a:pt x="53699" y="1007315"/>
                </a:cubicBezTo>
                <a:lnTo>
                  <a:pt x="81325" y="1010524"/>
                </a:lnTo>
                <a:lnTo>
                  <a:pt x="99361" y="1011985"/>
                </a:lnTo>
                <a:cubicBezTo>
                  <a:pt x="124786" y="1011985"/>
                  <a:pt x="141236" y="1005453"/>
                  <a:pt x="148712" y="992391"/>
                </a:cubicBezTo>
                <a:cubicBezTo>
                  <a:pt x="156188" y="979328"/>
                  <a:pt x="159925" y="955542"/>
                  <a:pt x="159925" y="921032"/>
                </a:cubicBezTo>
                <a:lnTo>
                  <a:pt x="159925" y="464000"/>
                </a:lnTo>
                <a:cubicBezTo>
                  <a:pt x="159925" y="422954"/>
                  <a:pt x="156707" y="395098"/>
                  <a:pt x="150270" y="380433"/>
                </a:cubicBezTo>
                <a:cubicBezTo>
                  <a:pt x="143834" y="365767"/>
                  <a:pt x="127546" y="358434"/>
                  <a:pt x="101408" y="358434"/>
                </a:cubicBezTo>
                <a:lnTo>
                  <a:pt x="79512" y="360024"/>
                </a:lnTo>
                <a:lnTo>
                  <a:pt x="58025" y="363094"/>
                </a:lnTo>
                <a:cubicBezTo>
                  <a:pt x="42758" y="363094"/>
                  <a:pt x="29307" y="358015"/>
                  <a:pt x="17674" y="347858"/>
                </a:cubicBezTo>
                <a:cubicBezTo>
                  <a:pt x="8341" y="336584"/>
                  <a:pt x="2450" y="324114"/>
                  <a:pt x="0" y="310446"/>
                </a:cubicBezTo>
                <a:cubicBezTo>
                  <a:pt x="0" y="273375"/>
                  <a:pt x="23038" y="254840"/>
                  <a:pt x="69112" y="254840"/>
                </a:cubicBezTo>
                <a:close/>
                <a:moveTo>
                  <a:pt x="6686978" y="239316"/>
                </a:moveTo>
                <a:cubicBezTo>
                  <a:pt x="6736364" y="239316"/>
                  <a:pt x="6778344" y="248044"/>
                  <a:pt x="6812918" y="265500"/>
                </a:cubicBezTo>
                <a:cubicBezTo>
                  <a:pt x="6838850" y="278592"/>
                  <a:pt x="6861696" y="294444"/>
                  <a:pt x="6881458" y="313054"/>
                </a:cubicBezTo>
                <a:lnTo>
                  <a:pt x="6888568" y="320465"/>
                </a:lnTo>
                <a:lnTo>
                  <a:pt x="6887576" y="314780"/>
                </a:lnTo>
                <a:cubicBezTo>
                  <a:pt x="6886918" y="311306"/>
                  <a:pt x="6886150" y="307502"/>
                  <a:pt x="6885272" y="303367"/>
                </a:cubicBezTo>
                <a:cubicBezTo>
                  <a:pt x="6888094" y="274024"/>
                  <a:pt x="6900310" y="255054"/>
                  <a:pt x="6921922" y="246459"/>
                </a:cubicBezTo>
                <a:lnTo>
                  <a:pt x="6938069" y="246459"/>
                </a:lnTo>
                <a:cubicBezTo>
                  <a:pt x="6955774" y="246459"/>
                  <a:pt x="6969682" y="252141"/>
                  <a:pt x="6979792" y="263505"/>
                </a:cubicBezTo>
                <a:cubicBezTo>
                  <a:pt x="6989904" y="274868"/>
                  <a:pt x="6994959" y="287399"/>
                  <a:pt x="6994959" y="301098"/>
                </a:cubicBezTo>
                <a:lnTo>
                  <a:pt x="6992950" y="347207"/>
                </a:lnTo>
                <a:lnTo>
                  <a:pt x="6989406" y="392032"/>
                </a:lnTo>
                <a:lnTo>
                  <a:pt x="6985034" y="436699"/>
                </a:lnTo>
                <a:cubicBezTo>
                  <a:pt x="6986982" y="441654"/>
                  <a:pt x="6987954" y="448339"/>
                  <a:pt x="6987954" y="456753"/>
                </a:cubicBezTo>
                <a:cubicBezTo>
                  <a:pt x="6987954" y="468914"/>
                  <a:pt x="6989122" y="486077"/>
                  <a:pt x="6991456" y="508243"/>
                </a:cubicBezTo>
                <a:cubicBezTo>
                  <a:pt x="6993792" y="530409"/>
                  <a:pt x="6994959" y="546702"/>
                  <a:pt x="6994959" y="557120"/>
                </a:cubicBezTo>
                <a:cubicBezTo>
                  <a:pt x="6994959" y="602791"/>
                  <a:pt x="6975214" y="625627"/>
                  <a:pt x="6935725" y="625627"/>
                </a:cubicBezTo>
                <a:cubicBezTo>
                  <a:pt x="6895083" y="625627"/>
                  <a:pt x="6874762" y="604527"/>
                  <a:pt x="6874762" y="562329"/>
                </a:cubicBezTo>
                <a:lnTo>
                  <a:pt x="6874762" y="526117"/>
                </a:lnTo>
                <a:cubicBezTo>
                  <a:pt x="6874762" y="490150"/>
                  <a:pt x="6865912" y="458667"/>
                  <a:pt x="6848214" y="431667"/>
                </a:cubicBezTo>
                <a:cubicBezTo>
                  <a:pt x="6830516" y="404667"/>
                  <a:pt x="6806030" y="383718"/>
                  <a:pt x="6774754" y="368819"/>
                </a:cubicBezTo>
                <a:cubicBezTo>
                  <a:pt x="6743478" y="353921"/>
                  <a:pt x="6709718" y="346472"/>
                  <a:pt x="6673472" y="346472"/>
                </a:cubicBezTo>
                <a:cubicBezTo>
                  <a:pt x="6630430" y="346472"/>
                  <a:pt x="6593992" y="356167"/>
                  <a:pt x="6564157" y="375558"/>
                </a:cubicBezTo>
                <a:cubicBezTo>
                  <a:pt x="6534324" y="394949"/>
                  <a:pt x="6510062" y="421270"/>
                  <a:pt x="6491371" y="454521"/>
                </a:cubicBezTo>
                <a:cubicBezTo>
                  <a:pt x="6472681" y="487772"/>
                  <a:pt x="6458424" y="525540"/>
                  <a:pt x="6448602" y="567826"/>
                </a:cubicBezTo>
                <a:lnTo>
                  <a:pt x="6439067" y="633366"/>
                </a:lnTo>
                <a:cubicBezTo>
                  <a:pt x="6437008" y="652937"/>
                  <a:pt x="6435979" y="673407"/>
                  <a:pt x="6435979" y="694776"/>
                </a:cubicBezTo>
                <a:cubicBezTo>
                  <a:pt x="6435979" y="758369"/>
                  <a:pt x="6447824" y="818730"/>
                  <a:pt x="6471516" y="875858"/>
                </a:cubicBezTo>
                <a:cubicBezTo>
                  <a:pt x="6495208" y="932986"/>
                  <a:pt x="6531468" y="974691"/>
                  <a:pt x="6580296" y="1000972"/>
                </a:cubicBezTo>
                <a:cubicBezTo>
                  <a:pt x="6586324" y="1003824"/>
                  <a:pt x="6592652" y="1007157"/>
                  <a:pt x="6599280" y="1010971"/>
                </a:cubicBezTo>
                <a:cubicBezTo>
                  <a:pt x="6614096" y="1014971"/>
                  <a:pt x="6626293" y="1018636"/>
                  <a:pt x="6635874" y="1021966"/>
                </a:cubicBezTo>
                <a:cubicBezTo>
                  <a:pt x="6652270" y="1026313"/>
                  <a:pt x="6668892" y="1028486"/>
                  <a:pt x="6685740" y="1028486"/>
                </a:cubicBezTo>
                <a:cubicBezTo>
                  <a:pt x="6711947" y="1028486"/>
                  <a:pt x="6735916" y="1024107"/>
                  <a:pt x="6757648" y="1015347"/>
                </a:cubicBezTo>
                <a:cubicBezTo>
                  <a:pt x="6779380" y="1006588"/>
                  <a:pt x="6799408" y="993601"/>
                  <a:pt x="6817732" y="976387"/>
                </a:cubicBezTo>
                <a:cubicBezTo>
                  <a:pt x="6853414" y="942913"/>
                  <a:pt x="6871254" y="894197"/>
                  <a:pt x="6871254" y="830238"/>
                </a:cubicBezTo>
                <a:lnTo>
                  <a:pt x="6870138" y="799626"/>
                </a:lnTo>
                <a:cubicBezTo>
                  <a:pt x="6866362" y="771956"/>
                  <a:pt x="6851622" y="758121"/>
                  <a:pt x="6825918" y="758121"/>
                </a:cubicBezTo>
                <a:cubicBezTo>
                  <a:pt x="6819302" y="758121"/>
                  <a:pt x="6807783" y="759287"/>
                  <a:pt x="6791362" y="761619"/>
                </a:cubicBezTo>
                <a:lnTo>
                  <a:pt x="6766126" y="765125"/>
                </a:lnTo>
                <a:cubicBezTo>
                  <a:pt x="6727574" y="765125"/>
                  <a:pt x="6708297" y="745592"/>
                  <a:pt x="6708297" y="706524"/>
                </a:cubicBezTo>
                <a:cubicBezTo>
                  <a:pt x="6708297" y="692342"/>
                  <a:pt x="6714188" y="680100"/>
                  <a:pt x="6725970" y="669796"/>
                </a:cubicBezTo>
                <a:cubicBezTo>
                  <a:pt x="6737753" y="659493"/>
                  <a:pt x="6752186" y="654342"/>
                  <a:pt x="6769270" y="654342"/>
                </a:cubicBezTo>
                <a:cubicBezTo>
                  <a:pt x="6780272" y="654342"/>
                  <a:pt x="6803487" y="656676"/>
                  <a:pt x="6838917" y="661346"/>
                </a:cubicBezTo>
                <a:cubicBezTo>
                  <a:pt x="6874348" y="666015"/>
                  <a:pt x="6900974" y="668350"/>
                  <a:pt x="6918796" y="668350"/>
                </a:cubicBezTo>
                <a:cubicBezTo>
                  <a:pt x="6928550" y="668350"/>
                  <a:pt x="6952502" y="666015"/>
                  <a:pt x="6990652" y="661346"/>
                </a:cubicBezTo>
                <a:cubicBezTo>
                  <a:pt x="7028802" y="656676"/>
                  <a:pt x="7055470" y="654342"/>
                  <a:pt x="7070656" y="654342"/>
                </a:cubicBezTo>
                <a:cubicBezTo>
                  <a:pt x="7088664" y="654342"/>
                  <a:pt x="7103428" y="659721"/>
                  <a:pt x="7114947" y="670480"/>
                </a:cubicBezTo>
                <a:cubicBezTo>
                  <a:pt x="7126466" y="681239"/>
                  <a:pt x="7132225" y="693254"/>
                  <a:pt x="7132225" y="706524"/>
                </a:cubicBezTo>
                <a:cubicBezTo>
                  <a:pt x="7132225" y="721351"/>
                  <a:pt x="7128309" y="734316"/>
                  <a:pt x="7120476" y="745420"/>
                </a:cubicBezTo>
                <a:cubicBezTo>
                  <a:pt x="7112644" y="756523"/>
                  <a:pt x="7099710" y="763091"/>
                  <a:pt x="7081670" y="765125"/>
                </a:cubicBezTo>
                <a:cubicBezTo>
                  <a:pt x="7065764" y="760456"/>
                  <a:pt x="7051386" y="758121"/>
                  <a:pt x="7038538" y="758121"/>
                </a:cubicBezTo>
                <a:cubicBezTo>
                  <a:pt x="7018799" y="758121"/>
                  <a:pt x="7007280" y="775292"/>
                  <a:pt x="7003982" y="809634"/>
                </a:cubicBezTo>
                <a:lnTo>
                  <a:pt x="6999916" y="857808"/>
                </a:lnTo>
                <a:lnTo>
                  <a:pt x="6997154" y="895899"/>
                </a:lnTo>
                <a:lnTo>
                  <a:pt x="7001200" y="966806"/>
                </a:lnTo>
                <a:lnTo>
                  <a:pt x="7004093" y="1013306"/>
                </a:lnTo>
                <a:lnTo>
                  <a:pt x="7004698" y="1034272"/>
                </a:lnTo>
                <a:lnTo>
                  <a:pt x="7005479" y="1060614"/>
                </a:lnTo>
                <a:cubicBezTo>
                  <a:pt x="7005479" y="1079416"/>
                  <a:pt x="7001060" y="1094871"/>
                  <a:pt x="6992220" y="1106979"/>
                </a:cubicBezTo>
                <a:cubicBezTo>
                  <a:pt x="6983380" y="1119087"/>
                  <a:pt x="6968055" y="1125141"/>
                  <a:pt x="6946246" y="1125141"/>
                </a:cubicBezTo>
                <a:cubicBezTo>
                  <a:pt x="6930426" y="1125141"/>
                  <a:pt x="6918393" y="1120301"/>
                  <a:pt x="6910146" y="1110621"/>
                </a:cubicBezTo>
                <a:cubicBezTo>
                  <a:pt x="6901564" y="1102057"/>
                  <a:pt x="6895806" y="1089552"/>
                  <a:pt x="6892872" y="1073107"/>
                </a:cubicBezTo>
                <a:lnTo>
                  <a:pt x="6894950" y="1039663"/>
                </a:lnTo>
                <a:lnTo>
                  <a:pt x="6877020" y="1058295"/>
                </a:lnTo>
                <a:cubicBezTo>
                  <a:pt x="6861390" y="1072285"/>
                  <a:pt x="6842614" y="1085038"/>
                  <a:pt x="6820695" y="1096552"/>
                </a:cubicBezTo>
                <a:cubicBezTo>
                  <a:pt x="6776856" y="1119580"/>
                  <a:pt x="6718241" y="1131094"/>
                  <a:pt x="6644850" y="1131094"/>
                </a:cubicBezTo>
                <a:cubicBezTo>
                  <a:pt x="6619530" y="1131094"/>
                  <a:pt x="6595096" y="1127950"/>
                  <a:pt x="6571548" y="1121662"/>
                </a:cubicBezTo>
                <a:cubicBezTo>
                  <a:pt x="6547999" y="1115374"/>
                  <a:pt x="6527028" y="1106649"/>
                  <a:pt x="6508635" y="1095487"/>
                </a:cubicBezTo>
                <a:cubicBezTo>
                  <a:pt x="6463986" y="1072381"/>
                  <a:pt x="6426500" y="1040659"/>
                  <a:pt x="6396172" y="1000320"/>
                </a:cubicBezTo>
                <a:cubicBezTo>
                  <a:pt x="6365846" y="959982"/>
                  <a:pt x="6342546" y="913290"/>
                  <a:pt x="6326274" y="860245"/>
                </a:cubicBezTo>
                <a:cubicBezTo>
                  <a:pt x="6317766" y="830498"/>
                  <a:pt x="6311612" y="803095"/>
                  <a:pt x="6307810" y="778036"/>
                </a:cubicBezTo>
                <a:cubicBezTo>
                  <a:pt x="6306210" y="766049"/>
                  <a:pt x="6304802" y="752173"/>
                  <a:pt x="6303587" y="736406"/>
                </a:cubicBezTo>
                <a:cubicBezTo>
                  <a:pt x="6302372" y="720640"/>
                  <a:pt x="6301764" y="705234"/>
                  <a:pt x="6301764" y="690190"/>
                </a:cubicBezTo>
                <a:cubicBezTo>
                  <a:pt x="6301764" y="670502"/>
                  <a:pt x="6302552" y="651698"/>
                  <a:pt x="6304126" y="633780"/>
                </a:cubicBezTo>
                <a:cubicBezTo>
                  <a:pt x="6305702" y="615862"/>
                  <a:pt x="6308480" y="596971"/>
                  <a:pt x="6312461" y="577109"/>
                </a:cubicBezTo>
                <a:cubicBezTo>
                  <a:pt x="6318446" y="545309"/>
                  <a:pt x="6328367" y="511404"/>
                  <a:pt x="6342226" y="475394"/>
                </a:cubicBezTo>
                <a:cubicBezTo>
                  <a:pt x="6366336" y="411962"/>
                  <a:pt x="6402480" y="359600"/>
                  <a:pt x="6450657" y="318306"/>
                </a:cubicBezTo>
                <a:cubicBezTo>
                  <a:pt x="6498834" y="277012"/>
                  <a:pt x="6557754" y="251563"/>
                  <a:pt x="6627418" y="241957"/>
                </a:cubicBezTo>
                <a:close/>
                <a:moveTo>
                  <a:pt x="4909924" y="95845"/>
                </a:moveTo>
                <a:cubicBezTo>
                  <a:pt x="4922624" y="95845"/>
                  <a:pt x="4933340" y="96044"/>
                  <a:pt x="4942070" y="96441"/>
                </a:cubicBezTo>
                <a:cubicBezTo>
                  <a:pt x="4950802" y="96837"/>
                  <a:pt x="4958144" y="97929"/>
                  <a:pt x="4964097" y="99715"/>
                </a:cubicBezTo>
                <a:cubicBezTo>
                  <a:pt x="4970050" y="101501"/>
                  <a:pt x="4975408" y="103981"/>
                  <a:pt x="4980170" y="107156"/>
                </a:cubicBezTo>
                <a:cubicBezTo>
                  <a:pt x="4984933" y="110331"/>
                  <a:pt x="4989894" y="114697"/>
                  <a:pt x="4995053" y="120253"/>
                </a:cubicBezTo>
                <a:lnTo>
                  <a:pt x="5112925" y="247650"/>
                </a:lnTo>
                <a:cubicBezTo>
                  <a:pt x="5118085" y="253206"/>
                  <a:pt x="5121161" y="257869"/>
                  <a:pt x="5122152" y="261640"/>
                </a:cubicBezTo>
                <a:cubicBezTo>
                  <a:pt x="5123145" y="265410"/>
                  <a:pt x="5121954" y="268387"/>
                  <a:pt x="5118581" y="270569"/>
                </a:cubicBezTo>
                <a:cubicBezTo>
                  <a:pt x="5115207" y="272752"/>
                  <a:pt x="5109353" y="274241"/>
                  <a:pt x="5101019" y="275034"/>
                </a:cubicBezTo>
                <a:cubicBezTo>
                  <a:pt x="5092684" y="275828"/>
                  <a:pt x="5081572" y="276225"/>
                  <a:pt x="5067681" y="276225"/>
                </a:cubicBezTo>
                <a:cubicBezTo>
                  <a:pt x="5051410" y="276225"/>
                  <a:pt x="5038115" y="275927"/>
                  <a:pt x="5027795" y="275332"/>
                </a:cubicBezTo>
                <a:cubicBezTo>
                  <a:pt x="5017477" y="274737"/>
                  <a:pt x="5009242" y="273745"/>
                  <a:pt x="5003090" y="272355"/>
                </a:cubicBezTo>
                <a:cubicBezTo>
                  <a:pt x="4996939" y="270966"/>
                  <a:pt x="4992176" y="269081"/>
                  <a:pt x="4988802" y="266700"/>
                </a:cubicBezTo>
                <a:cubicBezTo>
                  <a:pt x="4985429" y="264319"/>
                  <a:pt x="4982155" y="261342"/>
                  <a:pt x="4978980" y="257770"/>
                </a:cubicBezTo>
                <a:lnTo>
                  <a:pt x="4908733" y="176212"/>
                </a:lnTo>
                <a:lnTo>
                  <a:pt x="4836105" y="255984"/>
                </a:lnTo>
                <a:cubicBezTo>
                  <a:pt x="4832533" y="260350"/>
                  <a:pt x="4829060" y="263723"/>
                  <a:pt x="4825687" y="266105"/>
                </a:cubicBezTo>
                <a:cubicBezTo>
                  <a:pt x="4822314" y="268486"/>
                  <a:pt x="4817551" y="270470"/>
                  <a:pt x="4811399" y="272058"/>
                </a:cubicBezTo>
                <a:cubicBezTo>
                  <a:pt x="4805248" y="273645"/>
                  <a:pt x="4797211" y="274737"/>
                  <a:pt x="4787289" y="275332"/>
                </a:cubicBezTo>
                <a:cubicBezTo>
                  <a:pt x="4777368" y="275927"/>
                  <a:pt x="4764072" y="276225"/>
                  <a:pt x="4747403" y="276225"/>
                </a:cubicBezTo>
                <a:cubicBezTo>
                  <a:pt x="4733910" y="276225"/>
                  <a:pt x="4723194" y="275729"/>
                  <a:pt x="4715257" y="274737"/>
                </a:cubicBezTo>
                <a:cubicBezTo>
                  <a:pt x="4707319" y="273745"/>
                  <a:pt x="4701664" y="272157"/>
                  <a:pt x="4698290" y="269974"/>
                </a:cubicBezTo>
                <a:cubicBezTo>
                  <a:pt x="4694917" y="267791"/>
                  <a:pt x="4693627" y="264914"/>
                  <a:pt x="4694421" y="261342"/>
                </a:cubicBezTo>
                <a:cubicBezTo>
                  <a:pt x="4695215" y="257770"/>
                  <a:pt x="4697993" y="253206"/>
                  <a:pt x="4702755" y="247650"/>
                </a:cubicBezTo>
                <a:lnTo>
                  <a:pt x="4818841" y="120253"/>
                </a:lnTo>
                <a:cubicBezTo>
                  <a:pt x="4823207" y="115094"/>
                  <a:pt x="4827969" y="110927"/>
                  <a:pt x="4833128" y="107752"/>
                </a:cubicBezTo>
                <a:cubicBezTo>
                  <a:pt x="4838288" y="104576"/>
                  <a:pt x="4844340" y="102096"/>
                  <a:pt x="4851285" y="100310"/>
                </a:cubicBezTo>
                <a:cubicBezTo>
                  <a:pt x="4858231" y="98524"/>
                  <a:pt x="4866466" y="97334"/>
                  <a:pt x="4875991" y="96738"/>
                </a:cubicBezTo>
                <a:cubicBezTo>
                  <a:pt x="4885516" y="96143"/>
                  <a:pt x="4896827" y="95845"/>
                  <a:pt x="4909924" y="95845"/>
                </a:cubicBezTo>
                <a:close/>
                <a:moveTo>
                  <a:pt x="2360796" y="0"/>
                </a:moveTo>
                <a:cubicBezTo>
                  <a:pt x="2381433" y="0"/>
                  <a:pt x="2399193" y="2877"/>
                  <a:pt x="2414076" y="8632"/>
                </a:cubicBezTo>
                <a:cubicBezTo>
                  <a:pt x="2428959" y="14387"/>
                  <a:pt x="2441262" y="22225"/>
                  <a:pt x="2450985" y="32147"/>
                </a:cubicBezTo>
                <a:cubicBezTo>
                  <a:pt x="2460709" y="42069"/>
                  <a:pt x="2467952" y="53479"/>
                  <a:pt x="2472714" y="66377"/>
                </a:cubicBezTo>
                <a:cubicBezTo>
                  <a:pt x="2477477" y="79276"/>
                  <a:pt x="2479858" y="93067"/>
                  <a:pt x="2479858" y="107752"/>
                </a:cubicBezTo>
                <a:cubicBezTo>
                  <a:pt x="2479858" y="136327"/>
                  <a:pt x="2473111" y="159445"/>
                  <a:pt x="2459617" y="177105"/>
                </a:cubicBezTo>
                <a:cubicBezTo>
                  <a:pt x="2446123" y="194766"/>
                  <a:pt x="2427272" y="206375"/>
                  <a:pt x="2403063" y="211931"/>
                </a:cubicBezTo>
                <a:cubicBezTo>
                  <a:pt x="2402666" y="216694"/>
                  <a:pt x="2402368" y="221456"/>
                  <a:pt x="2402170" y="226219"/>
                </a:cubicBezTo>
                <a:cubicBezTo>
                  <a:pt x="2401971" y="230981"/>
                  <a:pt x="2401872" y="235744"/>
                  <a:pt x="2401872" y="240506"/>
                </a:cubicBezTo>
                <a:cubicBezTo>
                  <a:pt x="2401078" y="250031"/>
                  <a:pt x="2397407" y="257274"/>
                  <a:pt x="2390859" y="262235"/>
                </a:cubicBezTo>
                <a:cubicBezTo>
                  <a:pt x="2384310" y="267196"/>
                  <a:pt x="2373099" y="269677"/>
                  <a:pt x="2357224" y="269677"/>
                </a:cubicBezTo>
                <a:cubicBezTo>
                  <a:pt x="2340555" y="269677"/>
                  <a:pt x="2328847" y="267494"/>
                  <a:pt x="2322100" y="263128"/>
                </a:cubicBezTo>
                <a:cubicBezTo>
                  <a:pt x="2315353" y="258762"/>
                  <a:pt x="2311980" y="251023"/>
                  <a:pt x="2311980" y="239911"/>
                </a:cubicBezTo>
                <a:lnTo>
                  <a:pt x="2310789" y="184547"/>
                </a:lnTo>
                <a:cubicBezTo>
                  <a:pt x="2310392" y="169069"/>
                  <a:pt x="2313964" y="159445"/>
                  <a:pt x="2321505" y="155674"/>
                </a:cubicBezTo>
                <a:cubicBezTo>
                  <a:pt x="2329045" y="151904"/>
                  <a:pt x="2339960" y="150019"/>
                  <a:pt x="2354247" y="150019"/>
                </a:cubicBezTo>
                <a:lnTo>
                  <a:pt x="2359605" y="150019"/>
                </a:lnTo>
                <a:cubicBezTo>
                  <a:pt x="2368733" y="150019"/>
                  <a:pt x="2375182" y="146248"/>
                  <a:pt x="2378953" y="138708"/>
                </a:cubicBezTo>
                <a:cubicBezTo>
                  <a:pt x="2382723" y="131167"/>
                  <a:pt x="2384608" y="122039"/>
                  <a:pt x="2384608" y="111323"/>
                </a:cubicBezTo>
                <a:cubicBezTo>
                  <a:pt x="2384608" y="101005"/>
                  <a:pt x="2382425" y="91678"/>
                  <a:pt x="2378060" y="83344"/>
                </a:cubicBezTo>
                <a:cubicBezTo>
                  <a:pt x="2373694" y="75009"/>
                  <a:pt x="2365756" y="70842"/>
                  <a:pt x="2354247" y="70842"/>
                </a:cubicBezTo>
                <a:cubicBezTo>
                  <a:pt x="2342738" y="70842"/>
                  <a:pt x="2331625" y="73819"/>
                  <a:pt x="2320910" y="79772"/>
                </a:cubicBezTo>
                <a:lnTo>
                  <a:pt x="2311385" y="85130"/>
                </a:lnTo>
                <a:cubicBezTo>
                  <a:pt x="2308606" y="86717"/>
                  <a:pt x="2304737" y="88702"/>
                  <a:pt x="2299776" y="91083"/>
                </a:cubicBezTo>
                <a:cubicBezTo>
                  <a:pt x="2294815" y="93464"/>
                  <a:pt x="2289755" y="94655"/>
                  <a:pt x="2284596" y="94655"/>
                </a:cubicBezTo>
                <a:cubicBezTo>
                  <a:pt x="2280230" y="94655"/>
                  <a:pt x="2276658" y="92968"/>
                  <a:pt x="2273880" y="89594"/>
                </a:cubicBezTo>
                <a:cubicBezTo>
                  <a:pt x="2271102" y="86221"/>
                  <a:pt x="2268919" y="82054"/>
                  <a:pt x="2267331" y="77093"/>
                </a:cubicBezTo>
                <a:cubicBezTo>
                  <a:pt x="2265744" y="72132"/>
                  <a:pt x="2264653" y="66774"/>
                  <a:pt x="2264057" y="61019"/>
                </a:cubicBezTo>
                <a:cubicBezTo>
                  <a:pt x="2263462" y="55265"/>
                  <a:pt x="2263164" y="50205"/>
                  <a:pt x="2263164" y="45839"/>
                </a:cubicBezTo>
                <a:cubicBezTo>
                  <a:pt x="2263164" y="39092"/>
                  <a:pt x="2265546" y="33536"/>
                  <a:pt x="2270308" y="29170"/>
                </a:cubicBezTo>
                <a:cubicBezTo>
                  <a:pt x="2275071" y="24805"/>
                  <a:pt x="2281420" y="20439"/>
                  <a:pt x="2289358" y="16073"/>
                </a:cubicBezTo>
                <a:cubicBezTo>
                  <a:pt x="2297296" y="12105"/>
                  <a:pt x="2307614" y="8434"/>
                  <a:pt x="2320314" y="5060"/>
                </a:cubicBezTo>
                <a:cubicBezTo>
                  <a:pt x="2333014" y="1687"/>
                  <a:pt x="2346508" y="0"/>
                  <a:pt x="2360796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D8748-F542-43E9-A2A3-B340F67C6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0389"/>
            <a:ext cx="3276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2B6F3490-6661-423A-9676-A9EDEB3F9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0" y="6438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9FE7E9-1852-4F6E-944B-A719E84FF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>
            <a:extLst>
              <a:ext uri="{FF2B5EF4-FFF2-40B4-BE49-F238E27FC236}">
                <a16:creationId xmlns:a16="http://schemas.microsoft.com/office/drawing/2014/main" id="{8AE7BB5F-0374-488E-A52B-F46BBBBD1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85725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3B2DB9A-9946-4A5D-A16F-0C65795D2796}"/>
              </a:ext>
            </a:extLst>
          </p:cNvPr>
          <p:cNvSpPr/>
          <p:nvPr/>
        </p:nvSpPr>
        <p:spPr>
          <a:xfrm>
            <a:off x="2644775" y="1220788"/>
            <a:ext cx="5880100" cy="120491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FAF539-52AF-4470-8E3C-792D5C3948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59B7B8-1BF4-4C44-9BD6-3C580E9E1CC3}"/>
              </a:ext>
            </a:extLst>
          </p:cNvPr>
          <p:cNvSpPr/>
          <p:nvPr/>
        </p:nvSpPr>
        <p:spPr>
          <a:xfrm>
            <a:off x="182086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95BD5F-577B-4BFB-B4EC-168A7B60A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61BFB4-E3B2-465F-A3AF-3119A10FB3D7}"/>
              </a:ext>
            </a:extLst>
          </p:cNvPr>
          <p:cNvSpPr/>
          <p:nvPr/>
        </p:nvSpPr>
        <p:spPr>
          <a:xfrm>
            <a:off x="3944939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EBB316-8438-4F8F-9589-DA87EE4B41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200796-06D6-434A-B093-F6546D4B2477}"/>
              </a:ext>
            </a:extLst>
          </p:cNvPr>
          <p:cNvSpPr/>
          <p:nvPr/>
        </p:nvSpPr>
        <p:spPr>
          <a:xfrm>
            <a:off x="606901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B51980-6B62-4D00-960F-6BC553745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78DB17-BA39-47DF-8037-C77A2E342BBC}"/>
              </a:ext>
            </a:extLst>
          </p:cNvPr>
          <p:cNvSpPr/>
          <p:nvPr/>
        </p:nvSpPr>
        <p:spPr>
          <a:xfrm>
            <a:off x="8193088" y="5149851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72</a:t>
            </a:r>
          </a:p>
        </p:txBody>
      </p:sp>
      <p:pic>
        <p:nvPicPr>
          <p:cNvPr id="2" name="S19 1">
            <a:hlinkClick r:id="" action="ppaction://media"/>
            <a:extLst>
              <a:ext uri="{FF2B5EF4-FFF2-40B4-BE49-F238E27FC236}">
                <a16:creationId xmlns:a16="http://schemas.microsoft.com/office/drawing/2014/main" id="{646F104B-E3C2-4638-B8CA-1FB27E6FD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" y="6858000"/>
            <a:ext cx="406400" cy="406400"/>
          </a:xfrm>
          <a:prstGeom prst="rect">
            <a:avLst/>
          </a:prstGeom>
        </p:spPr>
      </p:pic>
      <p:pic>
        <p:nvPicPr>
          <p:cNvPr id="3" name="S19 2">
            <a:hlinkClick r:id="" action="ppaction://media"/>
            <a:extLst>
              <a:ext uri="{FF2B5EF4-FFF2-40B4-BE49-F238E27FC236}">
                <a16:creationId xmlns:a16="http://schemas.microsoft.com/office/drawing/2014/main" id="{75BB21DA-67BB-46EE-A738-63F8266280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29400" y="6654800"/>
            <a:ext cx="406400" cy="406400"/>
          </a:xfrm>
          <a:prstGeom prst="rect">
            <a:avLst/>
          </a:prstGeom>
        </p:spPr>
      </p:pic>
      <p:pic>
        <p:nvPicPr>
          <p:cNvPr id="6" name="S18 3">
            <a:hlinkClick r:id="" action="ppaction://media"/>
            <a:extLst>
              <a:ext uri="{FF2B5EF4-FFF2-40B4-BE49-F238E27FC236}">
                <a16:creationId xmlns:a16="http://schemas.microsoft.com/office/drawing/2014/main" id="{9399C2B4-80B2-495C-BC62-518840A180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87200" y="537527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46C4A-983C-4F27-B3B9-64E17B85595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6">
            <a:extLst>
              <a:ext uri="{FF2B5EF4-FFF2-40B4-BE49-F238E27FC236}">
                <a16:creationId xmlns:a16="http://schemas.microsoft.com/office/drawing/2014/main" id="{EBE79996-8104-49AC-80FA-DB605FB96F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85725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487B9A-B338-47CB-A46E-FAA818A36691}"/>
              </a:ext>
            </a:extLst>
          </p:cNvPr>
          <p:cNvSpPr/>
          <p:nvPr/>
        </p:nvSpPr>
        <p:spPr>
          <a:xfrm>
            <a:off x="2718594" y="1223897"/>
            <a:ext cx="5880100" cy="150494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 : 8 = 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6A1EE-BBEE-4883-8BF8-63FF9AB5196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37005F-E434-4A32-AA3E-A3AF98EF3F06}"/>
              </a:ext>
            </a:extLst>
          </p:cNvPr>
          <p:cNvSpPr/>
          <p:nvPr/>
        </p:nvSpPr>
        <p:spPr>
          <a:xfrm>
            <a:off x="195421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4FA5FC-870C-4D45-B278-E1ECD37FF6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A1E48C-5CB4-4653-A500-AE86EBB572D9}"/>
              </a:ext>
            </a:extLst>
          </p:cNvPr>
          <p:cNvSpPr/>
          <p:nvPr/>
        </p:nvSpPr>
        <p:spPr>
          <a:xfrm>
            <a:off x="4078289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DFBBBA-D1A4-4334-8CEA-7923C73969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47BCD3-5C38-4B1D-A251-1D7A88CEF7B4}"/>
              </a:ext>
            </a:extLst>
          </p:cNvPr>
          <p:cNvSpPr/>
          <p:nvPr/>
        </p:nvSpPr>
        <p:spPr>
          <a:xfrm>
            <a:off x="6202364" y="5149851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A3FD2-4ABE-4926-B782-758569929C9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9670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AB3A00-C5FE-43BA-9E05-5F22EA5FC352}"/>
              </a:ext>
            </a:extLst>
          </p:cNvPr>
          <p:cNvSpPr/>
          <p:nvPr/>
        </p:nvSpPr>
        <p:spPr>
          <a:xfrm>
            <a:off x="8326438" y="5149851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42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EE5799E-95A6-4464-87A3-9DD770C4F1B1}"/>
              </a:ext>
            </a:extLst>
          </p:cNvPr>
          <p:cNvSpPr/>
          <p:nvPr/>
        </p:nvSpPr>
        <p:spPr>
          <a:xfrm>
            <a:off x="2765426" y="949328"/>
            <a:ext cx="5786437" cy="6096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9 = 72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10924-F39D-4E3A-9670-7C9DBCA671D3}"/>
              </a:ext>
            </a:extLst>
          </p:cNvPr>
          <p:cNvSpPr txBox="1"/>
          <p:nvPr/>
        </p:nvSpPr>
        <p:spPr>
          <a:xfrm>
            <a:off x="4526361" y="2147234"/>
            <a:ext cx="299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F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6DF3E-BC96-4249-847F-0A857C1343C9}"/>
              </a:ext>
            </a:extLst>
          </p:cNvPr>
          <p:cNvSpPr txBox="1"/>
          <p:nvPr/>
        </p:nvSpPr>
        <p:spPr>
          <a:xfrm>
            <a:off x="6400800" y="1622428"/>
            <a:ext cx="53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S20.1">
            <a:hlinkClick r:id="" action="ppaction://media"/>
            <a:extLst>
              <a:ext uri="{FF2B5EF4-FFF2-40B4-BE49-F238E27FC236}">
                <a16:creationId xmlns:a16="http://schemas.microsoft.com/office/drawing/2014/main" id="{B8E852DE-FD5A-44F3-B152-300A89BE7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0" y="6060514"/>
            <a:ext cx="406400" cy="406400"/>
          </a:xfrm>
          <a:prstGeom prst="rect">
            <a:avLst/>
          </a:prstGeom>
        </p:spPr>
      </p:pic>
      <p:pic>
        <p:nvPicPr>
          <p:cNvPr id="7" name="S20.2">
            <a:hlinkClick r:id="" action="ppaction://media"/>
            <a:extLst>
              <a:ext uri="{FF2B5EF4-FFF2-40B4-BE49-F238E27FC236}">
                <a16:creationId xmlns:a16="http://schemas.microsoft.com/office/drawing/2014/main" id="{1C65A423-DEB0-44D7-9C7A-80407DEF1D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21561" y="6578600"/>
            <a:ext cx="304800" cy="304800"/>
          </a:xfrm>
          <a:prstGeom prst="rect">
            <a:avLst/>
          </a:prstGeom>
        </p:spPr>
      </p:pic>
      <p:pic>
        <p:nvPicPr>
          <p:cNvPr id="9" name="S20.3">
            <a:hlinkClick r:id="" action="ppaction://media"/>
            <a:extLst>
              <a:ext uri="{FF2B5EF4-FFF2-40B4-BE49-F238E27FC236}">
                <a16:creationId xmlns:a16="http://schemas.microsoft.com/office/drawing/2014/main" id="{6704FFA1-2275-4812-AD40-B3E366B2BD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 flipV="1">
            <a:off x="8544722" y="6486832"/>
            <a:ext cx="406400" cy="406400"/>
          </a:xfrm>
          <a:prstGeom prst="rect">
            <a:avLst/>
          </a:prstGeom>
        </p:spPr>
      </p:pic>
      <p:pic>
        <p:nvPicPr>
          <p:cNvPr id="10" name="S20 1">
            <a:hlinkClick r:id="" action="ppaction://media"/>
            <a:extLst>
              <a:ext uri="{FF2B5EF4-FFF2-40B4-BE49-F238E27FC236}">
                <a16:creationId xmlns:a16="http://schemas.microsoft.com/office/drawing/2014/main" id="{3FBC1ED4-9ECD-4F4A-ACAB-0EB69E6B09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 flipV="1">
            <a:off x="11988800" y="5933514"/>
            <a:ext cx="406400" cy="254000"/>
          </a:xfrm>
          <a:prstGeom prst="rect">
            <a:avLst/>
          </a:prstGeom>
        </p:spPr>
      </p:pic>
      <p:pic>
        <p:nvPicPr>
          <p:cNvPr id="11" name="S20.5">
            <a:hlinkClick r:id="" action="ppaction://media"/>
            <a:extLst>
              <a:ext uri="{FF2B5EF4-FFF2-40B4-BE49-F238E27FC236}">
                <a16:creationId xmlns:a16="http://schemas.microsoft.com/office/drawing/2014/main" id="{A3744062-AE22-4B93-85DE-4158298FD0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060239" y="4322029"/>
            <a:ext cx="406400" cy="406400"/>
          </a:xfrm>
          <a:prstGeom prst="rect">
            <a:avLst/>
          </a:prstGeom>
        </p:spPr>
      </p:pic>
      <p:pic>
        <p:nvPicPr>
          <p:cNvPr id="12" name="S20.6">
            <a:hlinkClick r:id="" action="ppaction://media"/>
            <a:extLst>
              <a:ext uri="{FF2B5EF4-FFF2-40B4-BE49-F238E27FC236}">
                <a16:creationId xmlns:a16="http://schemas.microsoft.com/office/drawing/2014/main" id="{778F3C40-FB9E-40F8-83C8-0A5A02EC5D2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060239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2" grpId="0" animBg="1"/>
      <p:bldP spid="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>
            <a:extLst>
              <a:ext uri="{FF2B5EF4-FFF2-40B4-BE49-F238E27FC236}">
                <a16:creationId xmlns:a16="http://schemas.microsoft.com/office/drawing/2014/main" id="{8A71C001-3C10-47CF-89DA-06BF8295E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88" y="9651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46761C-7F78-40AF-97AD-F570A533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80" y="702623"/>
            <a:ext cx="1987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23F9E-3364-4887-8FC8-31BF60C1FB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5" y="299932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36E557-A368-4AF4-87A6-3916EF4B5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5" y="299651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A13D0C-600D-4032-B9F8-EB5FB4437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58" y="2996516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CC19F5-BB00-4A65-AE00-FD986BC6EF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61" y="290215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6EF896-7399-4B16-B726-3116DFA7A7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18" y="290808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13060738-6A85-4BB8-8409-9F6ADC37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58" y="13938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5FC7CA-F714-4CCF-907A-250F71B8B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" y="1040094"/>
            <a:ext cx="3426986" cy="58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B67004BC-F9F4-46E9-97B9-F61A5E55CF61}"/>
              </a:ext>
            </a:extLst>
          </p:cNvPr>
          <p:cNvSpPr/>
          <p:nvPr/>
        </p:nvSpPr>
        <p:spPr>
          <a:xfrm>
            <a:off x="3193914" y="965175"/>
            <a:ext cx="7931285" cy="360682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6E037-C6A2-4B99-9D4C-F552F4F8C346}"/>
              </a:ext>
            </a:extLst>
          </p:cNvPr>
          <p:cNvSpPr txBox="1"/>
          <p:nvPr/>
        </p:nvSpPr>
        <p:spPr>
          <a:xfrm>
            <a:off x="2449348" y="1479984"/>
            <a:ext cx="936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TẠM BIỆT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HẸN GẶP LẠI CÁC EM!</a:t>
            </a:r>
          </a:p>
        </p:txBody>
      </p:sp>
      <p:pic>
        <p:nvPicPr>
          <p:cNvPr id="2" name="S21">
            <a:hlinkClick r:id="" action="ppaction://media"/>
            <a:extLst>
              <a:ext uri="{FF2B5EF4-FFF2-40B4-BE49-F238E27FC236}">
                <a16:creationId xmlns:a16="http://schemas.microsoft.com/office/drawing/2014/main" id="{20D27407-BD12-4E01-BFA6-D6E3235BE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6148" y="6400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D99CACE-C846-4D78-A395-5822EED2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4160" y="55880"/>
            <a:ext cx="12192000" cy="6934200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FD8AA3-1D82-45E2-8EF0-B87B982D0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989499"/>
              </p:ext>
            </p:extLst>
          </p:nvPr>
        </p:nvGraphicFramePr>
        <p:xfrm>
          <a:off x="1524000" y="1901416"/>
          <a:ext cx="9184640" cy="366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CE4439-9557-48E9-B240-7683B589A342}"/>
              </a:ext>
            </a:extLst>
          </p:cNvPr>
          <p:cNvSpPr txBox="1"/>
          <p:nvPr/>
        </p:nvSpPr>
        <p:spPr>
          <a:xfrm>
            <a:off x="1751806" y="2353696"/>
            <a:ext cx="322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44263-607A-4098-AAA0-6E4BFB9E66BF}"/>
              </a:ext>
            </a:extLst>
          </p:cNvPr>
          <p:cNvSpPr txBox="1"/>
          <p:nvPr/>
        </p:nvSpPr>
        <p:spPr>
          <a:xfrm>
            <a:off x="1879600" y="3483836"/>
            <a:ext cx="322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C700-EC47-4335-99BB-70100852A78B}"/>
              </a:ext>
            </a:extLst>
          </p:cNvPr>
          <p:cNvSpPr txBox="1"/>
          <p:nvPr/>
        </p:nvSpPr>
        <p:spPr>
          <a:xfrm>
            <a:off x="1747361" y="4680264"/>
            <a:ext cx="2889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14A60-301E-4908-A9A7-DF532BF272B9}"/>
              </a:ext>
            </a:extLst>
          </p:cNvPr>
          <p:cNvSpPr/>
          <p:nvPr/>
        </p:nvSpPr>
        <p:spPr>
          <a:xfrm>
            <a:off x="3489960" y="479816"/>
            <a:ext cx="5867400" cy="10860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6C91F4-47B3-49AB-8D90-B8B0DA1A95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33" t="29530" r="1709" b="38144"/>
          <a:stretch>
            <a:fillRect/>
          </a:stretch>
        </p:blipFill>
        <p:spPr>
          <a:xfrm>
            <a:off x="3987800" y="721042"/>
            <a:ext cx="5060068" cy="603550"/>
          </a:xfrm>
          <a:custGeom>
            <a:avLst/>
            <a:gdLst/>
            <a:ahLst/>
            <a:cxnLst/>
            <a:rect l="l" t="t" r="r" b="b"/>
            <a:pathLst>
              <a:path w="4758612" h="567593">
                <a:moveTo>
                  <a:pt x="4232430" y="483961"/>
                </a:moveTo>
                <a:cubicBezTo>
                  <a:pt x="4244150" y="483961"/>
                  <a:pt x="4254071" y="488021"/>
                  <a:pt x="4262191" y="496142"/>
                </a:cubicBezTo>
                <a:cubicBezTo>
                  <a:pt x="4270311" y="504262"/>
                  <a:pt x="4274372" y="514183"/>
                  <a:pt x="4274372" y="525903"/>
                </a:cubicBezTo>
                <a:cubicBezTo>
                  <a:pt x="4274372" y="537456"/>
                  <a:pt x="4270270" y="547292"/>
                  <a:pt x="4262066" y="555413"/>
                </a:cubicBezTo>
                <a:cubicBezTo>
                  <a:pt x="4253861" y="563533"/>
                  <a:pt x="4243983" y="567593"/>
                  <a:pt x="4232430" y="567593"/>
                </a:cubicBezTo>
                <a:cubicBezTo>
                  <a:pt x="4220877" y="567593"/>
                  <a:pt x="4211041" y="563533"/>
                  <a:pt x="4202920" y="555413"/>
                </a:cubicBezTo>
                <a:cubicBezTo>
                  <a:pt x="4194800" y="547292"/>
                  <a:pt x="4190740" y="537456"/>
                  <a:pt x="4190740" y="525903"/>
                </a:cubicBezTo>
                <a:cubicBezTo>
                  <a:pt x="4190740" y="514350"/>
                  <a:pt x="4194800" y="504472"/>
                  <a:pt x="4202920" y="496267"/>
                </a:cubicBezTo>
                <a:cubicBezTo>
                  <a:pt x="4211041" y="488063"/>
                  <a:pt x="4220877" y="483961"/>
                  <a:pt x="4232430" y="483961"/>
                </a:cubicBezTo>
                <a:close/>
                <a:moveTo>
                  <a:pt x="4217361" y="225530"/>
                </a:moveTo>
                <a:lnTo>
                  <a:pt x="4165123" y="342816"/>
                </a:lnTo>
                <a:lnTo>
                  <a:pt x="4268093" y="342816"/>
                </a:lnTo>
                <a:close/>
                <a:moveTo>
                  <a:pt x="2979111" y="225530"/>
                </a:moveTo>
                <a:lnTo>
                  <a:pt x="2926872" y="342816"/>
                </a:lnTo>
                <a:lnTo>
                  <a:pt x="3029843" y="342816"/>
                </a:lnTo>
                <a:close/>
                <a:moveTo>
                  <a:pt x="1731336" y="225530"/>
                </a:moveTo>
                <a:lnTo>
                  <a:pt x="1679098" y="342816"/>
                </a:lnTo>
                <a:lnTo>
                  <a:pt x="1782068" y="342816"/>
                </a:lnTo>
                <a:close/>
                <a:moveTo>
                  <a:pt x="3830064" y="137126"/>
                </a:moveTo>
                <a:lnTo>
                  <a:pt x="3829813" y="269481"/>
                </a:lnTo>
                <a:lnTo>
                  <a:pt x="3905408" y="269481"/>
                </a:lnTo>
                <a:lnTo>
                  <a:pt x="3905408" y="288066"/>
                </a:lnTo>
                <a:lnTo>
                  <a:pt x="3829813" y="288066"/>
                </a:lnTo>
                <a:lnTo>
                  <a:pt x="3830064" y="402840"/>
                </a:lnTo>
                <a:cubicBezTo>
                  <a:pt x="3830064" y="416905"/>
                  <a:pt x="3830733" y="425527"/>
                  <a:pt x="3832073" y="428709"/>
                </a:cubicBezTo>
                <a:cubicBezTo>
                  <a:pt x="3833412" y="431890"/>
                  <a:pt x="3835589" y="434318"/>
                  <a:pt x="3838603" y="435992"/>
                </a:cubicBezTo>
                <a:cubicBezTo>
                  <a:pt x="3843291" y="438503"/>
                  <a:pt x="3849821" y="439759"/>
                  <a:pt x="3858192" y="439759"/>
                </a:cubicBezTo>
                <a:cubicBezTo>
                  <a:pt x="3886153" y="439759"/>
                  <a:pt x="3907585" y="430216"/>
                  <a:pt x="3922486" y="411128"/>
                </a:cubicBezTo>
                <a:cubicBezTo>
                  <a:pt x="3942410" y="385344"/>
                  <a:pt x="3952373" y="345328"/>
                  <a:pt x="3952373" y="291080"/>
                </a:cubicBezTo>
                <a:cubicBezTo>
                  <a:pt x="3952373" y="247380"/>
                  <a:pt x="3945508" y="212471"/>
                  <a:pt x="3931778" y="186351"/>
                </a:cubicBezTo>
                <a:cubicBezTo>
                  <a:pt x="3921063" y="165925"/>
                  <a:pt x="3907166" y="152028"/>
                  <a:pt x="3890088" y="144661"/>
                </a:cubicBezTo>
                <a:cubicBezTo>
                  <a:pt x="3878033" y="139471"/>
                  <a:pt x="3858025" y="136959"/>
                  <a:pt x="3830064" y="137126"/>
                </a:cubicBezTo>
                <a:close/>
                <a:moveTo>
                  <a:pt x="4452715" y="117788"/>
                </a:moveTo>
                <a:lnTo>
                  <a:pt x="4758612" y="117788"/>
                </a:lnTo>
                <a:lnTo>
                  <a:pt x="4758612" y="209959"/>
                </a:lnTo>
                <a:lnTo>
                  <a:pt x="4749571" y="209959"/>
                </a:lnTo>
                <a:cubicBezTo>
                  <a:pt x="4744213" y="188695"/>
                  <a:pt x="4738269" y="173417"/>
                  <a:pt x="4731739" y="164125"/>
                </a:cubicBezTo>
                <a:cubicBezTo>
                  <a:pt x="4725210" y="154832"/>
                  <a:pt x="4716252" y="147424"/>
                  <a:pt x="4704867" y="141898"/>
                </a:cubicBezTo>
                <a:cubicBezTo>
                  <a:pt x="4698504" y="138884"/>
                  <a:pt x="4687370" y="137378"/>
                  <a:pt x="4671464" y="137378"/>
                </a:cubicBezTo>
                <a:lnTo>
                  <a:pt x="4646098" y="137378"/>
                </a:lnTo>
                <a:lnTo>
                  <a:pt x="4646098" y="400078"/>
                </a:lnTo>
                <a:cubicBezTo>
                  <a:pt x="4646098" y="417491"/>
                  <a:pt x="4647060" y="428374"/>
                  <a:pt x="4648986" y="432727"/>
                </a:cubicBezTo>
                <a:cubicBezTo>
                  <a:pt x="4650911" y="437080"/>
                  <a:pt x="4654679" y="440889"/>
                  <a:pt x="4660288" y="444154"/>
                </a:cubicBezTo>
                <a:cubicBezTo>
                  <a:pt x="4665897" y="447419"/>
                  <a:pt x="4673557" y="449052"/>
                  <a:pt x="4683268" y="449052"/>
                </a:cubicBezTo>
                <a:lnTo>
                  <a:pt x="4694570" y="449052"/>
                </a:lnTo>
                <a:lnTo>
                  <a:pt x="4694570" y="458344"/>
                </a:lnTo>
                <a:lnTo>
                  <a:pt x="4516255" y="458344"/>
                </a:lnTo>
                <a:lnTo>
                  <a:pt x="4516255" y="449052"/>
                </a:lnTo>
                <a:lnTo>
                  <a:pt x="4527556" y="449052"/>
                </a:lnTo>
                <a:cubicBezTo>
                  <a:pt x="4537435" y="449052"/>
                  <a:pt x="4545388" y="447294"/>
                  <a:pt x="4551415" y="443778"/>
                </a:cubicBezTo>
                <a:cubicBezTo>
                  <a:pt x="4555768" y="441433"/>
                  <a:pt x="4559201" y="437415"/>
                  <a:pt x="4561713" y="431722"/>
                </a:cubicBezTo>
                <a:cubicBezTo>
                  <a:pt x="4563554" y="427704"/>
                  <a:pt x="4564475" y="417156"/>
                  <a:pt x="4564475" y="400078"/>
                </a:cubicBezTo>
                <a:lnTo>
                  <a:pt x="4564475" y="137378"/>
                </a:lnTo>
                <a:lnTo>
                  <a:pt x="4539863" y="137378"/>
                </a:lnTo>
                <a:cubicBezTo>
                  <a:pt x="4516924" y="137378"/>
                  <a:pt x="4500265" y="142233"/>
                  <a:pt x="4489884" y="151944"/>
                </a:cubicBezTo>
                <a:cubicBezTo>
                  <a:pt x="4475318" y="165506"/>
                  <a:pt x="4466109" y="184845"/>
                  <a:pt x="4462258" y="209959"/>
                </a:cubicBezTo>
                <a:lnTo>
                  <a:pt x="4452715" y="209959"/>
                </a:lnTo>
                <a:close/>
                <a:moveTo>
                  <a:pt x="3699969" y="117788"/>
                </a:moveTo>
                <a:lnTo>
                  <a:pt x="3852667" y="117788"/>
                </a:lnTo>
                <a:cubicBezTo>
                  <a:pt x="3893353" y="117788"/>
                  <a:pt x="3926086" y="123313"/>
                  <a:pt x="3950866" y="134364"/>
                </a:cubicBezTo>
                <a:cubicBezTo>
                  <a:pt x="3981171" y="147926"/>
                  <a:pt x="4004109" y="168436"/>
                  <a:pt x="4019680" y="195895"/>
                </a:cubicBezTo>
                <a:cubicBezTo>
                  <a:pt x="4035251" y="223354"/>
                  <a:pt x="4043037" y="254412"/>
                  <a:pt x="4043037" y="289071"/>
                </a:cubicBezTo>
                <a:cubicBezTo>
                  <a:pt x="4043037" y="313013"/>
                  <a:pt x="4039228" y="335073"/>
                  <a:pt x="4031610" y="355248"/>
                </a:cubicBezTo>
                <a:cubicBezTo>
                  <a:pt x="4023991" y="375424"/>
                  <a:pt x="4014029" y="392083"/>
                  <a:pt x="4001723" y="405226"/>
                </a:cubicBezTo>
                <a:cubicBezTo>
                  <a:pt x="3989417" y="418370"/>
                  <a:pt x="3975269" y="428918"/>
                  <a:pt x="3959279" y="436871"/>
                </a:cubicBezTo>
                <a:cubicBezTo>
                  <a:pt x="3943289" y="444824"/>
                  <a:pt x="3923742" y="450977"/>
                  <a:pt x="3900636" y="455330"/>
                </a:cubicBezTo>
                <a:cubicBezTo>
                  <a:pt x="3890590" y="457339"/>
                  <a:pt x="3874601" y="458344"/>
                  <a:pt x="3852667" y="458344"/>
                </a:cubicBezTo>
                <a:lnTo>
                  <a:pt x="3699969" y="458344"/>
                </a:lnTo>
                <a:lnTo>
                  <a:pt x="3699969" y="449052"/>
                </a:lnTo>
                <a:lnTo>
                  <a:pt x="3711271" y="449052"/>
                </a:lnTo>
                <a:cubicBezTo>
                  <a:pt x="3721149" y="449052"/>
                  <a:pt x="3728726" y="447503"/>
                  <a:pt x="3734000" y="444405"/>
                </a:cubicBezTo>
                <a:cubicBezTo>
                  <a:pt x="3739274" y="441308"/>
                  <a:pt x="3743167" y="437080"/>
                  <a:pt x="3745678" y="431722"/>
                </a:cubicBezTo>
                <a:cubicBezTo>
                  <a:pt x="3747352" y="428039"/>
                  <a:pt x="3748190" y="417491"/>
                  <a:pt x="3748190" y="400078"/>
                </a:cubicBezTo>
                <a:lnTo>
                  <a:pt x="3748190" y="288066"/>
                </a:lnTo>
                <a:lnTo>
                  <a:pt x="3699969" y="288066"/>
                </a:lnTo>
                <a:lnTo>
                  <a:pt x="3699969" y="269481"/>
                </a:lnTo>
                <a:lnTo>
                  <a:pt x="3748190" y="269481"/>
                </a:lnTo>
                <a:lnTo>
                  <a:pt x="3748190" y="176054"/>
                </a:lnTo>
                <a:cubicBezTo>
                  <a:pt x="3748190" y="158641"/>
                  <a:pt x="3747227" y="147758"/>
                  <a:pt x="3745301" y="143405"/>
                </a:cubicBezTo>
                <a:cubicBezTo>
                  <a:pt x="3743376" y="139052"/>
                  <a:pt x="3739609" y="135243"/>
                  <a:pt x="3734000" y="131978"/>
                </a:cubicBezTo>
                <a:cubicBezTo>
                  <a:pt x="3728391" y="128713"/>
                  <a:pt x="3720815" y="127081"/>
                  <a:pt x="3711271" y="127081"/>
                </a:cubicBezTo>
                <a:lnTo>
                  <a:pt x="3699969" y="127081"/>
                </a:lnTo>
                <a:close/>
                <a:moveTo>
                  <a:pt x="3203162" y="117788"/>
                </a:moveTo>
                <a:lnTo>
                  <a:pt x="3323964" y="117788"/>
                </a:lnTo>
                <a:lnTo>
                  <a:pt x="3491982" y="329003"/>
                </a:lnTo>
                <a:lnTo>
                  <a:pt x="3491982" y="182584"/>
                </a:lnTo>
                <a:cubicBezTo>
                  <a:pt x="3491982" y="162157"/>
                  <a:pt x="3489052" y="148344"/>
                  <a:pt x="3483192" y="141145"/>
                </a:cubicBezTo>
                <a:cubicBezTo>
                  <a:pt x="3475155" y="131434"/>
                  <a:pt x="3461677" y="126746"/>
                  <a:pt x="3442757" y="127081"/>
                </a:cubicBezTo>
                <a:lnTo>
                  <a:pt x="3442757" y="117788"/>
                </a:lnTo>
                <a:lnTo>
                  <a:pt x="3555271" y="117788"/>
                </a:lnTo>
                <a:lnTo>
                  <a:pt x="3555271" y="127081"/>
                </a:lnTo>
                <a:cubicBezTo>
                  <a:pt x="3540872" y="128922"/>
                  <a:pt x="3531203" y="131308"/>
                  <a:pt x="3526264" y="134238"/>
                </a:cubicBezTo>
                <a:cubicBezTo>
                  <a:pt x="3521324" y="137168"/>
                  <a:pt x="3517474" y="141940"/>
                  <a:pt x="3514711" y="148554"/>
                </a:cubicBezTo>
                <a:cubicBezTo>
                  <a:pt x="3511948" y="155167"/>
                  <a:pt x="3510567" y="166511"/>
                  <a:pt x="3510567" y="182584"/>
                </a:cubicBezTo>
                <a:lnTo>
                  <a:pt x="3510567" y="466130"/>
                </a:lnTo>
                <a:lnTo>
                  <a:pt x="3502028" y="466130"/>
                </a:lnTo>
                <a:lnTo>
                  <a:pt x="3271726" y="182584"/>
                </a:lnTo>
                <a:lnTo>
                  <a:pt x="3271726" y="399073"/>
                </a:lnTo>
                <a:cubicBezTo>
                  <a:pt x="3271726" y="418663"/>
                  <a:pt x="3276205" y="431890"/>
                  <a:pt x="3285162" y="438755"/>
                </a:cubicBezTo>
                <a:cubicBezTo>
                  <a:pt x="3294120" y="445619"/>
                  <a:pt x="3304375" y="449052"/>
                  <a:pt x="3315928" y="449052"/>
                </a:cubicBezTo>
                <a:lnTo>
                  <a:pt x="3323964" y="449052"/>
                </a:lnTo>
                <a:lnTo>
                  <a:pt x="3323964" y="458344"/>
                </a:lnTo>
                <a:lnTo>
                  <a:pt x="3203162" y="458344"/>
                </a:lnTo>
                <a:lnTo>
                  <a:pt x="3203162" y="449052"/>
                </a:lnTo>
                <a:cubicBezTo>
                  <a:pt x="3221915" y="448884"/>
                  <a:pt x="3234974" y="445033"/>
                  <a:pt x="3242341" y="437499"/>
                </a:cubicBezTo>
                <a:cubicBezTo>
                  <a:pt x="3249708" y="429964"/>
                  <a:pt x="3253392" y="417156"/>
                  <a:pt x="3253392" y="399073"/>
                </a:cubicBezTo>
                <a:lnTo>
                  <a:pt x="3253392" y="158725"/>
                </a:lnTo>
                <a:lnTo>
                  <a:pt x="3246109" y="149684"/>
                </a:lnTo>
                <a:cubicBezTo>
                  <a:pt x="3238909" y="140643"/>
                  <a:pt x="3232547" y="134699"/>
                  <a:pt x="3227021" y="131852"/>
                </a:cubicBezTo>
                <a:cubicBezTo>
                  <a:pt x="3221496" y="129006"/>
                  <a:pt x="3213543" y="127415"/>
                  <a:pt x="3203162" y="127081"/>
                </a:cubicBezTo>
                <a:close/>
                <a:moveTo>
                  <a:pt x="1960159" y="117788"/>
                </a:moveTo>
                <a:lnTo>
                  <a:pt x="2135962" y="117788"/>
                </a:lnTo>
                <a:lnTo>
                  <a:pt x="2135962" y="127081"/>
                </a:lnTo>
                <a:lnTo>
                  <a:pt x="2127172" y="127081"/>
                </a:lnTo>
                <a:cubicBezTo>
                  <a:pt x="2113945" y="127081"/>
                  <a:pt x="2104862" y="128462"/>
                  <a:pt x="2099923" y="131224"/>
                </a:cubicBezTo>
                <a:cubicBezTo>
                  <a:pt x="2094984" y="133987"/>
                  <a:pt x="2091468" y="137796"/>
                  <a:pt x="2089374" y="142652"/>
                </a:cubicBezTo>
                <a:cubicBezTo>
                  <a:pt x="2087282" y="147507"/>
                  <a:pt x="2086235" y="159646"/>
                  <a:pt x="2086235" y="179068"/>
                </a:cubicBezTo>
                <a:lnTo>
                  <a:pt x="2086235" y="345830"/>
                </a:lnTo>
                <a:cubicBezTo>
                  <a:pt x="2086235" y="376303"/>
                  <a:pt x="2088537" y="396478"/>
                  <a:pt x="2093142" y="406357"/>
                </a:cubicBezTo>
                <a:cubicBezTo>
                  <a:pt x="2097746" y="416235"/>
                  <a:pt x="2105322" y="424439"/>
                  <a:pt x="2115871" y="430969"/>
                </a:cubicBezTo>
                <a:cubicBezTo>
                  <a:pt x="2126419" y="437499"/>
                  <a:pt x="2139730" y="440764"/>
                  <a:pt x="2155803" y="440764"/>
                </a:cubicBezTo>
                <a:cubicBezTo>
                  <a:pt x="2174221" y="440764"/>
                  <a:pt x="2189917" y="436620"/>
                  <a:pt x="2202893" y="428332"/>
                </a:cubicBezTo>
                <a:cubicBezTo>
                  <a:pt x="2215869" y="420044"/>
                  <a:pt x="2225580" y="408617"/>
                  <a:pt x="2232026" y="394050"/>
                </a:cubicBezTo>
                <a:cubicBezTo>
                  <a:pt x="2238473" y="379484"/>
                  <a:pt x="2241696" y="354118"/>
                  <a:pt x="2241696" y="317953"/>
                </a:cubicBezTo>
                <a:lnTo>
                  <a:pt x="2241696" y="179068"/>
                </a:lnTo>
                <a:cubicBezTo>
                  <a:pt x="2241696" y="163832"/>
                  <a:pt x="2240105" y="152949"/>
                  <a:pt x="2236924" y="146419"/>
                </a:cubicBezTo>
                <a:cubicBezTo>
                  <a:pt x="2233743" y="139889"/>
                  <a:pt x="2229724" y="135368"/>
                  <a:pt x="2224869" y="132857"/>
                </a:cubicBezTo>
                <a:cubicBezTo>
                  <a:pt x="2217334" y="129006"/>
                  <a:pt x="2206702" y="127081"/>
                  <a:pt x="2192973" y="127081"/>
                </a:cubicBezTo>
                <a:lnTo>
                  <a:pt x="2192973" y="117788"/>
                </a:lnTo>
                <a:lnTo>
                  <a:pt x="2310761" y="117788"/>
                </a:lnTo>
                <a:lnTo>
                  <a:pt x="2310761" y="127081"/>
                </a:lnTo>
                <a:lnTo>
                  <a:pt x="2303729" y="127081"/>
                </a:lnTo>
                <a:cubicBezTo>
                  <a:pt x="2294185" y="127081"/>
                  <a:pt x="2286232" y="129006"/>
                  <a:pt x="2279870" y="132857"/>
                </a:cubicBezTo>
                <a:cubicBezTo>
                  <a:pt x="2273508" y="136708"/>
                  <a:pt x="2268903" y="142484"/>
                  <a:pt x="2266057" y="150186"/>
                </a:cubicBezTo>
                <a:cubicBezTo>
                  <a:pt x="2263880" y="155544"/>
                  <a:pt x="2262792" y="165171"/>
                  <a:pt x="2262792" y="179068"/>
                </a:cubicBezTo>
                <a:lnTo>
                  <a:pt x="2262792" y="308409"/>
                </a:lnTo>
                <a:cubicBezTo>
                  <a:pt x="2262792" y="348425"/>
                  <a:pt x="2260155" y="377307"/>
                  <a:pt x="2254881" y="395055"/>
                </a:cubicBezTo>
                <a:cubicBezTo>
                  <a:pt x="2249607" y="412803"/>
                  <a:pt x="2236756" y="429127"/>
                  <a:pt x="2216330" y="444029"/>
                </a:cubicBezTo>
                <a:cubicBezTo>
                  <a:pt x="2195903" y="458930"/>
                  <a:pt x="2168026" y="466381"/>
                  <a:pt x="2132698" y="466381"/>
                </a:cubicBezTo>
                <a:cubicBezTo>
                  <a:pt x="2103230" y="466381"/>
                  <a:pt x="2080459" y="462446"/>
                  <a:pt x="2064385" y="454577"/>
                </a:cubicBezTo>
                <a:cubicBezTo>
                  <a:pt x="2042452" y="443861"/>
                  <a:pt x="2026964" y="430132"/>
                  <a:pt x="2017923" y="413389"/>
                </a:cubicBezTo>
                <a:cubicBezTo>
                  <a:pt x="2008882" y="396646"/>
                  <a:pt x="2004361" y="374126"/>
                  <a:pt x="2004361" y="345830"/>
                </a:cubicBezTo>
                <a:lnTo>
                  <a:pt x="2004361" y="179068"/>
                </a:lnTo>
                <a:cubicBezTo>
                  <a:pt x="2004361" y="159479"/>
                  <a:pt x="2003273" y="147298"/>
                  <a:pt x="2001096" y="142526"/>
                </a:cubicBezTo>
                <a:cubicBezTo>
                  <a:pt x="1998920" y="137754"/>
                  <a:pt x="1995153" y="133945"/>
                  <a:pt x="1989795" y="131099"/>
                </a:cubicBezTo>
                <a:cubicBezTo>
                  <a:pt x="1984437" y="128253"/>
                  <a:pt x="1974558" y="126913"/>
                  <a:pt x="1960159" y="127081"/>
                </a:cubicBezTo>
                <a:close/>
                <a:moveTo>
                  <a:pt x="721909" y="117788"/>
                </a:moveTo>
                <a:lnTo>
                  <a:pt x="897713" y="117788"/>
                </a:lnTo>
                <a:lnTo>
                  <a:pt x="897713" y="127081"/>
                </a:lnTo>
                <a:lnTo>
                  <a:pt x="888922" y="127081"/>
                </a:lnTo>
                <a:cubicBezTo>
                  <a:pt x="875695" y="127081"/>
                  <a:pt x="866612" y="128462"/>
                  <a:pt x="861673" y="131224"/>
                </a:cubicBezTo>
                <a:cubicBezTo>
                  <a:pt x="856734" y="133987"/>
                  <a:pt x="853218" y="137796"/>
                  <a:pt x="851125" y="142652"/>
                </a:cubicBezTo>
                <a:cubicBezTo>
                  <a:pt x="849032" y="147507"/>
                  <a:pt x="847985" y="159646"/>
                  <a:pt x="847985" y="179068"/>
                </a:cubicBezTo>
                <a:lnTo>
                  <a:pt x="847985" y="345830"/>
                </a:lnTo>
                <a:cubicBezTo>
                  <a:pt x="847985" y="376303"/>
                  <a:pt x="850288" y="396478"/>
                  <a:pt x="854892" y="406357"/>
                </a:cubicBezTo>
                <a:cubicBezTo>
                  <a:pt x="859496" y="416235"/>
                  <a:pt x="867073" y="424439"/>
                  <a:pt x="877621" y="430969"/>
                </a:cubicBezTo>
                <a:cubicBezTo>
                  <a:pt x="888169" y="437499"/>
                  <a:pt x="901480" y="440764"/>
                  <a:pt x="917553" y="440764"/>
                </a:cubicBezTo>
                <a:cubicBezTo>
                  <a:pt x="935971" y="440764"/>
                  <a:pt x="951667" y="436620"/>
                  <a:pt x="964643" y="428332"/>
                </a:cubicBezTo>
                <a:cubicBezTo>
                  <a:pt x="977619" y="420044"/>
                  <a:pt x="987330" y="408617"/>
                  <a:pt x="993776" y="394050"/>
                </a:cubicBezTo>
                <a:cubicBezTo>
                  <a:pt x="1000223" y="379484"/>
                  <a:pt x="1003446" y="354118"/>
                  <a:pt x="1003446" y="317953"/>
                </a:cubicBezTo>
                <a:lnTo>
                  <a:pt x="1003446" y="179068"/>
                </a:lnTo>
                <a:cubicBezTo>
                  <a:pt x="1003446" y="163832"/>
                  <a:pt x="1001855" y="152949"/>
                  <a:pt x="998674" y="146419"/>
                </a:cubicBezTo>
                <a:cubicBezTo>
                  <a:pt x="995493" y="139889"/>
                  <a:pt x="991474" y="135368"/>
                  <a:pt x="986619" y="132857"/>
                </a:cubicBezTo>
                <a:cubicBezTo>
                  <a:pt x="979084" y="129006"/>
                  <a:pt x="968452" y="127081"/>
                  <a:pt x="954723" y="127081"/>
                </a:cubicBezTo>
                <a:lnTo>
                  <a:pt x="954723" y="117788"/>
                </a:lnTo>
                <a:lnTo>
                  <a:pt x="1072511" y="117788"/>
                </a:lnTo>
                <a:lnTo>
                  <a:pt x="1072511" y="127081"/>
                </a:lnTo>
                <a:lnTo>
                  <a:pt x="1065479" y="127081"/>
                </a:lnTo>
                <a:cubicBezTo>
                  <a:pt x="1055935" y="127081"/>
                  <a:pt x="1047982" y="129006"/>
                  <a:pt x="1041620" y="132857"/>
                </a:cubicBezTo>
                <a:cubicBezTo>
                  <a:pt x="1035258" y="136708"/>
                  <a:pt x="1030653" y="142484"/>
                  <a:pt x="1027807" y="150186"/>
                </a:cubicBezTo>
                <a:cubicBezTo>
                  <a:pt x="1025630" y="155544"/>
                  <a:pt x="1024542" y="165171"/>
                  <a:pt x="1024542" y="179068"/>
                </a:cubicBezTo>
                <a:lnTo>
                  <a:pt x="1024542" y="308409"/>
                </a:lnTo>
                <a:cubicBezTo>
                  <a:pt x="1024542" y="348425"/>
                  <a:pt x="1021905" y="377307"/>
                  <a:pt x="1016631" y="395055"/>
                </a:cubicBezTo>
                <a:cubicBezTo>
                  <a:pt x="1011357" y="412803"/>
                  <a:pt x="998506" y="429127"/>
                  <a:pt x="978080" y="444029"/>
                </a:cubicBezTo>
                <a:cubicBezTo>
                  <a:pt x="957653" y="458930"/>
                  <a:pt x="929776" y="466381"/>
                  <a:pt x="894448" y="466381"/>
                </a:cubicBezTo>
                <a:cubicBezTo>
                  <a:pt x="864980" y="466381"/>
                  <a:pt x="842209" y="462446"/>
                  <a:pt x="826135" y="454577"/>
                </a:cubicBezTo>
                <a:cubicBezTo>
                  <a:pt x="804202" y="443861"/>
                  <a:pt x="788715" y="430132"/>
                  <a:pt x="779673" y="413389"/>
                </a:cubicBezTo>
                <a:cubicBezTo>
                  <a:pt x="770632" y="396646"/>
                  <a:pt x="766111" y="374126"/>
                  <a:pt x="766111" y="345830"/>
                </a:cubicBezTo>
                <a:lnTo>
                  <a:pt x="766111" y="179068"/>
                </a:lnTo>
                <a:cubicBezTo>
                  <a:pt x="766111" y="159479"/>
                  <a:pt x="765023" y="147298"/>
                  <a:pt x="762846" y="142526"/>
                </a:cubicBezTo>
                <a:cubicBezTo>
                  <a:pt x="760670" y="137754"/>
                  <a:pt x="756903" y="133945"/>
                  <a:pt x="751545" y="131099"/>
                </a:cubicBezTo>
                <a:cubicBezTo>
                  <a:pt x="746187" y="128253"/>
                  <a:pt x="736308" y="126913"/>
                  <a:pt x="721909" y="127081"/>
                </a:cubicBezTo>
                <a:close/>
                <a:moveTo>
                  <a:pt x="377251" y="117788"/>
                </a:moveTo>
                <a:lnTo>
                  <a:pt x="662304" y="117788"/>
                </a:lnTo>
                <a:lnTo>
                  <a:pt x="662304" y="218498"/>
                </a:lnTo>
                <a:lnTo>
                  <a:pt x="652760" y="218498"/>
                </a:lnTo>
                <a:cubicBezTo>
                  <a:pt x="647905" y="193886"/>
                  <a:pt x="641082" y="176222"/>
                  <a:pt x="632292" y="165506"/>
                </a:cubicBezTo>
                <a:cubicBezTo>
                  <a:pt x="623501" y="154791"/>
                  <a:pt x="611070" y="146921"/>
                  <a:pt x="594996" y="141898"/>
                </a:cubicBezTo>
                <a:cubicBezTo>
                  <a:pt x="585620" y="138884"/>
                  <a:pt x="568040" y="137378"/>
                  <a:pt x="542255" y="137378"/>
                </a:cubicBezTo>
                <a:lnTo>
                  <a:pt x="507094" y="137378"/>
                </a:lnTo>
                <a:lnTo>
                  <a:pt x="507094" y="276011"/>
                </a:lnTo>
                <a:lnTo>
                  <a:pt x="513875" y="276011"/>
                </a:lnTo>
                <a:cubicBezTo>
                  <a:pt x="535474" y="276011"/>
                  <a:pt x="551129" y="269230"/>
                  <a:pt x="560840" y="255668"/>
                </a:cubicBezTo>
                <a:cubicBezTo>
                  <a:pt x="570551" y="242106"/>
                  <a:pt x="576746" y="222098"/>
                  <a:pt x="579425" y="195644"/>
                </a:cubicBezTo>
                <a:lnTo>
                  <a:pt x="588969" y="195644"/>
                </a:lnTo>
                <a:lnTo>
                  <a:pt x="588969" y="373959"/>
                </a:lnTo>
                <a:lnTo>
                  <a:pt x="579425" y="373959"/>
                </a:lnTo>
                <a:cubicBezTo>
                  <a:pt x="577416" y="354536"/>
                  <a:pt x="573188" y="338630"/>
                  <a:pt x="566742" y="326241"/>
                </a:cubicBezTo>
                <a:cubicBezTo>
                  <a:pt x="560296" y="313851"/>
                  <a:pt x="552803" y="305521"/>
                  <a:pt x="544264" y="301251"/>
                </a:cubicBezTo>
                <a:cubicBezTo>
                  <a:pt x="535725" y="296982"/>
                  <a:pt x="523335" y="294847"/>
                  <a:pt x="507094" y="294847"/>
                </a:cubicBezTo>
                <a:lnTo>
                  <a:pt x="507094" y="390785"/>
                </a:lnTo>
                <a:cubicBezTo>
                  <a:pt x="507094" y="409538"/>
                  <a:pt x="507890" y="421007"/>
                  <a:pt x="509480" y="425193"/>
                </a:cubicBezTo>
                <a:cubicBezTo>
                  <a:pt x="511071" y="429378"/>
                  <a:pt x="514043" y="432811"/>
                  <a:pt x="518396" y="435490"/>
                </a:cubicBezTo>
                <a:cubicBezTo>
                  <a:pt x="522749" y="438169"/>
                  <a:pt x="529781" y="439508"/>
                  <a:pt x="539493" y="439508"/>
                </a:cubicBezTo>
                <a:lnTo>
                  <a:pt x="559836" y="439508"/>
                </a:lnTo>
                <a:cubicBezTo>
                  <a:pt x="591647" y="439508"/>
                  <a:pt x="617139" y="432141"/>
                  <a:pt x="636310" y="417407"/>
                </a:cubicBezTo>
                <a:cubicBezTo>
                  <a:pt x="655481" y="402673"/>
                  <a:pt x="669252" y="380237"/>
                  <a:pt x="677624" y="350100"/>
                </a:cubicBezTo>
                <a:lnTo>
                  <a:pt x="686916" y="350100"/>
                </a:lnTo>
                <a:lnTo>
                  <a:pt x="671596" y="458344"/>
                </a:lnTo>
                <a:lnTo>
                  <a:pt x="377251" y="458344"/>
                </a:lnTo>
                <a:lnTo>
                  <a:pt x="377251" y="449052"/>
                </a:lnTo>
                <a:lnTo>
                  <a:pt x="388553" y="449052"/>
                </a:lnTo>
                <a:cubicBezTo>
                  <a:pt x="398431" y="449052"/>
                  <a:pt x="406384" y="447294"/>
                  <a:pt x="412412" y="443778"/>
                </a:cubicBezTo>
                <a:cubicBezTo>
                  <a:pt x="416765" y="441433"/>
                  <a:pt x="420114" y="437415"/>
                  <a:pt x="422458" y="431722"/>
                </a:cubicBezTo>
                <a:cubicBezTo>
                  <a:pt x="424300" y="427704"/>
                  <a:pt x="425220" y="417156"/>
                  <a:pt x="425220" y="400078"/>
                </a:cubicBezTo>
                <a:lnTo>
                  <a:pt x="425220" y="176054"/>
                </a:lnTo>
                <a:cubicBezTo>
                  <a:pt x="425220" y="160651"/>
                  <a:pt x="424802" y="151191"/>
                  <a:pt x="423965" y="147675"/>
                </a:cubicBezTo>
                <a:cubicBezTo>
                  <a:pt x="422290" y="141815"/>
                  <a:pt x="419193" y="137294"/>
                  <a:pt x="414672" y="134113"/>
                </a:cubicBezTo>
                <a:cubicBezTo>
                  <a:pt x="408310" y="129425"/>
                  <a:pt x="399603" y="127081"/>
                  <a:pt x="388553" y="127081"/>
                </a:cubicBezTo>
                <a:lnTo>
                  <a:pt x="377251" y="127081"/>
                </a:lnTo>
                <a:close/>
                <a:moveTo>
                  <a:pt x="0" y="117788"/>
                </a:moveTo>
                <a:lnTo>
                  <a:pt x="163246" y="117788"/>
                </a:lnTo>
                <a:lnTo>
                  <a:pt x="163246" y="127081"/>
                </a:lnTo>
                <a:lnTo>
                  <a:pt x="155963" y="127081"/>
                </a:lnTo>
                <a:cubicBezTo>
                  <a:pt x="146084" y="127081"/>
                  <a:pt x="139177" y="128504"/>
                  <a:pt x="135243" y="131350"/>
                </a:cubicBezTo>
                <a:cubicBezTo>
                  <a:pt x="131308" y="134196"/>
                  <a:pt x="129341" y="137210"/>
                  <a:pt x="129341" y="140391"/>
                </a:cubicBezTo>
                <a:cubicBezTo>
                  <a:pt x="129341" y="146419"/>
                  <a:pt x="136038" y="161571"/>
                  <a:pt x="149433" y="185849"/>
                </a:cubicBezTo>
                <a:lnTo>
                  <a:pt x="210964" y="298614"/>
                </a:lnTo>
                <a:lnTo>
                  <a:pt x="272244" y="195895"/>
                </a:lnTo>
                <a:cubicBezTo>
                  <a:pt x="287480" y="170780"/>
                  <a:pt x="295098" y="154121"/>
                  <a:pt x="295098" y="145917"/>
                </a:cubicBezTo>
                <a:cubicBezTo>
                  <a:pt x="295098" y="141396"/>
                  <a:pt x="292921" y="137629"/>
                  <a:pt x="288568" y="134615"/>
                </a:cubicBezTo>
                <a:cubicBezTo>
                  <a:pt x="282876" y="130429"/>
                  <a:pt x="272411" y="127918"/>
                  <a:pt x="257175" y="127081"/>
                </a:cubicBezTo>
                <a:lnTo>
                  <a:pt x="257175" y="117788"/>
                </a:lnTo>
                <a:lnTo>
                  <a:pt x="361150" y="117788"/>
                </a:lnTo>
                <a:lnTo>
                  <a:pt x="361150" y="127081"/>
                </a:lnTo>
                <a:cubicBezTo>
                  <a:pt x="349932" y="128587"/>
                  <a:pt x="341309" y="131852"/>
                  <a:pt x="335282" y="136875"/>
                </a:cubicBezTo>
                <a:cubicBezTo>
                  <a:pt x="326910" y="143907"/>
                  <a:pt x="313683" y="163078"/>
                  <a:pt x="295600" y="194388"/>
                </a:cubicBezTo>
                <a:lnTo>
                  <a:pt x="221763" y="317701"/>
                </a:lnTo>
                <a:lnTo>
                  <a:pt x="221763" y="400078"/>
                </a:lnTo>
                <a:cubicBezTo>
                  <a:pt x="221763" y="417658"/>
                  <a:pt x="222684" y="428583"/>
                  <a:pt x="224526" y="432853"/>
                </a:cubicBezTo>
                <a:cubicBezTo>
                  <a:pt x="226367" y="437122"/>
                  <a:pt x="230009" y="440889"/>
                  <a:pt x="235451" y="444154"/>
                </a:cubicBezTo>
                <a:cubicBezTo>
                  <a:pt x="240892" y="447419"/>
                  <a:pt x="248134" y="449052"/>
                  <a:pt x="257175" y="449052"/>
                </a:cubicBezTo>
                <a:lnTo>
                  <a:pt x="276262" y="449052"/>
                </a:lnTo>
                <a:lnTo>
                  <a:pt x="276262" y="458344"/>
                </a:lnTo>
                <a:lnTo>
                  <a:pt x="85139" y="458344"/>
                </a:lnTo>
                <a:lnTo>
                  <a:pt x="85139" y="449052"/>
                </a:lnTo>
                <a:lnTo>
                  <a:pt x="102970" y="449052"/>
                </a:lnTo>
                <a:cubicBezTo>
                  <a:pt x="113016" y="449052"/>
                  <a:pt x="120969" y="447294"/>
                  <a:pt x="126829" y="443778"/>
                </a:cubicBezTo>
                <a:cubicBezTo>
                  <a:pt x="131183" y="441433"/>
                  <a:pt x="134615" y="437415"/>
                  <a:pt x="137126" y="431722"/>
                </a:cubicBezTo>
                <a:cubicBezTo>
                  <a:pt x="138968" y="427704"/>
                  <a:pt x="139889" y="417156"/>
                  <a:pt x="139889" y="400078"/>
                </a:cubicBezTo>
                <a:lnTo>
                  <a:pt x="139889" y="331766"/>
                </a:lnTo>
                <a:lnTo>
                  <a:pt x="59773" y="185849"/>
                </a:lnTo>
                <a:cubicBezTo>
                  <a:pt x="43867" y="157051"/>
                  <a:pt x="32649" y="140098"/>
                  <a:pt x="26119" y="134992"/>
                </a:cubicBezTo>
                <a:cubicBezTo>
                  <a:pt x="19589" y="129885"/>
                  <a:pt x="10883" y="127248"/>
                  <a:pt x="0" y="127081"/>
                </a:cubicBezTo>
                <a:close/>
                <a:moveTo>
                  <a:pt x="4247750" y="110756"/>
                </a:moveTo>
                <a:lnTo>
                  <a:pt x="4252522" y="110756"/>
                </a:lnTo>
                <a:lnTo>
                  <a:pt x="4375333" y="390032"/>
                </a:lnTo>
                <a:cubicBezTo>
                  <a:pt x="4387053" y="416486"/>
                  <a:pt x="4396681" y="433146"/>
                  <a:pt x="4404215" y="440010"/>
                </a:cubicBezTo>
                <a:cubicBezTo>
                  <a:pt x="4409908" y="445201"/>
                  <a:pt x="4417944" y="448214"/>
                  <a:pt x="4428325" y="449052"/>
                </a:cubicBezTo>
                <a:lnTo>
                  <a:pt x="4428325" y="458344"/>
                </a:lnTo>
                <a:lnTo>
                  <a:pt x="4263573" y="458344"/>
                </a:lnTo>
                <a:lnTo>
                  <a:pt x="4263573" y="449052"/>
                </a:lnTo>
                <a:lnTo>
                  <a:pt x="4270354" y="449052"/>
                </a:lnTo>
                <a:cubicBezTo>
                  <a:pt x="4283580" y="449052"/>
                  <a:pt x="4292873" y="447210"/>
                  <a:pt x="4298231" y="443526"/>
                </a:cubicBezTo>
                <a:cubicBezTo>
                  <a:pt x="4301914" y="440847"/>
                  <a:pt x="4303756" y="436997"/>
                  <a:pt x="4303756" y="431974"/>
                </a:cubicBezTo>
                <a:cubicBezTo>
                  <a:pt x="4303756" y="428960"/>
                  <a:pt x="4303254" y="425862"/>
                  <a:pt x="4302249" y="422681"/>
                </a:cubicBezTo>
                <a:cubicBezTo>
                  <a:pt x="4301914" y="421174"/>
                  <a:pt x="4299403" y="414896"/>
                  <a:pt x="4294715" y="403845"/>
                </a:cubicBezTo>
                <a:lnTo>
                  <a:pt x="4276632" y="361401"/>
                </a:lnTo>
                <a:lnTo>
                  <a:pt x="4156333" y="361401"/>
                </a:lnTo>
                <a:lnTo>
                  <a:pt x="4142017" y="394553"/>
                </a:lnTo>
                <a:cubicBezTo>
                  <a:pt x="4137329" y="405603"/>
                  <a:pt x="4134985" y="414728"/>
                  <a:pt x="4134985" y="421928"/>
                </a:cubicBezTo>
                <a:cubicBezTo>
                  <a:pt x="4134985" y="431471"/>
                  <a:pt x="4138836" y="438503"/>
                  <a:pt x="4146538" y="443024"/>
                </a:cubicBezTo>
                <a:cubicBezTo>
                  <a:pt x="4151059" y="445703"/>
                  <a:pt x="4162192" y="447712"/>
                  <a:pt x="4179940" y="449052"/>
                </a:cubicBezTo>
                <a:lnTo>
                  <a:pt x="4179940" y="458344"/>
                </a:lnTo>
                <a:lnTo>
                  <a:pt x="4066673" y="458344"/>
                </a:lnTo>
                <a:lnTo>
                  <a:pt x="4066673" y="449052"/>
                </a:lnTo>
                <a:cubicBezTo>
                  <a:pt x="4078895" y="447210"/>
                  <a:pt x="4088941" y="442145"/>
                  <a:pt x="4096810" y="433857"/>
                </a:cubicBezTo>
                <a:cubicBezTo>
                  <a:pt x="4104680" y="425569"/>
                  <a:pt x="4114391" y="408449"/>
                  <a:pt x="4125944" y="382498"/>
                </a:cubicBezTo>
                <a:close/>
                <a:moveTo>
                  <a:pt x="3009500" y="110756"/>
                </a:moveTo>
                <a:lnTo>
                  <a:pt x="3014272" y="110756"/>
                </a:lnTo>
                <a:lnTo>
                  <a:pt x="3137083" y="390032"/>
                </a:lnTo>
                <a:cubicBezTo>
                  <a:pt x="3148803" y="416486"/>
                  <a:pt x="3158430" y="433146"/>
                  <a:pt x="3165965" y="440010"/>
                </a:cubicBezTo>
                <a:cubicBezTo>
                  <a:pt x="3171657" y="445201"/>
                  <a:pt x="3179694" y="448214"/>
                  <a:pt x="3190075" y="449052"/>
                </a:cubicBezTo>
                <a:lnTo>
                  <a:pt x="3190075" y="458344"/>
                </a:lnTo>
                <a:lnTo>
                  <a:pt x="3025322" y="458344"/>
                </a:lnTo>
                <a:lnTo>
                  <a:pt x="3025322" y="449052"/>
                </a:lnTo>
                <a:lnTo>
                  <a:pt x="3032103" y="449052"/>
                </a:lnTo>
                <a:cubicBezTo>
                  <a:pt x="3045330" y="449052"/>
                  <a:pt x="3054623" y="447210"/>
                  <a:pt x="3059981" y="443526"/>
                </a:cubicBezTo>
                <a:cubicBezTo>
                  <a:pt x="3063664" y="440847"/>
                  <a:pt x="3065506" y="436997"/>
                  <a:pt x="3065506" y="431974"/>
                </a:cubicBezTo>
                <a:cubicBezTo>
                  <a:pt x="3065506" y="428960"/>
                  <a:pt x="3065003" y="425862"/>
                  <a:pt x="3063999" y="422681"/>
                </a:cubicBezTo>
                <a:cubicBezTo>
                  <a:pt x="3063664" y="421174"/>
                  <a:pt x="3061153" y="414896"/>
                  <a:pt x="3056464" y="403845"/>
                </a:cubicBezTo>
                <a:lnTo>
                  <a:pt x="3038382" y="361401"/>
                </a:lnTo>
                <a:lnTo>
                  <a:pt x="2918082" y="361401"/>
                </a:lnTo>
                <a:lnTo>
                  <a:pt x="2903767" y="394553"/>
                </a:lnTo>
                <a:cubicBezTo>
                  <a:pt x="2899079" y="405603"/>
                  <a:pt x="2896735" y="414728"/>
                  <a:pt x="2896735" y="421928"/>
                </a:cubicBezTo>
                <a:cubicBezTo>
                  <a:pt x="2896735" y="431471"/>
                  <a:pt x="2900586" y="438503"/>
                  <a:pt x="2908287" y="443024"/>
                </a:cubicBezTo>
                <a:cubicBezTo>
                  <a:pt x="2912808" y="445703"/>
                  <a:pt x="2923942" y="447712"/>
                  <a:pt x="2941690" y="449052"/>
                </a:cubicBezTo>
                <a:lnTo>
                  <a:pt x="2941690" y="458344"/>
                </a:lnTo>
                <a:lnTo>
                  <a:pt x="2828423" y="458344"/>
                </a:lnTo>
                <a:lnTo>
                  <a:pt x="2828423" y="449052"/>
                </a:lnTo>
                <a:cubicBezTo>
                  <a:pt x="2840645" y="447210"/>
                  <a:pt x="2850691" y="442145"/>
                  <a:pt x="2858560" y="433857"/>
                </a:cubicBezTo>
                <a:cubicBezTo>
                  <a:pt x="2866430" y="425569"/>
                  <a:pt x="2876141" y="408449"/>
                  <a:pt x="2887693" y="382498"/>
                </a:cubicBezTo>
                <a:close/>
                <a:moveTo>
                  <a:pt x="1761725" y="110756"/>
                </a:moveTo>
                <a:lnTo>
                  <a:pt x="1766497" y="110756"/>
                </a:lnTo>
                <a:lnTo>
                  <a:pt x="1889308" y="390032"/>
                </a:lnTo>
                <a:cubicBezTo>
                  <a:pt x="1901028" y="416486"/>
                  <a:pt x="1910655" y="433146"/>
                  <a:pt x="1918190" y="440010"/>
                </a:cubicBezTo>
                <a:cubicBezTo>
                  <a:pt x="1923883" y="445201"/>
                  <a:pt x="1931919" y="448214"/>
                  <a:pt x="1942300" y="449052"/>
                </a:cubicBezTo>
                <a:lnTo>
                  <a:pt x="1942300" y="458344"/>
                </a:lnTo>
                <a:lnTo>
                  <a:pt x="1777547" y="458344"/>
                </a:lnTo>
                <a:lnTo>
                  <a:pt x="1777547" y="449052"/>
                </a:lnTo>
                <a:lnTo>
                  <a:pt x="1784328" y="449052"/>
                </a:lnTo>
                <a:cubicBezTo>
                  <a:pt x="1797555" y="449052"/>
                  <a:pt x="1806848" y="447210"/>
                  <a:pt x="1812206" y="443526"/>
                </a:cubicBezTo>
                <a:cubicBezTo>
                  <a:pt x="1815889" y="440847"/>
                  <a:pt x="1817731" y="436997"/>
                  <a:pt x="1817731" y="431974"/>
                </a:cubicBezTo>
                <a:cubicBezTo>
                  <a:pt x="1817731" y="428960"/>
                  <a:pt x="1817229" y="425862"/>
                  <a:pt x="1816224" y="422681"/>
                </a:cubicBezTo>
                <a:cubicBezTo>
                  <a:pt x="1815889" y="421174"/>
                  <a:pt x="1813378" y="414896"/>
                  <a:pt x="1808690" y="403845"/>
                </a:cubicBezTo>
                <a:lnTo>
                  <a:pt x="1790607" y="361401"/>
                </a:lnTo>
                <a:lnTo>
                  <a:pt x="1670307" y="361401"/>
                </a:lnTo>
                <a:lnTo>
                  <a:pt x="1655992" y="394553"/>
                </a:lnTo>
                <a:cubicBezTo>
                  <a:pt x="1651304" y="405603"/>
                  <a:pt x="1648960" y="414728"/>
                  <a:pt x="1648960" y="421928"/>
                </a:cubicBezTo>
                <a:cubicBezTo>
                  <a:pt x="1648960" y="431471"/>
                  <a:pt x="1652811" y="438503"/>
                  <a:pt x="1660512" y="443024"/>
                </a:cubicBezTo>
                <a:cubicBezTo>
                  <a:pt x="1665033" y="445703"/>
                  <a:pt x="1676167" y="447712"/>
                  <a:pt x="1693915" y="449052"/>
                </a:cubicBezTo>
                <a:lnTo>
                  <a:pt x="1693915" y="458344"/>
                </a:lnTo>
                <a:lnTo>
                  <a:pt x="1580648" y="458344"/>
                </a:lnTo>
                <a:lnTo>
                  <a:pt x="1580648" y="449052"/>
                </a:lnTo>
                <a:cubicBezTo>
                  <a:pt x="1592870" y="447210"/>
                  <a:pt x="1602916" y="442145"/>
                  <a:pt x="1610785" y="433857"/>
                </a:cubicBezTo>
                <a:cubicBezTo>
                  <a:pt x="1618655" y="425569"/>
                  <a:pt x="1628366" y="408449"/>
                  <a:pt x="1639919" y="382498"/>
                </a:cubicBezTo>
                <a:close/>
                <a:moveTo>
                  <a:pt x="2659624" y="110003"/>
                </a:moveTo>
                <a:cubicBezTo>
                  <a:pt x="2683566" y="110003"/>
                  <a:pt x="2708848" y="115193"/>
                  <a:pt x="2735470" y="125574"/>
                </a:cubicBezTo>
                <a:cubicBezTo>
                  <a:pt x="2750874" y="131601"/>
                  <a:pt x="2760669" y="134615"/>
                  <a:pt x="2764854" y="134615"/>
                </a:cubicBezTo>
                <a:cubicBezTo>
                  <a:pt x="2770212" y="134615"/>
                  <a:pt x="2774858" y="132648"/>
                  <a:pt x="2778793" y="128713"/>
                </a:cubicBezTo>
                <a:cubicBezTo>
                  <a:pt x="2782728" y="124778"/>
                  <a:pt x="2785281" y="118542"/>
                  <a:pt x="2786453" y="110003"/>
                </a:cubicBezTo>
                <a:lnTo>
                  <a:pt x="2796248" y="110003"/>
                </a:lnTo>
                <a:lnTo>
                  <a:pt x="2796248" y="228042"/>
                </a:lnTo>
                <a:lnTo>
                  <a:pt x="2786453" y="228042"/>
                </a:lnTo>
                <a:cubicBezTo>
                  <a:pt x="2779086" y="197234"/>
                  <a:pt x="2765357" y="173627"/>
                  <a:pt x="2745265" y="157218"/>
                </a:cubicBezTo>
                <a:cubicBezTo>
                  <a:pt x="2725173" y="140810"/>
                  <a:pt x="2702402" y="132606"/>
                  <a:pt x="2676953" y="132606"/>
                </a:cubicBezTo>
                <a:cubicBezTo>
                  <a:pt x="2655689" y="132606"/>
                  <a:pt x="2636183" y="138717"/>
                  <a:pt x="2618435" y="150940"/>
                </a:cubicBezTo>
                <a:cubicBezTo>
                  <a:pt x="2600688" y="163162"/>
                  <a:pt x="2587712" y="179152"/>
                  <a:pt x="2579508" y="198909"/>
                </a:cubicBezTo>
                <a:cubicBezTo>
                  <a:pt x="2568959" y="224191"/>
                  <a:pt x="2563685" y="252319"/>
                  <a:pt x="2563685" y="283294"/>
                </a:cubicBezTo>
                <a:cubicBezTo>
                  <a:pt x="2563685" y="313767"/>
                  <a:pt x="2567536" y="341519"/>
                  <a:pt x="2575238" y="366550"/>
                </a:cubicBezTo>
                <a:cubicBezTo>
                  <a:pt x="2582940" y="391581"/>
                  <a:pt x="2594995" y="410500"/>
                  <a:pt x="2611403" y="423309"/>
                </a:cubicBezTo>
                <a:cubicBezTo>
                  <a:pt x="2627812" y="436118"/>
                  <a:pt x="2649075" y="442522"/>
                  <a:pt x="2675195" y="442522"/>
                </a:cubicBezTo>
                <a:cubicBezTo>
                  <a:pt x="2696626" y="442522"/>
                  <a:pt x="2716257" y="437834"/>
                  <a:pt x="2734089" y="428458"/>
                </a:cubicBezTo>
                <a:cubicBezTo>
                  <a:pt x="2751920" y="419081"/>
                  <a:pt x="2770714" y="402924"/>
                  <a:pt x="2790471" y="379986"/>
                </a:cubicBezTo>
                <a:lnTo>
                  <a:pt x="2790471" y="409370"/>
                </a:lnTo>
                <a:cubicBezTo>
                  <a:pt x="2771384" y="429295"/>
                  <a:pt x="2751502" y="443736"/>
                  <a:pt x="2730824" y="452693"/>
                </a:cubicBezTo>
                <a:cubicBezTo>
                  <a:pt x="2710146" y="461651"/>
                  <a:pt x="2685994" y="466130"/>
                  <a:pt x="2658368" y="466130"/>
                </a:cubicBezTo>
                <a:cubicBezTo>
                  <a:pt x="2622035" y="466130"/>
                  <a:pt x="2589763" y="458846"/>
                  <a:pt x="2561550" y="444280"/>
                </a:cubicBezTo>
                <a:cubicBezTo>
                  <a:pt x="2533338" y="429713"/>
                  <a:pt x="2511572" y="408784"/>
                  <a:pt x="2496252" y="381493"/>
                </a:cubicBezTo>
                <a:cubicBezTo>
                  <a:pt x="2480932" y="354202"/>
                  <a:pt x="2473272" y="325152"/>
                  <a:pt x="2473272" y="294345"/>
                </a:cubicBezTo>
                <a:cubicBezTo>
                  <a:pt x="2473272" y="261863"/>
                  <a:pt x="2481769" y="231056"/>
                  <a:pt x="2498764" y="201923"/>
                </a:cubicBezTo>
                <a:cubicBezTo>
                  <a:pt x="2515758" y="172789"/>
                  <a:pt x="2538696" y="150186"/>
                  <a:pt x="2567578" y="134113"/>
                </a:cubicBezTo>
                <a:cubicBezTo>
                  <a:pt x="2596460" y="118039"/>
                  <a:pt x="2627142" y="110003"/>
                  <a:pt x="2659624" y="110003"/>
                </a:cubicBezTo>
                <a:close/>
                <a:moveTo>
                  <a:pt x="1411849" y="110003"/>
                </a:moveTo>
                <a:cubicBezTo>
                  <a:pt x="1435791" y="110003"/>
                  <a:pt x="1461074" y="115193"/>
                  <a:pt x="1487695" y="125574"/>
                </a:cubicBezTo>
                <a:cubicBezTo>
                  <a:pt x="1503099" y="131601"/>
                  <a:pt x="1512894" y="134615"/>
                  <a:pt x="1517079" y="134615"/>
                </a:cubicBezTo>
                <a:cubicBezTo>
                  <a:pt x="1522437" y="134615"/>
                  <a:pt x="1527084" y="132648"/>
                  <a:pt x="1531018" y="128713"/>
                </a:cubicBezTo>
                <a:cubicBezTo>
                  <a:pt x="1534953" y="124778"/>
                  <a:pt x="1537506" y="118542"/>
                  <a:pt x="1538678" y="110003"/>
                </a:cubicBezTo>
                <a:lnTo>
                  <a:pt x="1548473" y="110003"/>
                </a:lnTo>
                <a:lnTo>
                  <a:pt x="1548473" y="228042"/>
                </a:lnTo>
                <a:lnTo>
                  <a:pt x="1538678" y="228042"/>
                </a:lnTo>
                <a:cubicBezTo>
                  <a:pt x="1531311" y="197234"/>
                  <a:pt x="1517582" y="173627"/>
                  <a:pt x="1497490" y="157218"/>
                </a:cubicBezTo>
                <a:cubicBezTo>
                  <a:pt x="1477398" y="140810"/>
                  <a:pt x="1454627" y="132606"/>
                  <a:pt x="1429178" y="132606"/>
                </a:cubicBezTo>
                <a:cubicBezTo>
                  <a:pt x="1407914" y="132606"/>
                  <a:pt x="1388408" y="138717"/>
                  <a:pt x="1370660" y="150940"/>
                </a:cubicBezTo>
                <a:cubicBezTo>
                  <a:pt x="1352913" y="163162"/>
                  <a:pt x="1339937" y="179152"/>
                  <a:pt x="1331733" y="198909"/>
                </a:cubicBezTo>
                <a:cubicBezTo>
                  <a:pt x="1321185" y="224191"/>
                  <a:pt x="1315910" y="252319"/>
                  <a:pt x="1315910" y="283294"/>
                </a:cubicBezTo>
                <a:cubicBezTo>
                  <a:pt x="1315910" y="313767"/>
                  <a:pt x="1319761" y="341519"/>
                  <a:pt x="1327463" y="366550"/>
                </a:cubicBezTo>
                <a:cubicBezTo>
                  <a:pt x="1335165" y="391581"/>
                  <a:pt x="1347220" y="410500"/>
                  <a:pt x="1363628" y="423309"/>
                </a:cubicBezTo>
                <a:cubicBezTo>
                  <a:pt x="1380037" y="436118"/>
                  <a:pt x="1401300" y="442522"/>
                  <a:pt x="1427420" y="442522"/>
                </a:cubicBezTo>
                <a:cubicBezTo>
                  <a:pt x="1448851" y="442522"/>
                  <a:pt x="1468482" y="437834"/>
                  <a:pt x="1486314" y="428458"/>
                </a:cubicBezTo>
                <a:cubicBezTo>
                  <a:pt x="1504145" y="419081"/>
                  <a:pt x="1522939" y="402924"/>
                  <a:pt x="1542697" y="379986"/>
                </a:cubicBezTo>
                <a:lnTo>
                  <a:pt x="1542697" y="409370"/>
                </a:lnTo>
                <a:cubicBezTo>
                  <a:pt x="1523609" y="429295"/>
                  <a:pt x="1503727" y="443736"/>
                  <a:pt x="1483049" y="452693"/>
                </a:cubicBezTo>
                <a:cubicBezTo>
                  <a:pt x="1462371" y="461651"/>
                  <a:pt x="1438219" y="466130"/>
                  <a:pt x="1410593" y="466130"/>
                </a:cubicBezTo>
                <a:cubicBezTo>
                  <a:pt x="1374260" y="466130"/>
                  <a:pt x="1341988" y="458846"/>
                  <a:pt x="1313776" y="444280"/>
                </a:cubicBezTo>
                <a:cubicBezTo>
                  <a:pt x="1285563" y="429713"/>
                  <a:pt x="1263797" y="408784"/>
                  <a:pt x="1248477" y="381493"/>
                </a:cubicBezTo>
                <a:cubicBezTo>
                  <a:pt x="1233157" y="354202"/>
                  <a:pt x="1225497" y="325152"/>
                  <a:pt x="1225497" y="294345"/>
                </a:cubicBezTo>
                <a:cubicBezTo>
                  <a:pt x="1225497" y="261863"/>
                  <a:pt x="1233994" y="231056"/>
                  <a:pt x="1250989" y="201923"/>
                </a:cubicBezTo>
                <a:cubicBezTo>
                  <a:pt x="1267983" y="172789"/>
                  <a:pt x="1290921" y="150186"/>
                  <a:pt x="1319803" y="134113"/>
                </a:cubicBezTo>
                <a:cubicBezTo>
                  <a:pt x="1348685" y="118039"/>
                  <a:pt x="1379367" y="110003"/>
                  <a:pt x="1411849" y="110003"/>
                </a:cubicBezTo>
                <a:close/>
                <a:moveTo>
                  <a:pt x="2990162" y="51485"/>
                </a:moveTo>
                <a:lnTo>
                  <a:pt x="3036875" y="51485"/>
                </a:lnTo>
                <a:lnTo>
                  <a:pt x="3077310" y="88153"/>
                </a:lnTo>
                <a:lnTo>
                  <a:pt x="3065255" y="88153"/>
                </a:lnTo>
                <a:lnTo>
                  <a:pt x="3012514" y="71075"/>
                </a:lnTo>
                <a:lnTo>
                  <a:pt x="2961782" y="88153"/>
                </a:lnTo>
                <a:lnTo>
                  <a:pt x="2949978" y="88153"/>
                </a:lnTo>
                <a:close/>
                <a:moveTo>
                  <a:pt x="1742387" y="51485"/>
                </a:moveTo>
                <a:lnTo>
                  <a:pt x="1789100" y="51485"/>
                </a:lnTo>
                <a:lnTo>
                  <a:pt x="1829535" y="88153"/>
                </a:lnTo>
                <a:lnTo>
                  <a:pt x="1817480" y="88153"/>
                </a:lnTo>
                <a:lnTo>
                  <a:pt x="1764739" y="71075"/>
                </a:lnTo>
                <a:lnTo>
                  <a:pt x="1714007" y="88153"/>
                </a:lnTo>
                <a:lnTo>
                  <a:pt x="1702203" y="88153"/>
                </a:lnTo>
                <a:close/>
                <a:moveTo>
                  <a:pt x="510862" y="1507"/>
                </a:moveTo>
                <a:lnTo>
                  <a:pt x="567621" y="1507"/>
                </a:lnTo>
                <a:lnTo>
                  <a:pt x="618604" y="97445"/>
                </a:lnTo>
                <a:lnTo>
                  <a:pt x="599266" y="97445"/>
                </a:lnTo>
                <a:lnTo>
                  <a:pt x="539493" y="45709"/>
                </a:lnTo>
                <a:lnTo>
                  <a:pt x="477961" y="95938"/>
                </a:lnTo>
                <a:lnTo>
                  <a:pt x="457367" y="95938"/>
                </a:lnTo>
                <a:close/>
                <a:moveTo>
                  <a:pt x="2939681" y="0"/>
                </a:moveTo>
                <a:lnTo>
                  <a:pt x="3015276" y="0"/>
                </a:lnTo>
                <a:lnTo>
                  <a:pt x="3027582" y="39681"/>
                </a:lnTo>
                <a:lnTo>
                  <a:pt x="3006235" y="39681"/>
                </a:lnTo>
                <a:close/>
                <a:moveTo>
                  <a:pt x="1691906" y="0"/>
                </a:moveTo>
                <a:lnTo>
                  <a:pt x="1767501" y="0"/>
                </a:lnTo>
                <a:lnTo>
                  <a:pt x="1779808" y="39681"/>
                </a:lnTo>
                <a:lnTo>
                  <a:pt x="1758460" y="39681"/>
                </a:lnTo>
                <a:close/>
              </a:path>
            </a:pathLst>
          </a:cu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D793DBE-E342-4DA3-A63F-B71979D8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035920"/>
            <a:ext cx="7680326" cy="44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A4853-F2EA-4FA4-B647-E08FF302D726}"/>
              </a:ext>
            </a:extLst>
          </p:cNvPr>
          <p:cNvSpPr txBox="1"/>
          <p:nvPr/>
        </p:nvSpPr>
        <p:spPr>
          <a:xfrm>
            <a:off x="3987800" y="4461185"/>
            <a:ext cx="42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2" grpId="0" animBg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0 Khung tranh ý tưởng trong 2021 | khung, khung ảnh, khung tranh">
            <a:extLst>
              <a:ext uri="{FF2B5EF4-FFF2-40B4-BE49-F238E27FC236}">
                <a16:creationId xmlns:a16="http://schemas.microsoft.com/office/drawing/2014/main" id="{D2050716-33AF-4A53-AB0A-80ECCAC3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12192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D7296-3AF4-44A9-BE96-4972634F1A61}"/>
              </a:ext>
            </a:extLst>
          </p:cNvPr>
          <p:cNvSpPr txBox="1"/>
          <p:nvPr/>
        </p:nvSpPr>
        <p:spPr>
          <a:xfrm>
            <a:off x="2819400" y="3124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54BC8-AEE8-470B-B88C-38F1065B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05" y="-13522"/>
            <a:ext cx="12189106" cy="6871522"/>
          </a:xfrm>
          <a:prstGeom prst="rect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1038487" y="3004449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五角星 41"/>
          <p:cNvSpPr/>
          <p:nvPr/>
        </p:nvSpPr>
        <p:spPr>
          <a:xfrm rot="21380687">
            <a:off x="1443913" y="4784953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3336749" y="4702283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2450993" y="4235015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五角星 44"/>
          <p:cNvSpPr/>
          <p:nvPr/>
        </p:nvSpPr>
        <p:spPr>
          <a:xfrm rot="19967404">
            <a:off x="9635518" y="4132925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8457663" y="4650042"/>
            <a:ext cx="337916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10830306" y="4646147"/>
            <a:ext cx="248460" cy="24846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11514898" y="4970604"/>
            <a:ext cx="124229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五角星 50"/>
          <p:cNvSpPr/>
          <p:nvPr/>
        </p:nvSpPr>
        <p:spPr>
          <a:xfrm rot="19922997">
            <a:off x="11089270" y="4136674"/>
            <a:ext cx="191732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952" y="4412887"/>
            <a:ext cx="2965983" cy="2458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B3234-1E2E-4876-A9D8-E2459F1EA5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68" y="4399365"/>
            <a:ext cx="2965983" cy="24586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70AA99-73AE-423A-BD59-5D7E13AD01DC}"/>
              </a:ext>
            </a:extLst>
          </p:cNvPr>
          <p:cNvSpPr/>
          <p:nvPr/>
        </p:nvSpPr>
        <p:spPr>
          <a:xfrm>
            <a:off x="1202512" y="904765"/>
            <a:ext cx="9876254" cy="17543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479738"/>
              </a:avLst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</a:t>
            </a:r>
            <a:r>
              <a:rPr kumimoji="0" lang="en-US" sz="54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CÁC THẦY CÔ MẠNH KHỎE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D9F696-D8F5-416D-BF5F-8F6D67542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32797" r="2695" b="41738"/>
          <a:stretch>
            <a:fillRect/>
          </a:stretch>
        </p:blipFill>
        <p:spPr>
          <a:xfrm>
            <a:off x="1454549" y="2272727"/>
            <a:ext cx="9506745" cy="514707"/>
          </a:xfrm>
          <a:custGeom>
            <a:avLst/>
            <a:gdLst/>
            <a:ahLst/>
            <a:cxnLst/>
            <a:rect l="l" t="t" r="r" b="b"/>
            <a:pathLst>
              <a:path w="8344341" h="451773">
                <a:moveTo>
                  <a:pt x="6848591" y="385177"/>
                </a:moveTo>
                <a:cubicBezTo>
                  <a:pt x="6857924" y="385177"/>
                  <a:pt x="6865824" y="388410"/>
                  <a:pt x="6872290" y="394876"/>
                </a:cubicBezTo>
                <a:cubicBezTo>
                  <a:pt x="6878756" y="401343"/>
                  <a:pt x="6881989" y="409242"/>
                  <a:pt x="6881989" y="418575"/>
                </a:cubicBezTo>
                <a:cubicBezTo>
                  <a:pt x="6881989" y="427774"/>
                  <a:pt x="6878723" y="435607"/>
                  <a:pt x="6872190" y="442073"/>
                </a:cubicBezTo>
                <a:cubicBezTo>
                  <a:pt x="6865656" y="448540"/>
                  <a:pt x="6857790" y="451773"/>
                  <a:pt x="6848591" y="451773"/>
                </a:cubicBezTo>
                <a:cubicBezTo>
                  <a:pt x="6839392" y="451773"/>
                  <a:pt x="6831558" y="448540"/>
                  <a:pt x="6825092" y="442073"/>
                </a:cubicBezTo>
                <a:cubicBezTo>
                  <a:pt x="6818626" y="435607"/>
                  <a:pt x="6815393" y="427774"/>
                  <a:pt x="6815393" y="418575"/>
                </a:cubicBezTo>
                <a:cubicBezTo>
                  <a:pt x="6815393" y="409375"/>
                  <a:pt x="6818626" y="401509"/>
                  <a:pt x="6825092" y="394976"/>
                </a:cubicBezTo>
                <a:cubicBezTo>
                  <a:pt x="6831558" y="388443"/>
                  <a:pt x="6839392" y="385177"/>
                  <a:pt x="6848591" y="385177"/>
                </a:cubicBezTo>
                <a:close/>
                <a:moveTo>
                  <a:pt x="6222448" y="303382"/>
                </a:moveTo>
                <a:cubicBezTo>
                  <a:pt x="6233914" y="303382"/>
                  <a:pt x="6243714" y="307815"/>
                  <a:pt x="6251846" y="316681"/>
                </a:cubicBezTo>
                <a:cubicBezTo>
                  <a:pt x="6259979" y="325547"/>
                  <a:pt x="6264046" y="337713"/>
                  <a:pt x="6264046" y="353179"/>
                </a:cubicBezTo>
                <a:cubicBezTo>
                  <a:pt x="6264046" y="372244"/>
                  <a:pt x="6258279" y="389177"/>
                  <a:pt x="6246747" y="403976"/>
                </a:cubicBezTo>
                <a:cubicBezTo>
                  <a:pt x="6235214" y="418775"/>
                  <a:pt x="6218115" y="429641"/>
                  <a:pt x="6195450" y="436574"/>
                </a:cubicBezTo>
                <a:lnTo>
                  <a:pt x="6195450" y="427774"/>
                </a:lnTo>
                <a:cubicBezTo>
                  <a:pt x="6210916" y="421108"/>
                  <a:pt x="6222148" y="412475"/>
                  <a:pt x="6229148" y="401876"/>
                </a:cubicBezTo>
                <a:cubicBezTo>
                  <a:pt x="6236147" y="391277"/>
                  <a:pt x="6239647" y="380444"/>
                  <a:pt x="6239647" y="369378"/>
                </a:cubicBezTo>
                <a:cubicBezTo>
                  <a:pt x="6239647" y="367111"/>
                  <a:pt x="6239180" y="365378"/>
                  <a:pt x="6238247" y="364178"/>
                </a:cubicBezTo>
                <a:cubicBezTo>
                  <a:pt x="6237314" y="363112"/>
                  <a:pt x="6236380" y="362578"/>
                  <a:pt x="6235447" y="362578"/>
                </a:cubicBezTo>
                <a:cubicBezTo>
                  <a:pt x="6234647" y="362578"/>
                  <a:pt x="6233447" y="363045"/>
                  <a:pt x="6231848" y="363978"/>
                </a:cubicBezTo>
                <a:cubicBezTo>
                  <a:pt x="6227981" y="366245"/>
                  <a:pt x="6223181" y="367378"/>
                  <a:pt x="6217448" y="367378"/>
                </a:cubicBezTo>
                <a:cubicBezTo>
                  <a:pt x="6209582" y="367378"/>
                  <a:pt x="6202749" y="364312"/>
                  <a:pt x="6196950" y="358179"/>
                </a:cubicBezTo>
                <a:cubicBezTo>
                  <a:pt x="6191150" y="352046"/>
                  <a:pt x="6188250" y="344846"/>
                  <a:pt x="6188250" y="336580"/>
                </a:cubicBezTo>
                <a:cubicBezTo>
                  <a:pt x="6188250" y="327780"/>
                  <a:pt x="6191583" y="320048"/>
                  <a:pt x="6198250" y="313381"/>
                </a:cubicBezTo>
                <a:cubicBezTo>
                  <a:pt x="6204916" y="306715"/>
                  <a:pt x="6212982" y="303382"/>
                  <a:pt x="6222448" y="303382"/>
                </a:cubicBezTo>
                <a:close/>
                <a:moveTo>
                  <a:pt x="5707693" y="179389"/>
                </a:moveTo>
                <a:lnTo>
                  <a:pt x="5666096" y="272784"/>
                </a:lnTo>
                <a:lnTo>
                  <a:pt x="5748091" y="272784"/>
                </a:lnTo>
                <a:close/>
                <a:moveTo>
                  <a:pt x="4002719" y="179389"/>
                </a:moveTo>
                <a:lnTo>
                  <a:pt x="3961121" y="272784"/>
                </a:lnTo>
                <a:lnTo>
                  <a:pt x="4043116" y="272784"/>
                </a:lnTo>
                <a:close/>
                <a:moveTo>
                  <a:pt x="1697669" y="179389"/>
                </a:moveTo>
                <a:lnTo>
                  <a:pt x="1656071" y="272784"/>
                </a:lnTo>
                <a:lnTo>
                  <a:pt x="1738067" y="272784"/>
                </a:lnTo>
                <a:close/>
                <a:moveTo>
                  <a:pt x="8040616" y="102594"/>
                </a:moveTo>
                <a:cubicBezTo>
                  <a:pt x="8015818" y="102594"/>
                  <a:pt x="7996952" y="115260"/>
                  <a:pt x="7984020" y="140592"/>
                </a:cubicBezTo>
                <a:cubicBezTo>
                  <a:pt x="7973486" y="161391"/>
                  <a:pt x="7968220" y="191255"/>
                  <a:pt x="7968220" y="230186"/>
                </a:cubicBezTo>
                <a:cubicBezTo>
                  <a:pt x="7968220" y="276450"/>
                  <a:pt x="7976354" y="310648"/>
                  <a:pt x="7992619" y="332780"/>
                </a:cubicBezTo>
                <a:cubicBezTo>
                  <a:pt x="8003952" y="348246"/>
                  <a:pt x="8019817" y="355979"/>
                  <a:pt x="8040216" y="355979"/>
                </a:cubicBezTo>
                <a:cubicBezTo>
                  <a:pt x="8053949" y="355979"/>
                  <a:pt x="8065414" y="352646"/>
                  <a:pt x="8074614" y="345979"/>
                </a:cubicBezTo>
                <a:cubicBezTo>
                  <a:pt x="8086347" y="337446"/>
                  <a:pt x="8095479" y="323814"/>
                  <a:pt x="8102012" y="305082"/>
                </a:cubicBezTo>
                <a:cubicBezTo>
                  <a:pt x="8108546" y="286350"/>
                  <a:pt x="8111812" y="261918"/>
                  <a:pt x="8111812" y="231786"/>
                </a:cubicBezTo>
                <a:cubicBezTo>
                  <a:pt x="8111812" y="195922"/>
                  <a:pt x="8108478" y="169090"/>
                  <a:pt x="8101812" y="151291"/>
                </a:cubicBezTo>
                <a:cubicBezTo>
                  <a:pt x="8095146" y="133492"/>
                  <a:pt x="8086647" y="120926"/>
                  <a:pt x="8076314" y="113593"/>
                </a:cubicBezTo>
                <a:cubicBezTo>
                  <a:pt x="8065980" y="106261"/>
                  <a:pt x="8054082" y="102594"/>
                  <a:pt x="8040616" y="102594"/>
                </a:cubicBezTo>
                <a:close/>
                <a:moveTo>
                  <a:pt x="6849991" y="102594"/>
                </a:moveTo>
                <a:cubicBezTo>
                  <a:pt x="6825192" y="102594"/>
                  <a:pt x="6806328" y="115260"/>
                  <a:pt x="6793394" y="140592"/>
                </a:cubicBezTo>
                <a:cubicBezTo>
                  <a:pt x="6782862" y="161391"/>
                  <a:pt x="6777596" y="191255"/>
                  <a:pt x="6777596" y="230186"/>
                </a:cubicBezTo>
                <a:cubicBezTo>
                  <a:pt x="6777596" y="276450"/>
                  <a:pt x="6785728" y="310648"/>
                  <a:pt x="6801994" y="332780"/>
                </a:cubicBezTo>
                <a:cubicBezTo>
                  <a:pt x="6813327" y="348246"/>
                  <a:pt x="6829192" y="355979"/>
                  <a:pt x="6849591" y="355979"/>
                </a:cubicBezTo>
                <a:cubicBezTo>
                  <a:pt x="6863324" y="355979"/>
                  <a:pt x="6874790" y="352646"/>
                  <a:pt x="6883989" y="345979"/>
                </a:cubicBezTo>
                <a:cubicBezTo>
                  <a:pt x="6895722" y="337446"/>
                  <a:pt x="6904854" y="323814"/>
                  <a:pt x="6911387" y="305082"/>
                </a:cubicBezTo>
                <a:cubicBezTo>
                  <a:pt x="6917920" y="286350"/>
                  <a:pt x="6921186" y="261918"/>
                  <a:pt x="6921186" y="231786"/>
                </a:cubicBezTo>
                <a:cubicBezTo>
                  <a:pt x="6921186" y="195922"/>
                  <a:pt x="6917853" y="169090"/>
                  <a:pt x="6911187" y="151291"/>
                </a:cubicBezTo>
                <a:cubicBezTo>
                  <a:pt x="6904522" y="133492"/>
                  <a:pt x="6896022" y="120926"/>
                  <a:pt x="6885689" y="113593"/>
                </a:cubicBezTo>
                <a:cubicBezTo>
                  <a:pt x="6875356" y="106261"/>
                  <a:pt x="6863456" y="102594"/>
                  <a:pt x="6849991" y="102594"/>
                </a:cubicBezTo>
                <a:close/>
                <a:moveTo>
                  <a:pt x="5430766" y="102594"/>
                </a:moveTo>
                <a:cubicBezTo>
                  <a:pt x="5405968" y="102594"/>
                  <a:pt x="5387102" y="115260"/>
                  <a:pt x="5374170" y="140592"/>
                </a:cubicBezTo>
                <a:cubicBezTo>
                  <a:pt x="5363637" y="161391"/>
                  <a:pt x="5358371" y="191255"/>
                  <a:pt x="5358371" y="230186"/>
                </a:cubicBezTo>
                <a:cubicBezTo>
                  <a:pt x="5358371" y="276450"/>
                  <a:pt x="5366503" y="310648"/>
                  <a:pt x="5382769" y="332780"/>
                </a:cubicBezTo>
                <a:cubicBezTo>
                  <a:pt x="5394102" y="348246"/>
                  <a:pt x="5409967" y="355979"/>
                  <a:pt x="5430366" y="355979"/>
                </a:cubicBezTo>
                <a:cubicBezTo>
                  <a:pt x="5444099" y="355979"/>
                  <a:pt x="5455565" y="352646"/>
                  <a:pt x="5464764" y="345979"/>
                </a:cubicBezTo>
                <a:cubicBezTo>
                  <a:pt x="5476497" y="337446"/>
                  <a:pt x="5485630" y="323814"/>
                  <a:pt x="5492162" y="305082"/>
                </a:cubicBezTo>
                <a:cubicBezTo>
                  <a:pt x="5498695" y="286350"/>
                  <a:pt x="5501962" y="261918"/>
                  <a:pt x="5501962" y="231786"/>
                </a:cubicBezTo>
                <a:cubicBezTo>
                  <a:pt x="5501962" y="195922"/>
                  <a:pt x="5498629" y="169090"/>
                  <a:pt x="5491962" y="151291"/>
                </a:cubicBezTo>
                <a:cubicBezTo>
                  <a:pt x="5485296" y="133492"/>
                  <a:pt x="5476797" y="120926"/>
                  <a:pt x="5466464" y="113593"/>
                </a:cubicBezTo>
                <a:cubicBezTo>
                  <a:pt x="5456132" y="106261"/>
                  <a:pt x="5444232" y="102594"/>
                  <a:pt x="5430766" y="102594"/>
                </a:cubicBezTo>
                <a:close/>
                <a:moveTo>
                  <a:pt x="2716141" y="102594"/>
                </a:moveTo>
                <a:cubicBezTo>
                  <a:pt x="2691343" y="102594"/>
                  <a:pt x="2672477" y="115260"/>
                  <a:pt x="2659545" y="140592"/>
                </a:cubicBezTo>
                <a:cubicBezTo>
                  <a:pt x="2649012" y="161391"/>
                  <a:pt x="2643746" y="191255"/>
                  <a:pt x="2643746" y="230186"/>
                </a:cubicBezTo>
                <a:cubicBezTo>
                  <a:pt x="2643746" y="276450"/>
                  <a:pt x="2651878" y="310648"/>
                  <a:pt x="2668145" y="332780"/>
                </a:cubicBezTo>
                <a:cubicBezTo>
                  <a:pt x="2679477" y="348246"/>
                  <a:pt x="2695343" y="355979"/>
                  <a:pt x="2715741" y="355979"/>
                </a:cubicBezTo>
                <a:cubicBezTo>
                  <a:pt x="2729474" y="355979"/>
                  <a:pt x="2740940" y="352646"/>
                  <a:pt x="2750139" y="345979"/>
                </a:cubicBezTo>
                <a:cubicBezTo>
                  <a:pt x="2761872" y="337446"/>
                  <a:pt x="2771005" y="323814"/>
                  <a:pt x="2777538" y="305082"/>
                </a:cubicBezTo>
                <a:cubicBezTo>
                  <a:pt x="2784070" y="286350"/>
                  <a:pt x="2787337" y="261918"/>
                  <a:pt x="2787337" y="231786"/>
                </a:cubicBezTo>
                <a:cubicBezTo>
                  <a:pt x="2787337" y="195922"/>
                  <a:pt x="2784004" y="169090"/>
                  <a:pt x="2777338" y="151291"/>
                </a:cubicBezTo>
                <a:cubicBezTo>
                  <a:pt x="2770671" y="133492"/>
                  <a:pt x="2762172" y="120926"/>
                  <a:pt x="2751839" y="113593"/>
                </a:cubicBezTo>
                <a:cubicBezTo>
                  <a:pt x="2741507" y="106261"/>
                  <a:pt x="2729607" y="102594"/>
                  <a:pt x="2716141" y="102594"/>
                </a:cubicBezTo>
                <a:close/>
                <a:moveTo>
                  <a:pt x="8202550" y="93595"/>
                </a:moveTo>
                <a:lnTo>
                  <a:pt x="8344341" y="93595"/>
                </a:lnTo>
                <a:lnTo>
                  <a:pt x="8344341" y="100994"/>
                </a:lnTo>
                <a:lnTo>
                  <a:pt x="8335342" y="100994"/>
                </a:lnTo>
                <a:cubicBezTo>
                  <a:pt x="8327476" y="100994"/>
                  <a:pt x="8321142" y="102394"/>
                  <a:pt x="8316343" y="105194"/>
                </a:cubicBezTo>
                <a:cubicBezTo>
                  <a:pt x="8312877" y="107061"/>
                  <a:pt x="8310143" y="110260"/>
                  <a:pt x="8308143" y="114793"/>
                </a:cubicBezTo>
                <a:cubicBezTo>
                  <a:pt x="8306677" y="117993"/>
                  <a:pt x="8305943" y="126393"/>
                  <a:pt x="8305943" y="139992"/>
                </a:cubicBezTo>
                <a:lnTo>
                  <a:pt x="8305943" y="318381"/>
                </a:lnTo>
                <a:cubicBezTo>
                  <a:pt x="8305943" y="332247"/>
                  <a:pt x="8306711" y="340913"/>
                  <a:pt x="8308243" y="344379"/>
                </a:cubicBezTo>
                <a:cubicBezTo>
                  <a:pt x="8309777" y="347846"/>
                  <a:pt x="8312777" y="350879"/>
                  <a:pt x="8317243" y="353479"/>
                </a:cubicBezTo>
                <a:cubicBezTo>
                  <a:pt x="8321710" y="356079"/>
                  <a:pt x="8327742" y="357379"/>
                  <a:pt x="8335342" y="357379"/>
                </a:cubicBezTo>
                <a:lnTo>
                  <a:pt x="8344341" y="357379"/>
                </a:lnTo>
                <a:lnTo>
                  <a:pt x="8344341" y="364778"/>
                </a:lnTo>
                <a:lnTo>
                  <a:pt x="8202550" y="364778"/>
                </a:lnTo>
                <a:lnTo>
                  <a:pt x="8202550" y="357379"/>
                </a:lnTo>
                <a:lnTo>
                  <a:pt x="8211549" y="357379"/>
                </a:lnTo>
                <a:cubicBezTo>
                  <a:pt x="8219416" y="357379"/>
                  <a:pt x="8225748" y="355979"/>
                  <a:pt x="8230548" y="353179"/>
                </a:cubicBezTo>
                <a:cubicBezTo>
                  <a:pt x="8234015" y="351312"/>
                  <a:pt x="8236682" y="348113"/>
                  <a:pt x="8238548" y="343579"/>
                </a:cubicBezTo>
                <a:cubicBezTo>
                  <a:pt x="8240015" y="340380"/>
                  <a:pt x="8240748" y="331980"/>
                  <a:pt x="8240748" y="318381"/>
                </a:cubicBezTo>
                <a:lnTo>
                  <a:pt x="8240748" y="139992"/>
                </a:lnTo>
                <a:cubicBezTo>
                  <a:pt x="8240748" y="126126"/>
                  <a:pt x="8240015" y="117460"/>
                  <a:pt x="8238548" y="113993"/>
                </a:cubicBezTo>
                <a:cubicBezTo>
                  <a:pt x="8237082" y="110527"/>
                  <a:pt x="8234115" y="107494"/>
                  <a:pt x="8229648" y="104894"/>
                </a:cubicBezTo>
                <a:cubicBezTo>
                  <a:pt x="8225182" y="102294"/>
                  <a:pt x="8219148" y="100994"/>
                  <a:pt x="8211549" y="100994"/>
                </a:cubicBezTo>
                <a:lnTo>
                  <a:pt x="8202550" y="100994"/>
                </a:lnTo>
                <a:close/>
                <a:moveTo>
                  <a:pt x="7726300" y="93595"/>
                </a:moveTo>
                <a:lnTo>
                  <a:pt x="7868092" y="93595"/>
                </a:lnTo>
                <a:lnTo>
                  <a:pt x="7868092" y="100994"/>
                </a:lnTo>
                <a:lnTo>
                  <a:pt x="7859092" y="100994"/>
                </a:lnTo>
                <a:cubicBezTo>
                  <a:pt x="7851226" y="100994"/>
                  <a:pt x="7844893" y="102394"/>
                  <a:pt x="7840094" y="105194"/>
                </a:cubicBezTo>
                <a:cubicBezTo>
                  <a:pt x="7836626" y="107061"/>
                  <a:pt x="7833894" y="110260"/>
                  <a:pt x="7831894" y="114793"/>
                </a:cubicBezTo>
                <a:cubicBezTo>
                  <a:pt x="7830427" y="117993"/>
                  <a:pt x="7829694" y="126393"/>
                  <a:pt x="7829694" y="139992"/>
                </a:cubicBezTo>
                <a:lnTo>
                  <a:pt x="7829694" y="318381"/>
                </a:lnTo>
                <a:cubicBezTo>
                  <a:pt x="7829694" y="332247"/>
                  <a:pt x="7830461" y="340913"/>
                  <a:pt x="7831994" y="344379"/>
                </a:cubicBezTo>
                <a:cubicBezTo>
                  <a:pt x="7833527" y="347846"/>
                  <a:pt x="7836526" y="350879"/>
                  <a:pt x="7840994" y="353479"/>
                </a:cubicBezTo>
                <a:cubicBezTo>
                  <a:pt x="7845460" y="356079"/>
                  <a:pt x="7851492" y="357379"/>
                  <a:pt x="7859092" y="357379"/>
                </a:cubicBezTo>
                <a:lnTo>
                  <a:pt x="7868092" y="357379"/>
                </a:lnTo>
                <a:lnTo>
                  <a:pt x="7868092" y="364778"/>
                </a:lnTo>
                <a:lnTo>
                  <a:pt x="7726300" y="364778"/>
                </a:lnTo>
                <a:lnTo>
                  <a:pt x="7726300" y="357379"/>
                </a:lnTo>
                <a:lnTo>
                  <a:pt x="7735300" y="357379"/>
                </a:lnTo>
                <a:cubicBezTo>
                  <a:pt x="7743166" y="357379"/>
                  <a:pt x="7749499" y="355979"/>
                  <a:pt x="7754298" y="353179"/>
                </a:cubicBezTo>
                <a:cubicBezTo>
                  <a:pt x="7757765" y="351312"/>
                  <a:pt x="7760432" y="348113"/>
                  <a:pt x="7762298" y="343579"/>
                </a:cubicBezTo>
                <a:cubicBezTo>
                  <a:pt x="7763765" y="340380"/>
                  <a:pt x="7764498" y="331980"/>
                  <a:pt x="7764498" y="318381"/>
                </a:cubicBezTo>
                <a:lnTo>
                  <a:pt x="7764498" y="139992"/>
                </a:lnTo>
                <a:cubicBezTo>
                  <a:pt x="7764498" y="126126"/>
                  <a:pt x="7763765" y="117460"/>
                  <a:pt x="7762298" y="113993"/>
                </a:cubicBezTo>
                <a:cubicBezTo>
                  <a:pt x="7760832" y="110527"/>
                  <a:pt x="7757865" y="107494"/>
                  <a:pt x="7753398" y="104894"/>
                </a:cubicBezTo>
                <a:cubicBezTo>
                  <a:pt x="7748932" y="102294"/>
                  <a:pt x="7742900" y="100994"/>
                  <a:pt x="7735300" y="100994"/>
                </a:cubicBezTo>
                <a:lnTo>
                  <a:pt x="7726300" y="100994"/>
                </a:lnTo>
                <a:close/>
                <a:moveTo>
                  <a:pt x="6383675" y="93595"/>
                </a:moveTo>
                <a:lnTo>
                  <a:pt x="6525467" y="93595"/>
                </a:lnTo>
                <a:lnTo>
                  <a:pt x="6525467" y="100994"/>
                </a:lnTo>
                <a:lnTo>
                  <a:pt x="6516467" y="100994"/>
                </a:lnTo>
                <a:cubicBezTo>
                  <a:pt x="6508601" y="100994"/>
                  <a:pt x="6502268" y="102394"/>
                  <a:pt x="6497469" y="105194"/>
                </a:cubicBezTo>
                <a:cubicBezTo>
                  <a:pt x="6494002" y="107061"/>
                  <a:pt x="6491269" y="110260"/>
                  <a:pt x="6489269" y="114793"/>
                </a:cubicBezTo>
                <a:cubicBezTo>
                  <a:pt x="6487802" y="117993"/>
                  <a:pt x="6487069" y="126393"/>
                  <a:pt x="6487069" y="139992"/>
                </a:cubicBezTo>
                <a:lnTo>
                  <a:pt x="6487069" y="216787"/>
                </a:lnTo>
                <a:lnTo>
                  <a:pt x="6582863" y="216787"/>
                </a:lnTo>
                <a:lnTo>
                  <a:pt x="6582863" y="139992"/>
                </a:lnTo>
                <a:cubicBezTo>
                  <a:pt x="6582863" y="126126"/>
                  <a:pt x="6582130" y="117460"/>
                  <a:pt x="6580663" y="113993"/>
                </a:cubicBezTo>
                <a:cubicBezTo>
                  <a:pt x="6579197" y="110527"/>
                  <a:pt x="6576197" y="107494"/>
                  <a:pt x="6571664" y="104894"/>
                </a:cubicBezTo>
                <a:cubicBezTo>
                  <a:pt x="6567131" y="102294"/>
                  <a:pt x="6561065" y="100994"/>
                  <a:pt x="6553465" y="100994"/>
                </a:cubicBezTo>
                <a:lnTo>
                  <a:pt x="6544666" y="100994"/>
                </a:lnTo>
                <a:lnTo>
                  <a:pt x="6544666" y="93595"/>
                </a:lnTo>
                <a:lnTo>
                  <a:pt x="6686257" y="93595"/>
                </a:lnTo>
                <a:lnTo>
                  <a:pt x="6686257" y="100994"/>
                </a:lnTo>
                <a:lnTo>
                  <a:pt x="6677458" y="100994"/>
                </a:lnTo>
                <a:cubicBezTo>
                  <a:pt x="6669458" y="100994"/>
                  <a:pt x="6663125" y="102394"/>
                  <a:pt x="6658459" y="105194"/>
                </a:cubicBezTo>
                <a:cubicBezTo>
                  <a:pt x="6654992" y="107061"/>
                  <a:pt x="6652259" y="110260"/>
                  <a:pt x="6650259" y="114793"/>
                </a:cubicBezTo>
                <a:cubicBezTo>
                  <a:pt x="6648792" y="117993"/>
                  <a:pt x="6648059" y="126393"/>
                  <a:pt x="6648059" y="139992"/>
                </a:cubicBezTo>
                <a:lnTo>
                  <a:pt x="6648059" y="318381"/>
                </a:lnTo>
                <a:cubicBezTo>
                  <a:pt x="6648059" y="332247"/>
                  <a:pt x="6648792" y="340913"/>
                  <a:pt x="6650259" y="344379"/>
                </a:cubicBezTo>
                <a:cubicBezTo>
                  <a:pt x="6651726" y="347846"/>
                  <a:pt x="6654726" y="350879"/>
                  <a:pt x="6659259" y="353479"/>
                </a:cubicBezTo>
                <a:cubicBezTo>
                  <a:pt x="6663792" y="356079"/>
                  <a:pt x="6669858" y="357379"/>
                  <a:pt x="6677458" y="357379"/>
                </a:cubicBezTo>
                <a:lnTo>
                  <a:pt x="6686257" y="357379"/>
                </a:lnTo>
                <a:lnTo>
                  <a:pt x="6686257" y="364778"/>
                </a:lnTo>
                <a:lnTo>
                  <a:pt x="6544666" y="364778"/>
                </a:lnTo>
                <a:lnTo>
                  <a:pt x="6544666" y="357379"/>
                </a:lnTo>
                <a:lnTo>
                  <a:pt x="6553465" y="357379"/>
                </a:lnTo>
                <a:cubicBezTo>
                  <a:pt x="6561465" y="357379"/>
                  <a:pt x="6567797" y="355979"/>
                  <a:pt x="6572464" y="353179"/>
                </a:cubicBezTo>
                <a:cubicBezTo>
                  <a:pt x="6575931" y="351312"/>
                  <a:pt x="6578664" y="348113"/>
                  <a:pt x="6580663" y="343579"/>
                </a:cubicBezTo>
                <a:cubicBezTo>
                  <a:pt x="6582130" y="340380"/>
                  <a:pt x="6582863" y="331980"/>
                  <a:pt x="6582863" y="318381"/>
                </a:cubicBezTo>
                <a:lnTo>
                  <a:pt x="6582863" y="234386"/>
                </a:lnTo>
                <a:lnTo>
                  <a:pt x="6487069" y="234386"/>
                </a:lnTo>
                <a:lnTo>
                  <a:pt x="6487069" y="318381"/>
                </a:lnTo>
                <a:cubicBezTo>
                  <a:pt x="6487069" y="332247"/>
                  <a:pt x="6487835" y="340913"/>
                  <a:pt x="6489369" y="344379"/>
                </a:cubicBezTo>
                <a:cubicBezTo>
                  <a:pt x="6490902" y="347846"/>
                  <a:pt x="6493902" y="350879"/>
                  <a:pt x="6498368" y="353479"/>
                </a:cubicBezTo>
                <a:cubicBezTo>
                  <a:pt x="6502834" y="356079"/>
                  <a:pt x="6508868" y="357379"/>
                  <a:pt x="6516467" y="357379"/>
                </a:cubicBezTo>
                <a:lnTo>
                  <a:pt x="6525467" y="357379"/>
                </a:lnTo>
                <a:lnTo>
                  <a:pt x="6525467" y="364778"/>
                </a:lnTo>
                <a:lnTo>
                  <a:pt x="6383675" y="364778"/>
                </a:lnTo>
                <a:lnTo>
                  <a:pt x="6383675" y="357379"/>
                </a:lnTo>
                <a:lnTo>
                  <a:pt x="6392675" y="357379"/>
                </a:lnTo>
                <a:cubicBezTo>
                  <a:pt x="6400541" y="357379"/>
                  <a:pt x="6406874" y="355979"/>
                  <a:pt x="6411674" y="353179"/>
                </a:cubicBezTo>
                <a:cubicBezTo>
                  <a:pt x="6415140" y="351312"/>
                  <a:pt x="6417807" y="348113"/>
                  <a:pt x="6419673" y="343579"/>
                </a:cubicBezTo>
                <a:cubicBezTo>
                  <a:pt x="6421139" y="340380"/>
                  <a:pt x="6421873" y="331980"/>
                  <a:pt x="6421873" y="318381"/>
                </a:cubicBezTo>
                <a:lnTo>
                  <a:pt x="6421873" y="139992"/>
                </a:lnTo>
                <a:cubicBezTo>
                  <a:pt x="6421873" y="126126"/>
                  <a:pt x="6421139" y="117460"/>
                  <a:pt x="6419673" y="113993"/>
                </a:cubicBezTo>
                <a:cubicBezTo>
                  <a:pt x="6418207" y="110527"/>
                  <a:pt x="6415240" y="107494"/>
                  <a:pt x="6410774" y="104894"/>
                </a:cubicBezTo>
                <a:cubicBezTo>
                  <a:pt x="6406307" y="102294"/>
                  <a:pt x="6400274" y="100994"/>
                  <a:pt x="6392675" y="100994"/>
                </a:cubicBezTo>
                <a:lnTo>
                  <a:pt x="6383675" y="100994"/>
                </a:lnTo>
                <a:close/>
                <a:moveTo>
                  <a:pt x="5885576" y="93595"/>
                </a:moveTo>
                <a:lnTo>
                  <a:pt x="5981770" y="93595"/>
                </a:lnTo>
                <a:lnTo>
                  <a:pt x="6115562" y="261784"/>
                </a:lnTo>
                <a:lnTo>
                  <a:pt x="6115562" y="145192"/>
                </a:lnTo>
                <a:cubicBezTo>
                  <a:pt x="6115562" y="128926"/>
                  <a:pt x="6113229" y="117927"/>
                  <a:pt x="6108562" y="112194"/>
                </a:cubicBezTo>
                <a:cubicBezTo>
                  <a:pt x="6102162" y="104461"/>
                  <a:pt x="6091430" y="100728"/>
                  <a:pt x="6076364" y="100994"/>
                </a:cubicBezTo>
                <a:lnTo>
                  <a:pt x="6076364" y="93595"/>
                </a:lnTo>
                <a:lnTo>
                  <a:pt x="6165959" y="93595"/>
                </a:lnTo>
                <a:lnTo>
                  <a:pt x="6165959" y="100994"/>
                </a:lnTo>
                <a:cubicBezTo>
                  <a:pt x="6154493" y="102461"/>
                  <a:pt x="6146793" y="104361"/>
                  <a:pt x="6142860" y="106694"/>
                </a:cubicBezTo>
                <a:cubicBezTo>
                  <a:pt x="6138927" y="109027"/>
                  <a:pt x="6135860" y="112827"/>
                  <a:pt x="6133661" y="118093"/>
                </a:cubicBezTo>
                <a:cubicBezTo>
                  <a:pt x="6131461" y="123360"/>
                  <a:pt x="6130361" y="132392"/>
                  <a:pt x="6130361" y="145192"/>
                </a:cubicBezTo>
                <a:lnTo>
                  <a:pt x="6130361" y="370978"/>
                </a:lnTo>
                <a:lnTo>
                  <a:pt x="6123561" y="370978"/>
                </a:lnTo>
                <a:lnTo>
                  <a:pt x="5940172" y="145192"/>
                </a:lnTo>
                <a:lnTo>
                  <a:pt x="5940172" y="317581"/>
                </a:lnTo>
                <a:cubicBezTo>
                  <a:pt x="5940172" y="333180"/>
                  <a:pt x="5943739" y="343713"/>
                  <a:pt x="5950872" y="349179"/>
                </a:cubicBezTo>
                <a:cubicBezTo>
                  <a:pt x="5958005" y="354645"/>
                  <a:pt x="5966171" y="357379"/>
                  <a:pt x="5975370" y="357379"/>
                </a:cubicBezTo>
                <a:lnTo>
                  <a:pt x="5981770" y="357379"/>
                </a:lnTo>
                <a:lnTo>
                  <a:pt x="5981770" y="364778"/>
                </a:lnTo>
                <a:lnTo>
                  <a:pt x="5885576" y="364778"/>
                </a:lnTo>
                <a:lnTo>
                  <a:pt x="5885576" y="357379"/>
                </a:lnTo>
                <a:cubicBezTo>
                  <a:pt x="5900508" y="357245"/>
                  <a:pt x="5910908" y="354179"/>
                  <a:pt x="5916774" y="348179"/>
                </a:cubicBezTo>
                <a:cubicBezTo>
                  <a:pt x="5922640" y="342180"/>
                  <a:pt x="5925573" y="331980"/>
                  <a:pt x="5925573" y="317581"/>
                </a:cubicBezTo>
                <a:lnTo>
                  <a:pt x="5925573" y="126193"/>
                </a:lnTo>
                <a:lnTo>
                  <a:pt x="5919774" y="118993"/>
                </a:lnTo>
                <a:cubicBezTo>
                  <a:pt x="5914041" y="111794"/>
                  <a:pt x="5908974" y="107061"/>
                  <a:pt x="5904575" y="104794"/>
                </a:cubicBezTo>
                <a:cubicBezTo>
                  <a:pt x="5900175" y="102527"/>
                  <a:pt x="5893842" y="101261"/>
                  <a:pt x="5885576" y="100994"/>
                </a:cubicBezTo>
                <a:close/>
                <a:moveTo>
                  <a:pt x="4666376" y="93595"/>
                </a:moveTo>
                <a:lnTo>
                  <a:pt x="4762570" y="93595"/>
                </a:lnTo>
                <a:lnTo>
                  <a:pt x="4896362" y="261784"/>
                </a:lnTo>
                <a:lnTo>
                  <a:pt x="4896362" y="145192"/>
                </a:lnTo>
                <a:cubicBezTo>
                  <a:pt x="4896362" y="128926"/>
                  <a:pt x="4894028" y="117927"/>
                  <a:pt x="4889362" y="112194"/>
                </a:cubicBezTo>
                <a:cubicBezTo>
                  <a:pt x="4882962" y="104461"/>
                  <a:pt x="4872229" y="100728"/>
                  <a:pt x="4857164" y="100994"/>
                </a:cubicBezTo>
                <a:lnTo>
                  <a:pt x="4857164" y="93595"/>
                </a:lnTo>
                <a:lnTo>
                  <a:pt x="4946759" y="93595"/>
                </a:lnTo>
                <a:lnTo>
                  <a:pt x="4946759" y="100994"/>
                </a:lnTo>
                <a:cubicBezTo>
                  <a:pt x="4935292" y="102461"/>
                  <a:pt x="4927593" y="104361"/>
                  <a:pt x="4923660" y="106694"/>
                </a:cubicBezTo>
                <a:cubicBezTo>
                  <a:pt x="4919727" y="109027"/>
                  <a:pt x="4916660" y="112827"/>
                  <a:pt x="4914461" y="118093"/>
                </a:cubicBezTo>
                <a:cubicBezTo>
                  <a:pt x="4912261" y="123360"/>
                  <a:pt x="4911161" y="132392"/>
                  <a:pt x="4911161" y="145192"/>
                </a:cubicBezTo>
                <a:lnTo>
                  <a:pt x="4911161" y="370978"/>
                </a:lnTo>
                <a:lnTo>
                  <a:pt x="4904361" y="370978"/>
                </a:lnTo>
                <a:lnTo>
                  <a:pt x="4720973" y="145192"/>
                </a:lnTo>
                <a:lnTo>
                  <a:pt x="4720973" y="317581"/>
                </a:lnTo>
                <a:cubicBezTo>
                  <a:pt x="4720973" y="333180"/>
                  <a:pt x="4724539" y="343713"/>
                  <a:pt x="4731672" y="349179"/>
                </a:cubicBezTo>
                <a:cubicBezTo>
                  <a:pt x="4738805" y="354645"/>
                  <a:pt x="4746971" y="357379"/>
                  <a:pt x="4756170" y="357379"/>
                </a:cubicBezTo>
                <a:lnTo>
                  <a:pt x="4762570" y="357379"/>
                </a:lnTo>
                <a:lnTo>
                  <a:pt x="4762570" y="364778"/>
                </a:lnTo>
                <a:lnTo>
                  <a:pt x="4666376" y="364778"/>
                </a:lnTo>
                <a:lnTo>
                  <a:pt x="4666376" y="357379"/>
                </a:lnTo>
                <a:cubicBezTo>
                  <a:pt x="4681308" y="357245"/>
                  <a:pt x="4691708" y="354179"/>
                  <a:pt x="4697574" y="348179"/>
                </a:cubicBezTo>
                <a:cubicBezTo>
                  <a:pt x="4703441" y="342180"/>
                  <a:pt x="4706374" y="331980"/>
                  <a:pt x="4706374" y="317581"/>
                </a:cubicBezTo>
                <a:lnTo>
                  <a:pt x="4706374" y="126193"/>
                </a:lnTo>
                <a:lnTo>
                  <a:pt x="4700574" y="118993"/>
                </a:lnTo>
                <a:cubicBezTo>
                  <a:pt x="4694841" y="111794"/>
                  <a:pt x="4689775" y="107061"/>
                  <a:pt x="4685375" y="104794"/>
                </a:cubicBezTo>
                <a:cubicBezTo>
                  <a:pt x="4680975" y="102527"/>
                  <a:pt x="4674642" y="101261"/>
                  <a:pt x="4666376" y="100994"/>
                </a:cubicBezTo>
                <a:close/>
                <a:moveTo>
                  <a:pt x="4183001" y="93595"/>
                </a:moveTo>
                <a:lnTo>
                  <a:pt x="4293794" y="93595"/>
                </a:lnTo>
                <a:lnTo>
                  <a:pt x="4369989" y="272384"/>
                </a:lnTo>
                <a:lnTo>
                  <a:pt x="4443585" y="93595"/>
                </a:lnTo>
                <a:lnTo>
                  <a:pt x="4553978" y="93595"/>
                </a:lnTo>
                <a:lnTo>
                  <a:pt x="4553978" y="100994"/>
                </a:lnTo>
                <a:lnTo>
                  <a:pt x="4545179" y="100994"/>
                </a:lnTo>
                <a:cubicBezTo>
                  <a:pt x="4537179" y="100994"/>
                  <a:pt x="4530780" y="102394"/>
                  <a:pt x="4525980" y="105194"/>
                </a:cubicBezTo>
                <a:cubicBezTo>
                  <a:pt x="4522647" y="107061"/>
                  <a:pt x="4519980" y="110194"/>
                  <a:pt x="4517980" y="114593"/>
                </a:cubicBezTo>
                <a:cubicBezTo>
                  <a:pt x="4516514" y="117793"/>
                  <a:pt x="4515780" y="126126"/>
                  <a:pt x="4515780" y="139592"/>
                </a:cubicBezTo>
                <a:lnTo>
                  <a:pt x="4515780" y="318381"/>
                </a:lnTo>
                <a:cubicBezTo>
                  <a:pt x="4515780" y="332247"/>
                  <a:pt x="4516514" y="340913"/>
                  <a:pt x="4517980" y="344379"/>
                </a:cubicBezTo>
                <a:cubicBezTo>
                  <a:pt x="4519447" y="347846"/>
                  <a:pt x="4522447" y="350879"/>
                  <a:pt x="4526980" y="353479"/>
                </a:cubicBezTo>
                <a:cubicBezTo>
                  <a:pt x="4531513" y="356079"/>
                  <a:pt x="4537579" y="357379"/>
                  <a:pt x="4545179" y="357379"/>
                </a:cubicBezTo>
                <a:lnTo>
                  <a:pt x="4553978" y="357379"/>
                </a:lnTo>
                <a:lnTo>
                  <a:pt x="4553978" y="364778"/>
                </a:lnTo>
                <a:lnTo>
                  <a:pt x="4412387" y="364778"/>
                </a:lnTo>
                <a:lnTo>
                  <a:pt x="4412387" y="357379"/>
                </a:lnTo>
                <a:lnTo>
                  <a:pt x="4421186" y="357379"/>
                </a:lnTo>
                <a:cubicBezTo>
                  <a:pt x="4429186" y="357379"/>
                  <a:pt x="4435585" y="355979"/>
                  <a:pt x="4440385" y="353179"/>
                </a:cubicBezTo>
                <a:cubicBezTo>
                  <a:pt x="4443718" y="351312"/>
                  <a:pt x="4446385" y="348113"/>
                  <a:pt x="4448385" y="343579"/>
                </a:cubicBezTo>
                <a:cubicBezTo>
                  <a:pt x="4449851" y="340380"/>
                  <a:pt x="4450584" y="331980"/>
                  <a:pt x="4450584" y="318381"/>
                </a:cubicBezTo>
                <a:lnTo>
                  <a:pt x="4450584" y="117393"/>
                </a:lnTo>
                <a:lnTo>
                  <a:pt x="4346591" y="364778"/>
                </a:lnTo>
                <a:lnTo>
                  <a:pt x="4341791" y="364778"/>
                </a:lnTo>
                <a:lnTo>
                  <a:pt x="4236198" y="119193"/>
                </a:lnTo>
                <a:lnTo>
                  <a:pt x="4236198" y="310181"/>
                </a:lnTo>
                <a:cubicBezTo>
                  <a:pt x="4236198" y="323514"/>
                  <a:pt x="4236531" y="331714"/>
                  <a:pt x="4237197" y="334780"/>
                </a:cubicBezTo>
                <a:cubicBezTo>
                  <a:pt x="4238931" y="341446"/>
                  <a:pt x="4242697" y="346879"/>
                  <a:pt x="4248497" y="351079"/>
                </a:cubicBezTo>
                <a:cubicBezTo>
                  <a:pt x="4254296" y="355279"/>
                  <a:pt x="4263396" y="357379"/>
                  <a:pt x="4275795" y="357379"/>
                </a:cubicBezTo>
                <a:lnTo>
                  <a:pt x="4275795" y="364778"/>
                </a:lnTo>
                <a:lnTo>
                  <a:pt x="4183001" y="364778"/>
                </a:lnTo>
                <a:lnTo>
                  <a:pt x="4183001" y="357379"/>
                </a:lnTo>
                <a:lnTo>
                  <a:pt x="4185801" y="357379"/>
                </a:lnTo>
                <a:cubicBezTo>
                  <a:pt x="4191800" y="357512"/>
                  <a:pt x="4197400" y="356545"/>
                  <a:pt x="4202600" y="354479"/>
                </a:cubicBezTo>
                <a:cubicBezTo>
                  <a:pt x="4207799" y="352412"/>
                  <a:pt x="4211732" y="349646"/>
                  <a:pt x="4214399" y="346179"/>
                </a:cubicBezTo>
                <a:cubicBezTo>
                  <a:pt x="4217066" y="342713"/>
                  <a:pt x="4219132" y="337846"/>
                  <a:pt x="4220599" y="331580"/>
                </a:cubicBezTo>
                <a:cubicBezTo>
                  <a:pt x="4220865" y="330114"/>
                  <a:pt x="4220998" y="323314"/>
                  <a:pt x="4220998" y="311181"/>
                </a:cubicBezTo>
                <a:lnTo>
                  <a:pt x="4220998" y="139592"/>
                </a:lnTo>
                <a:cubicBezTo>
                  <a:pt x="4220998" y="125859"/>
                  <a:pt x="4220265" y="117293"/>
                  <a:pt x="4218799" y="113893"/>
                </a:cubicBezTo>
                <a:cubicBezTo>
                  <a:pt x="4217332" y="110494"/>
                  <a:pt x="4214332" y="107494"/>
                  <a:pt x="4209799" y="104894"/>
                </a:cubicBezTo>
                <a:cubicBezTo>
                  <a:pt x="4205266" y="102294"/>
                  <a:pt x="4199200" y="100994"/>
                  <a:pt x="4191600" y="100994"/>
                </a:cubicBezTo>
                <a:lnTo>
                  <a:pt x="4183001" y="100994"/>
                </a:lnTo>
                <a:close/>
                <a:moveTo>
                  <a:pt x="3573801" y="93595"/>
                </a:moveTo>
                <a:lnTo>
                  <a:pt x="3715592" y="93595"/>
                </a:lnTo>
                <a:lnTo>
                  <a:pt x="3715592" y="100994"/>
                </a:lnTo>
                <a:lnTo>
                  <a:pt x="3706593" y="100994"/>
                </a:lnTo>
                <a:cubicBezTo>
                  <a:pt x="3698727" y="100994"/>
                  <a:pt x="3692394" y="102394"/>
                  <a:pt x="3687594" y="105194"/>
                </a:cubicBezTo>
                <a:cubicBezTo>
                  <a:pt x="3684127" y="107061"/>
                  <a:pt x="3681394" y="110260"/>
                  <a:pt x="3679394" y="114793"/>
                </a:cubicBezTo>
                <a:cubicBezTo>
                  <a:pt x="3677928" y="117993"/>
                  <a:pt x="3677194" y="126393"/>
                  <a:pt x="3677194" y="139992"/>
                </a:cubicBezTo>
                <a:lnTo>
                  <a:pt x="3677194" y="216787"/>
                </a:lnTo>
                <a:lnTo>
                  <a:pt x="3772989" y="216787"/>
                </a:lnTo>
                <a:lnTo>
                  <a:pt x="3772989" y="139992"/>
                </a:lnTo>
                <a:cubicBezTo>
                  <a:pt x="3772989" y="126126"/>
                  <a:pt x="3772255" y="117460"/>
                  <a:pt x="3770789" y="113993"/>
                </a:cubicBezTo>
                <a:cubicBezTo>
                  <a:pt x="3769322" y="110527"/>
                  <a:pt x="3766322" y="107494"/>
                  <a:pt x="3761789" y="104894"/>
                </a:cubicBezTo>
                <a:cubicBezTo>
                  <a:pt x="3757256" y="102294"/>
                  <a:pt x="3751190" y="100994"/>
                  <a:pt x="3743590" y="100994"/>
                </a:cubicBezTo>
                <a:lnTo>
                  <a:pt x="3734791" y="100994"/>
                </a:lnTo>
                <a:lnTo>
                  <a:pt x="3734791" y="93595"/>
                </a:lnTo>
                <a:lnTo>
                  <a:pt x="3876382" y="93595"/>
                </a:lnTo>
                <a:lnTo>
                  <a:pt x="3876382" y="100994"/>
                </a:lnTo>
                <a:lnTo>
                  <a:pt x="3867583" y="100994"/>
                </a:lnTo>
                <a:cubicBezTo>
                  <a:pt x="3859584" y="100994"/>
                  <a:pt x="3853250" y="102394"/>
                  <a:pt x="3848584" y="105194"/>
                </a:cubicBezTo>
                <a:cubicBezTo>
                  <a:pt x="3845118" y="107061"/>
                  <a:pt x="3842384" y="110260"/>
                  <a:pt x="3840384" y="114793"/>
                </a:cubicBezTo>
                <a:cubicBezTo>
                  <a:pt x="3838918" y="117993"/>
                  <a:pt x="3838185" y="126393"/>
                  <a:pt x="3838185" y="139992"/>
                </a:cubicBezTo>
                <a:lnTo>
                  <a:pt x="3838185" y="318381"/>
                </a:lnTo>
                <a:cubicBezTo>
                  <a:pt x="3838185" y="332247"/>
                  <a:pt x="3838918" y="340913"/>
                  <a:pt x="3840384" y="344379"/>
                </a:cubicBezTo>
                <a:cubicBezTo>
                  <a:pt x="3841851" y="347846"/>
                  <a:pt x="3844851" y="350879"/>
                  <a:pt x="3849384" y="353479"/>
                </a:cubicBezTo>
                <a:cubicBezTo>
                  <a:pt x="3853917" y="356079"/>
                  <a:pt x="3859983" y="357379"/>
                  <a:pt x="3867583" y="357379"/>
                </a:cubicBezTo>
                <a:lnTo>
                  <a:pt x="3876382" y="357379"/>
                </a:lnTo>
                <a:lnTo>
                  <a:pt x="3876382" y="364778"/>
                </a:lnTo>
                <a:lnTo>
                  <a:pt x="3734791" y="364778"/>
                </a:lnTo>
                <a:lnTo>
                  <a:pt x="3734791" y="357379"/>
                </a:lnTo>
                <a:lnTo>
                  <a:pt x="3743590" y="357379"/>
                </a:lnTo>
                <a:cubicBezTo>
                  <a:pt x="3751590" y="357379"/>
                  <a:pt x="3757923" y="355979"/>
                  <a:pt x="3762589" y="353179"/>
                </a:cubicBezTo>
                <a:cubicBezTo>
                  <a:pt x="3766055" y="351312"/>
                  <a:pt x="3768789" y="348113"/>
                  <a:pt x="3770789" y="343579"/>
                </a:cubicBezTo>
                <a:cubicBezTo>
                  <a:pt x="3772255" y="340380"/>
                  <a:pt x="3772989" y="331980"/>
                  <a:pt x="3772989" y="318381"/>
                </a:cubicBezTo>
                <a:lnTo>
                  <a:pt x="3772989" y="234386"/>
                </a:lnTo>
                <a:lnTo>
                  <a:pt x="3677194" y="234386"/>
                </a:lnTo>
                <a:lnTo>
                  <a:pt x="3677194" y="318381"/>
                </a:lnTo>
                <a:cubicBezTo>
                  <a:pt x="3677194" y="332247"/>
                  <a:pt x="3677961" y="340913"/>
                  <a:pt x="3679494" y="344379"/>
                </a:cubicBezTo>
                <a:cubicBezTo>
                  <a:pt x="3681028" y="347846"/>
                  <a:pt x="3684027" y="350879"/>
                  <a:pt x="3688494" y="353479"/>
                </a:cubicBezTo>
                <a:cubicBezTo>
                  <a:pt x="3692960" y="356079"/>
                  <a:pt x="3698993" y="357379"/>
                  <a:pt x="3706593" y="357379"/>
                </a:cubicBezTo>
                <a:lnTo>
                  <a:pt x="3715592" y="357379"/>
                </a:lnTo>
                <a:lnTo>
                  <a:pt x="3715592" y="364778"/>
                </a:lnTo>
                <a:lnTo>
                  <a:pt x="3573801" y="364778"/>
                </a:lnTo>
                <a:lnTo>
                  <a:pt x="3573801" y="357379"/>
                </a:lnTo>
                <a:lnTo>
                  <a:pt x="3582800" y="357379"/>
                </a:lnTo>
                <a:cubicBezTo>
                  <a:pt x="3590666" y="357379"/>
                  <a:pt x="3597000" y="355979"/>
                  <a:pt x="3601799" y="353179"/>
                </a:cubicBezTo>
                <a:cubicBezTo>
                  <a:pt x="3605265" y="351312"/>
                  <a:pt x="3607932" y="348113"/>
                  <a:pt x="3609799" y="343579"/>
                </a:cubicBezTo>
                <a:cubicBezTo>
                  <a:pt x="3611265" y="340380"/>
                  <a:pt x="3611998" y="331980"/>
                  <a:pt x="3611998" y="318381"/>
                </a:cubicBezTo>
                <a:lnTo>
                  <a:pt x="3611998" y="139992"/>
                </a:lnTo>
                <a:cubicBezTo>
                  <a:pt x="3611998" y="126126"/>
                  <a:pt x="3611265" y="117460"/>
                  <a:pt x="3609799" y="113993"/>
                </a:cubicBezTo>
                <a:cubicBezTo>
                  <a:pt x="3608332" y="110527"/>
                  <a:pt x="3605365" y="107494"/>
                  <a:pt x="3600899" y="104894"/>
                </a:cubicBezTo>
                <a:cubicBezTo>
                  <a:pt x="3596433" y="102294"/>
                  <a:pt x="3590400" y="100994"/>
                  <a:pt x="3582800" y="100994"/>
                </a:cubicBezTo>
                <a:lnTo>
                  <a:pt x="3573801" y="100994"/>
                </a:lnTo>
                <a:close/>
                <a:moveTo>
                  <a:pt x="2875676" y="93595"/>
                </a:moveTo>
                <a:lnTo>
                  <a:pt x="2971870" y="93595"/>
                </a:lnTo>
                <a:lnTo>
                  <a:pt x="3105662" y="261784"/>
                </a:lnTo>
                <a:lnTo>
                  <a:pt x="3105662" y="145192"/>
                </a:lnTo>
                <a:cubicBezTo>
                  <a:pt x="3105662" y="128926"/>
                  <a:pt x="3103329" y="117927"/>
                  <a:pt x="3098662" y="112194"/>
                </a:cubicBezTo>
                <a:cubicBezTo>
                  <a:pt x="3092263" y="104461"/>
                  <a:pt x="3081530" y="100728"/>
                  <a:pt x="3066464" y="100994"/>
                </a:cubicBezTo>
                <a:lnTo>
                  <a:pt x="3066464" y="93595"/>
                </a:lnTo>
                <a:lnTo>
                  <a:pt x="3156059" y="93595"/>
                </a:lnTo>
                <a:lnTo>
                  <a:pt x="3156059" y="100994"/>
                </a:lnTo>
                <a:cubicBezTo>
                  <a:pt x="3144593" y="102461"/>
                  <a:pt x="3136893" y="104361"/>
                  <a:pt x="3132960" y="106694"/>
                </a:cubicBezTo>
                <a:cubicBezTo>
                  <a:pt x="3129027" y="109027"/>
                  <a:pt x="3125961" y="112827"/>
                  <a:pt x="3123761" y="118093"/>
                </a:cubicBezTo>
                <a:cubicBezTo>
                  <a:pt x="3121561" y="123360"/>
                  <a:pt x="3120461" y="132392"/>
                  <a:pt x="3120461" y="145192"/>
                </a:cubicBezTo>
                <a:lnTo>
                  <a:pt x="3120461" y="370978"/>
                </a:lnTo>
                <a:lnTo>
                  <a:pt x="3113661" y="370978"/>
                </a:lnTo>
                <a:lnTo>
                  <a:pt x="2930273" y="145192"/>
                </a:lnTo>
                <a:lnTo>
                  <a:pt x="2930273" y="317581"/>
                </a:lnTo>
                <a:cubicBezTo>
                  <a:pt x="2930273" y="333180"/>
                  <a:pt x="2933839" y="343713"/>
                  <a:pt x="2940972" y="349179"/>
                </a:cubicBezTo>
                <a:cubicBezTo>
                  <a:pt x="2948105" y="354645"/>
                  <a:pt x="2956271" y="357379"/>
                  <a:pt x="2965470" y="357379"/>
                </a:cubicBezTo>
                <a:lnTo>
                  <a:pt x="2971870" y="357379"/>
                </a:lnTo>
                <a:lnTo>
                  <a:pt x="2971870" y="364778"/>
                </a:lnTo>
                <a:lnTo>
                  <a:pt x="2875676" y="364778"/>
                </a:lnTo>
                <a:lnTo>
                  <a:pt x="2875676" y="357379"/>
                </a:lnTo>
                <a:cubicBezTo>
                  <a:pt x="2890608" y="357245"/>
                  <a:pt x="2901008" y="354179"/>
                  <a:pt x="2906874" y="348179"/>
                </a:cubicBezTo>
                <a:cubicBezTo>
                  <a:pt x="2912740" y="342180"/>
                  <a:pt x="2915673" y="331980"/>
                  <a:pt x="2915673" y="317581"/>
                </a:cubicBezTo>
                <a:lnTo>
                  <a:pt x="2915673" y="126193"/>
                </a:lnTo>
                <a:lnTo>
                  <a:pt x="2909874" y="118993"/>
                </a:lnTo>
                <a:cubicBezTo>
                  <a:pt x="2904141" y="111794"/>
                  <a:pt x="2899074" y="107061"/>
                  <a:pt x="2894675" y="104794"/>
                </a:cubicBezTo>
                <a:cubicBezTo>
                  <a:pt x="2890275" y="102527"/>
                  <a:pt x="2883942" y="101261"/>
                  <a:pt x="2875676" y="100994"/>
                </a:cubicBezTo>
                <a:close/>
                <a:moveTo>
                  <a:pt x="603001" y="93595"/>
                </a:moveTo>
                <a:lnTo>
                  <a:pt x="742992" y="93595"/>
                </a:lnTo>
                <a:lnTo>
                  <a:pt x="742992" y="100994"/>
                </a:lnTo>
                <a:lnTo>
                  <a:pt x="735993" y="100994"/>
                </a:lnTo>
                <a:cubicBezTo>
                  <a:pt x="725460" y="100994"/>
                  <a:pt x="718227" y="102094"/>
                  <a:pt x="714294" y="104294"/>
                </a:cubicBezTo>
                <a:cubicBezTo>
                  <a:pt x="710361" y="106494"/>
                  <a:pt x="707561" y="109527"/>
                  <a:pt x="705894" y="113393"/>
                </a:cubicBezTo>
                <a:cubicBezTo>
                  <a:pt x="704228" y="117260"/>
                  <a:pt x="703395" y="126926"/>
                  <a:pt x="703395" y="142392"/>
                </a:cubicBezTo>
                <a:lnTo>
                  <a:pt x="703395" y="275184"/>
                </a:lnTo>
                <a:cubicBezTo>
                  <a:pt x="703395" y="299449"/>
                  <a:pt x="705228" y="315514"/>
                  <a:pt x="708894" y="323381"/>
                </a:cubicBezTo>
                <a:cubicBezTo>
                  <a:pt x="712561" y="331247"/>
                  <a:pt x="718594" y="337780"/>
                  <a:pt x="726993" y="342979"/>
                </a:cubicBezTo>
                <a:cubicBezTo>
                  <a:pt x="735393" y="348179"/>
                  <a:pt x="745992" y="350779"/>
                  <a:pt x="758791" y="350779"/>
                </a:cubicBezTo>
                <a:cubicBezTo>
                  <a:pt x="773457" y="350779"/>
                  <a:pt x="785956" y="347479"/>
                  <a:pt x="796289" y="340880"/>
                </a:cubicBezTo>
                <a:cubicBezTo>
                  <a:pt x="806622" y="334280"/>
                  <a:pt x="814355" y="325181"/>
                  <a:pt x="819487" y="313581"/>
                </a:cubicBezTo>
                <a:cubicBezTo>
                  <a:pt x="824620" y="301982"/>
                  <a:pt x="827187" y="281783"/>
                  <a:pt x="827187" y="252985"/>
                </a:cubicBezTo>
                <a:lnTo>
                  <a:pt x="827187" y="142392"/>
                </a:lnTo>
                <a:cubicBezTo>
                  <a:pt x="827187" y="130259"/>
                  <a:pt x="825920" y="121593"/>
                  <a:pt x="823387" y="116393"/>
                </a:cubicBezTo>
                <a:cubicBezTo>
                  <a:pt x="820854" y="111194"/>
                  <a:pt x="817654" y="107594"/>
                  <a:pt x="813788" y="105594"/>
                </a:cubicBezTo>
                <a:cubicBezTo>
                  <a:pt x="807788" y="102527"/>
                  <a:pt x="799322" y="100994"/>
                  <a:pt x="788390" y="100994"/>
                </a:cubicBezTo>
                <a:lnTo>
                  <a:pt x="788390" y="93595"/>
                </a:lnTo>
                <a:lnTo>
                  <a:pt x="882184" y="93595"/>
                </a:lnTo>
                <a:lnTo>
                  <a:pt x="882184" y="100994"/>
                </a:lnTo>
                <a:lnTo>
                  <a:pt x="876584" y="100994"/>
                </a:lnTo>
                <a:cubicBezTo>
                  <a:pt x="868984" y="100994"/>
                  <a:pt x="862652" y="102527"/>
                  <a:pt x="857585" y="105594"/>
                </a:cubicBezTo>
                <a:cubicBezTo>
                  <a:pt x="852519" y="108660"/>
                  <a:pt x="848853" y="113260"/>
                  <a:pt x="846586" y="119393"/>
                </a:cubicBezTo>
                <a:cubicBezTo>
                  <a:pt x="844853" y="123660"/>
                  <a:pt x="843986" y="131326"/>
                  <a:pt x="843986" y="142392"/>
                </a:cubicBezTo>
                <a:lnTo>
                  <a:pt x="843986" y="245385"/>
                </a:lnTo>
                <a:cubicBezTo>
                  <a:pt x="843986" y="277250"/>
                  <a:pt x="841886" y="300249"/>
                  <a:pt x="837687" y="314381"/>
                </a:cubicBezTo>
                <a:cubicBezTo>
                  <a:pt x="833487" y="328514"/>
                  <a:pt x="823254" y="341513"/>
                  <a:pt x="806988" y="353379"/>
                </a:cubicBezTo>
                <a:cubicBezTo>
                  <a:pt x="790723" y="365245"/>
                  <a:pt x="768524" y="371178"/>
                  <a:pt x="740392" y="371178"/>
                </a:cubicBezTo>
                <a:cubicBezTo>
                  <a:pt x="716927" y="371178"/>
                  <a:pt x="698795" y="368045"/>
                  <a:pt x="685996" y="361778"/>
                </a:cubicBezTo>
                <a:cubicBezTo>
                  <a:pt x="668530" y="353246"/>
                  <a:pt x="656197" y="342313"/>
                  <a:pt x="648998" y="328980"/>
                </a:cubicBezTo>
                <a:cubicBezTo>
                  <a:pt x="641799" y="315648"/>
                  <a:pt x="638199" y="297716"/>
                  <a:pt x="638199" y="275184"/>
                </a:cubicBezTo>
                <a:lnTo>
                  <a:pt x="638199" y="142392"/>
                </a:lnTo>
                <a:cubicBezTo>
                  <a:pt x="638199" y="126793"/>
                  <a:pt x="637332" y="117093"/>
                  <a:pt x="635599" y="113293"/>
                </a:cubicBezTo>
                <a:cubicBezTo>
                  <a:pt x="633865" y="109494"/>
                  <a:pt x="630866" y="106461"/>
                  <a:pt x="626599" y="104194"/>
                </a:cubicBezTo>
                <a:cubicBezTo>
                  <a:pt x="622333" y="101927"/>
                  <a:pt x="614467" y="100861"/>
                  <a:pt x="603001" y="100994"/>
                </a:cubicBezTo>
                <a:close/>
                <a:moveTo>
                  <a:pt x="287676" y="93595"/>
                </a:moveTo>
                <a:lnTo>
                  <a:pt x="429467" y="93595"/>
                </a:lnTo>
                <a:lnTo>
                  <a:pt x="429467" y="100994"/>
                </a:lnTo>
                <a:lnTo>
                  <a:pt x="420468" y="100994"/>
                </a:lnTo>
                <a:cubicBezTo>
                  <a:pt x="412602" y="100994"/>
                  <a:pt x="406268" y="102394"/>
                  <a:pt x="401469" y="105194"/>
                </a:cubicBezTo>
                <a:cubicBezTo>
                  <a:pt x="398002" y="107061"/>
                  <a:pt x="395269" y="110260"/>
                  <a:pt x="393269" y="114793"/>
                </a:cubicBezTo>
                <a:cubicBezTo>
                  <a:pt x="391803" y="117993"/>
                  <a:pt x="391069" y="126393"/>
                  <a:pt x="391069" y="139992"/>
                </a:cubicBezTo>
                <a:lnTo>
                  <a:pt x="391069" y="216787"/>
                </a:lnTo>
                <a:lnTo>
                  <a:pt x="486864" y="216787"/>
                </a:lnTo>
                <a:lnTo>
                  <a:pt x="486864" y="139992"/>
                </a:lnTo>
                <a:cubicBezTo>
                  <a:pt x="486864" y="126126"/>
                  <a:pt x="486130" y="117460"/>
                  <a:pt x="484664" y="113993"/>
                </a:cubicBezTo>
                <a:cubicBezTo>
                  <a:pt x="483197" y="110527"/>
                  <a:pt x="480197" y="107494"/>
                  <a:pt x="475664" y="104894"/>
                </a:cubicBezTo>
                <a:cubicBezTo>
                  <a:pt x="471131" y="102294"/>
                  <a:pt x="465065" y="100994"/>
                  <a:pt x="457466" y="100994"/>
                </a:cubicBezTo>
                <a:lnTo>
                  <a:pt x="448666" y="100994"/>
                </a:lnTo>
                <a:lnTo>
                  <a:pt x="448666" y="93595"/>
                </a:lnTo>
                <a:lnTo>
                  <a:pt x="590257" y="93595"/>
                </a:lnTo>
                <a:lnTo>
                  <a:pt x="590257" y="100994"/>
                </a:lnTo>
                <a:lnTo>
                  <a:pt x="581458" y="100994"/>
                </a:lnTo>
                <a:cubicBezTo>
                  <a:pt x="573458" y="100994"/>
                  <a:pt x="567126" y="102394"/>
                  <a:pt x="562459" y="105194"/>
                </a:cubicBezTo>
                <a:cubicBezTo>
                  <a:pt x="558993" y="107061"/>
                  <a:pt x="556260" y="110260"/>
                  <a:pt x="554260" y="114793"/>
                </a:cubicBezTo>
                <a:cubicBezTo>
                  <a:pt x="552793" y="117993"/>
                  <a:pt x="552060" y="126393"/>
                  <a:pt x="552060" y="139992"/>
                </a:cubicBezTo>
                <a:lnTo>
                  <a:pt x="552060" y="318381"/>
                </a:lnTo>
                <a:cubicBezTo>
                  <a:pt x="552060" y="332247"/>
                  <a:pt x="552793" y="340913"/>
                  <a:pt x="554260" y="344379"/>
                </a:cubicBezTo>
                <a:cubicBezTo>
                  <a:pt x="555726" y="347846"/>
                  <a:pt x="558726" y="350879"/>
                  <a:pt x="563259" y="353479"/>
                </a:cubicBezTo>
                <a:cubicBezTo>
                  <a:pt x="567792" y="356079"/>
                  <a:pt x="573858" y="357379"/>
                  <a:pt x="581458" y="357379"/>
                </a:cubicBezTo>
                <a:lnTo>
                  <a:pt x="590257" y="357379"/>
                </a:lnTo>
                <a:lnTo>
                  <a:pt x="590257" y="364778"/>
                </a:lnTo>
                <a:lnTo>
                  <a:pt x="448666" y="364778"/>
                </a:lnTo>
                <a:lnTo>
                  <a:pt x="448666" y="357379"/>
                </a:lnTo>
                <a:lnTo>
                  <a:pt x="457466" y="357379"/>
                </a:lnTo>
                <a:cubicBezTo>
                  <a:pt x="465465" y="357379"/>
                  <a:pt x="471798" y="355979"/>
                  <a:pt x="476464" y="353179"/>
                </a:cubicBezTo>
                <a:cubicBezTo>
                  <a:pt x="479931" y="351312"/>
                  <a:pt x="482664" y="348113"/>
                  <a:pt x="484664" y="343579"/>
                </a:cubicBezTo>
                <a:cubicBezTo>
                  <a:pt x="486130" y="340380"/>
                  <a:pt x="486864" y="331980"/>
                  <a:pt x="486864" y="318381"/>
                </a:cubicBezTo>
                <a:lnTo>
                  <a:pt x="486864" y="234386"/>
                </a:lnTo>
                <a:lnTo>
                  <a:pt x="391069" y="234386"/>
                </a:lnTo>
                <a:lnTo>
                  <a:pt x="391069" y="318381"/>
                </a:lnTo>
                <a:cubicBezTo>
                  <a:pt x="391069" y="332247"/>
                  <a:pt x="391836" y="340913"/>
                  <a:pt x="393369" y="344379"/>
                </a:cubicBezTo>
                <a:cubicBezTo>
                  <a:pt x="394903" y="347846"/>
                  <a:pt x="397902" y="350879"/>
                  <a:pt x="402369" y="353479"/>
                </a:cubicBezTo>
                <a:cubicBezTo>
                  <a:pt x="406835" y="356079"/>
                  <a:pt x="412868" y="357379"/>
                  <a:pt x="420468" y="357379"/>
                </a:cubicBezTo>
                <a:lnTo>
                  <a:pt x="429467" y="357379"/>
                </a:lnTo>
                <a:lnTo>
                  <a:pt x="429467" y="364778"/>
                </a:lnTo>
                <a:lnTo>
                  <a:pt x="287676" y="364778"/>
                </a:lnTo>
                <a:lnTo>
                  <a:pt x="287676" y="357379"/>
                </a:lnTo>
                <a:lnTo>
                  <a:pt x="296675" y="357379"/>
                </a:lnTo>
                <a:cubicBezTo>
                  <a:pt x="304541" y="357379"/>
                  <a:pt x="310874" y="355979"/>
                  <a:pt x="315674" y="353179"/>
                </a:cubicBezTo>
                <a:cubicBezTo>
                  <a:pt x="319141" y="351312"/>
                  <a:pt x="321807" y="348113"/>
                  <a:pt x="323674" y="343579"/>
                </a:cubicBezTo>
                <a:cubicBezTo>
                  <a:pt x="325140" y="340380"/>
                  <a:pt x="325873" y="331980"/>
                  <a:pt x="325873" y="318381"/>
                </a:cubicBezTo>
                <a:lnTo>
                  <a:pt x="325873" y="139992"/>
                </a:lnTo>
                <a:cubicBezTo>
                  <a:pt x="325873" y="126126"/>
                  <a:pt x="325140" y="117460"/>
                  <a:pt x="323674" y="113993"/>
                </a:cubicBezTo>
                <a:cubicBezTo>
                  <a:pt x="322207" y="110527"/>
                  <a:pt x="319241" y="107494"/>
                  <a:pt x="314774" y="104894"/>
                </a:cubicBezTo>
                <a:cubicBezTo>
                  <a:pt x="310308" y="102294"/>
                  <a:pt x="304275" y="100994"/>
                  <a:pt x="296675" y="100994"/>
                </a:cubicBezTo>
                <a:lnTo>
                  <a:pt x="287676" y="100994"/>
                </a:lnTo>
                <a:close/>
                <a:moveTo>
                  <a:pt x="8038216" y="89795"/>
                </a:moveTo>
                <a:cubicBezTo>
                  <a:pt x="8081414" y="88195"/>
                  <a:pt x="8116512" y="100794"/>
                  <a:pt x="8143510" y="127593"/>
                </a:cubicBezTo>
                <a:cubicBezTo>
                  <a:pt x="8170508" y="154391"/>
                  <a:pt x="8184007" y="187922"/>
                  <a:pt x="8184007" y="228186"/>
                </a:cubicBezTo>
                <a:cubicBezTo>
                  <a:pt x="8184007" y="262584"/>
                  <a:pt x="8173942" y="292849"/>
                  <a:pt x="8153809" y="318981"/>
                </a:cubicBezTo>
                <a:cubicBezTo>
                  <a:pt x="8127144" y="353645"/>
                  <a:pt x="8089480" y="370978"/>
                  <a:pt x="8040816" y="370978"/>
                </a:cubicBezTo>
                <a:cubicBezTo>
                  <a:pt x="7992019" y="370978"/>
                  <a:pt x="7954288" y="354445"/>
                  <a:pt x="7927623" y="321381"/>
                </a:cubicBezTo>
                <a:cubicBezTo>
                  <a:pt x="7906558" y="295249"/>
                  <a:pt x="7896025" y="264251"/>
                  <a:pt x="7896025" y="228386"/>
                </a:cubicBezTo>
                <a:cubicBezTo>
                  <a:pt x="7896025" y="188122"/>
                  <a:pt x="7909724" y="154558"/>
                  <a:pt x="7937122" y="127693"/>
                </a:cubicBezTo>
                <a:cubicBezTo>
                  <a:pt x="7964520" y="100828"/>
                  <a:pt x="7998218" y="88195"/>
                  <a:pt x="8038216" y="89795"/>
                </a:cubicBezTo>
                <a:close/>
                <a:moveTo>
                  <a:pt x="6847591" y="89795"/>
                </a:moveTo>
                <a:cubicBezTo>
                  <a:pt x="6890788" y="88195"/>
                  <a:pt x="6925886" y="100794"/>
                  <a:pt x="6952884" y="127593"/>
                </a:cubicBezTo>
                <a:cubicBezTo>
                  <a:pt x="6979883" y="154391"/>
                  <a:pt x="6993382" y="187922"/>
                  <a:pt x="6993382" y="228186"/>
                </a:cubicBezTo>
                <a:cubicBezTo>
                  <a:pt x="6993382" y="262584"/>
                  <a:pt x="6983316" y="292849"/>
                  <a:pt x="6963184" y="318981"/>
                </a:cubicBezTo>
                <a:cubicBezTo>
                  <a:pt x="6936520" y="353645"/>
                  <a:pt x="6898854" y="370978"/>
                  <a:pt x="6850191" y="370978"/>
                </a:cubicBezTo>
                <a:cubicBezTo>
                  <a:pt x="6801394" y="370978"/>
                  <a:pt x="6763662" y="354445"/>
                  <a:pt x="6736998" y="321381"/>
                </a:cubicBezTo>
                <a:cubicBezTo>
                  <a:pt x="6715933" y="295249"/>
                  <a:pt x="6705400" y="264251"/>
                  <a:pt x="6705400" y="228386"/>
                </a:cubicBezTo>
                <a:cubicBezTo>
                  <a:pt x="6705400" y="188122"/>
                  <a:pt x="6719099" y="154558"/>
                  <a:pt x="6746498" y="127693"/>
                </a:cubicBezTo>
                <a:cubicBezTo>
                  <a:pt x="6773896" y="100828"/>
                  <a:pt x="6807594" y="88195"/>
                  <a:pt x="6847591" y="89795"/>
                </a:cubicBezTo>
                <a:close/>
                <a:moveTo>
                  <a:pt x="5428366" y="89795"/>
                </a:moveTo>
                <a:cubicBezTo>
                  <a:pt x="5471564" y="88195"/>
                  <a:pt x="5506662" y="100794"/>
                  <a:pt x="5533660" y="127593"/>
                </a:cubicBezTo>
                <a:cubicBezTo>
                  <a:pt x="5560658" y="154391"/>
                  <a:pt x="5574157" y="187922"/>
                  <a:pt x="5574157" y="228186"/>
                </a:cubicBezTo>
                <a:cubicBezTo>
                  <a:pt x="5574157" y="262584"/>
                  <a:pt x="5564091" y="292849"/>
                  <a:pt x="5543959" y="318981"/>
                </a:cubicBezTo>
                <a:cubicBezTo>
                  <a:pt x="5517294" y="353645"/>
                  <a:pt x="5479630" y="370978"/>
                  <a:pt x="5430966" y="370978"/>
                </a:cubicBezTo>
                <a:cubicBezTo>
                  <a:pt x="5382169" y="370978"/>
                  <a:pt x="5344438" y="354445"/>
                  <a:pt x="5317773" y="321381"/>
                </a:cubicBezTo>
                <a:cubicBezTo>
                  <a:pt x="5296708" y="295249"/>
                  <a:pt x="5286175" y="264251"/>
                  <a:pt x="5286175" y="228386"/>
                </a:cubicBezTo>
                <a:cubicBezTo>
                  <a:pt x="5286175" y="188122"/>
                  <a:pt x="5299874" y="154558"/>
                  <a:pt x="5327273" y="127693"/>
                </a:cubicBezTo>
                <a:cubicBezTo>
                  <a:pt x="5354671" y="100828"/>
                  <a:pt x="5388369" y="88195"/>
                  <a:pt x="5428366" y="89795"/>
                </a:cubicBezTo>
                <a:close/>
                <a:moveTo>
                  <a:pt x="2713742" y="89795"/>
                </a:moveTo>
                <a:cubicBezTo>
                  <a:pt x="2756939" y="88195"/>
                  <a:pt x="2792037" y="100794"/>
                  <a:pt x="2819035" y="127593"/>
                </a:cubicBezTo>
                <a:cubicBezTo>
                  <a:pt x="2846033" y="154391"/>
                  <a:pt x="2859533" y="187922"/>
                  <a:pt x="2859533" y="228186"/>
                </a:cubicBezTo>
                <a:cubicBezTo>
                  <a:pt x="2859533" y="262584"/>
                  <a:pt x="2849466" y="292849"/>
                  <a:pt x="2829335" y="318981"/>
                </a:cubicBezTo>
                <a:cubicBezTo>
                  <a:pt x="2802669" y="353645"/>
                  <a:pt x="2765005" y="370978"/>
                  <a:pt x="2716342" y="370978"/>
                </a:cubicBezTo>
                <a:cubicBezTo>
                  <a:pt x="2667544" y="370978"/>
                  <a:pt x="2629813" y="354445"/>
                  <a:pt x="2603148" y="321381"/>
                </a:cubicBezTo>
                <a:cubicBezTo>
                  <a:pt x="2582083" y="295249"/>
                  <a:pt x="2571550" y="264251"/>
                  <a:pt x="2571550" y="228386"/>
                </a:cubicBezTo>
                <a:cubicBezTo>
                  <a:pt x="2571550" y="188122"/>
                  <a:pt x="2585249" y="154558"/>
                  <a:pt x="2612648" y="127693"/>
                </a:cubicBezTo>
                <a:cubicBezTo>
                  <a:pt x="2640046" y="100828"/>
                  <a:pt x="2673744" y="88195"/>
                  <a:pt x="2713742" y="89795"/>
                </a:cubicBezTo>
                <a:close/>
                <a:moveTo>
                  <a:pt x="5731892" y="87995"/>
                </a:moveTo>
                <a:lnTo>
                  <a:pt x="5735692" y="87995"/>
                </a:lnTo>
                <a:lnTo>
                  <a:pt x="5833486" y="310381"/>
                </a:lnTo>
                <a:cubicBezTo>
                  <a:pt x="5842818" y="331447"/>
                  <a:pt x="5850485" y="344713"/>
                  <a:pt x="5856484" y="350179"/>
                </a:cubicBezTo>
                <a:cubicBezTo>
                  <a:pt x="5861017" y="354312"/>
                  <a:pt x="5867417" y="356712"/>
                  <a:pt x="5875683" y="357379"/>
                </a:cubicBezTo>
                <a:lnTo>
                  <a:pt x="5875683" y="364778"/>
                </a:lnTo>
                <a:lnTo>
                  <a:pt x="5744491" y="364778"/>
                </a:lnTo>
                <a:lnTo>
                  <a:pt x="5744491" y="357379"/>
                </a:lnTo>
                <a:lnTo>
                  <a:pt x="5749891" y="357379"/>
                </a:lnTo>
                <a:cubicBezTo>
                  <a:pt x="5760423" y="357379"/>
                  <a:pt x="5767823" y="355912"/>
                  <a:pt x="5772090" y="352979"/>
                </a:cubicBezTo>
                <a:cubicBezTo>
                  <a:pt x="5775023" y="350846"/>
                  <a:pt x="5776489" y="347779"/>
                  <a:pt x="5776489" y="343779"/>
                </a:cubicBezTo>
                <a:cubicBezTo>
                  <a:pt x="5776489" y="341380"/>
                  <a:pt x="5776089" y="338913"/>
                  <a:pt x="5775289" y="336380"/>
                </a:cubicBezTo>
                <a:cubicBezTo>
                  <a:pt x="5775023" y="335180"/>
                  <a:pt x="5773023" y="330180"/>
                  <a:pt x="5769290" y="321381"/>
                </a:cubicBezTo>
                <a:lnTo>
                  <a:pt x="5754891" y="287583"/>
                </a:lnTo>
                <a:lnTo>
                  <a:pt x="5659096" y="287583"/>
                </a:lnTo>
                <a:lnTo>
                  <a:pt x="5647697" y="313981"/>
                </a:lnTo>
                <a:cubicBezTo>
                  <a:pt x="5643964" y="322781"/>
                  <a:pt x="5642098" y="330047"/>
                  <a:pt x="5642098" y="335780"/>
                </a:cubicBezTo>
                <a:cubicBezTo>
                  <a:pt x="5642098" y="343379"/>
                  <a:pt x="5645164" y="348979"/>
                  <a:pt x="5651297" y="352579"/>
                </a:cubicBezTo>
                <a:cubicBezTo>
                  <a:pt x="5654897" y="354712"/>
                  <a:pt x="5663763" y="356312"/>
                  <a:pt x="5677895" y="357379"/>
                </a:cubicBezTo>
                <a:lnTo>
                  <a:pt x="5677895" y="364778"/>
                </a:lnTo>
                <a:lnTo>
                  <a:pt x="5587701" y="364778"/>
                </a:lnTo>
                <a:lnTo>
                  <a:pt x="5587701" y="357379"/>
                </a:lnTo>
                <a:cubicBezTo>
                  <a:pt x="5597433" y="355912"/>
                  <a:pt x="5605433" y="351879"/>
                  <a:pt x="5611699" y="345279"/>
                </a:cubicBezTo>
                <a:cubicBezTo>
                  <a:pt x="5617966" y="338680"/>
                  <a:pt x="5625699" y="325047"/>
                  <a:pt x="5634898" y="304382"/>
                </a:cubicBezTo>
                <a:close/>
                <a:moveTo>
                  <a:pt x="4026917" y="87995"/>
                </a:moveTo>
                <a:lnTo>
                  <a:pt x="4030717" y="87995"/>
                </a:lnTo>
                <a:lnTo>
                  <a:pt x="4128511" y="310381"/>
                </a:lnTo>
                <a:cubicBezTo>
                  <a:pt x="4137844" y="331447"/>
                  <a:pt x="4145510" y="344713"/>
                  <a:pt x="4151510" y="350179"/>
                </a:cubicBezTo>
                <a:cubicBezTo>
                  <a:pt x="4156043" y="354312"/>
                  <a:pt x="4162442" y="356712"/>
                  <a:pt x="4170709" y="357379"/>
                </a:cubicBezTo>
                <a:lnTo>
                  <a:pt x="4170709" y="364778"/>
                </a:lnTo>
                <a:lnTo>
                  <a:pt x="4039516" y="364778"/>
                </a:lnTo>
                <a:lnTo>
                  <a:pt x="4039516" y="357379"/>
                </a:lnTo>
                <a:lnTo>
                  <a:pt x="4044916" y="357379"/>
                </a:lnTo>
                <a:cubicBezTo>
                  <a:pt x="4055449" y="357379"/>
                  <a:pt x="4062849" y="355912"/>
                  <a:pt x="4067115" y="352979"/>
                </a:cubicBezTo>
                <a:cubicBezTo>
                  <a:pt x="4070048" y="350846"/>
                  <a:pt x="4071514" y="347779"/>
                  <a:pt x="4071514" y="343779"/>
                </a:cubicBezTo>
                <a:cubicBezTo>
                  <a:pt x="4071514" y="341380"/>
                  <a:pt x="4071114" y="338913"/>
                  <a:pt x="4070315" y="336380"/>
                </a:cubicBezTo>
                <a:cubicBezTo>
                  <a:pt x="4070048" y="335180"/>
                  <a:pt x="4068048" y="330180"/>
                  <a:pt x="4064315" y="321381"/>
                </a:cubicBezTo>
                <a:lnTo>
                  <a:pt x="4049916" y="287583"/>
                </a:lnTo>
                <a:lnTo>
                  <a:pt x="3954122" y="287583"/>
                </a:lnTo>
                <a:lnTo>
                  <a:pt x="3942723" y="313981"/>
                </a:lnTo>
                <a:cubicBezTo>
                  <a:pt x="3938989" y="322781"/>
                  <a:pt x="3937123" y="330047"/>
                  <a:pt x="3937123" y="335780"/>
                </a:cubicBezTo>
                <a:cubicBezTo>
                  <a:pt x="3937123" y="343379"/>
                  <a:pt x="3940189" y="348979"/>
                  <a:pt x="3946322" y="352579"/>
                </a:cubicBezTo>
                <a:cubicBezTo>
                  <a:pt x="3949922" y="354712"/>
                  <a:pt x="3958788" y="356312"/>
                  <a:pt x="3972921" y="357379"/>
                </a:cubicBezTo>
                <a:lnTo>
                  <a:pt x="3972921" y="364778"/>
                </a:lnTo>
                <a:lnTo>
                  <a:pt x="3882726" y="364778"/>
                </a:lnTo>
                <a:lnTo>
                  <a:pt x="3882726" y="357379"/>
                </a:lnTo>
                <a:cubicBezTo>
                  <a:pt x="3892459" y="355912"/>
                  <a:pt x="3900458" y="351879"/>
                  <a:pt x="3906725" y="345279"/>
                </a:cubicBezTo>
                <a:cubicBezTo>
                  <a:pt x="3912991" y="338680"/>
                  <a:pt x="3920724" y="325047"/>
                  <a:pt x="3929923" y="304382"/>
                </a:cubicBezTo>
                <a:close/>
                <a:moveTo>
                  <a:pt x="1721867" y="87995"/>
                </a:moveTo>
                <a:lnTo>
                  <a:pt x="1725667" y="87995"/>
                </a:lnTo>
                <a:lnTo>
                  <a:pt x="1823461" y="310381"/>
                </a:lnTo>
                <a:cubicBezTo>
                  <a:pt x="1832794" y="331447"/>
                  <a:pt x="1840460" y="344713"/>
                  <a:pt x="1846460" y="350179"/>
                </a:cubicBezTo>
                <a:cubicBezTo>
                  <a:pt x="1850993" y="354312"/>
                  <a:pt x="1857393" y="356712"/>
                  <a:pt x="1865659" y="357379"/>
                </a:cubicBezTo>
                <a:lnTo>
                  <a:pt x="1865659" y="364778"/>
                </a:lnTo>
                <a:lnTo>
                  <a:pt x="1734467" y="364778"/>
                </a:lnTo>
                <a:lnTo>
                  <a:pt x="1734467" y="357379"/>
                </a:lnTo>
                <a:lnTo>
                  <a:pt x="1739866" y="357379"/>
                </a:lnTo>
                <a:cubicBezTo>
                  <a:pt x="1750399" y="357379"/>
                  <a:pt x="1757799" y="355912"/>
                  <a:pt x="1762065" y="352979"/>
                </a:cubicBezTo>
                <a:cubicBezTo>
                  <a:pt x="1764998" y="350846"/>
                  <a:pt x="1766465" y="347779"/>
                  <a:pt x="1766465" y="343779"/>
                </a:cubicBezTo>
                <a:cubicBezTo>
                  <a:pt x="1766465" y="341380"/>
                  <a:pt x="1766065" y="338913"/>
                  <a:pt x="1765265" y="336380"/>
                </a:cubicBezTo>
                <a:cubicBezTo>
                  <a:pt x="1764998" y="335180"/>
                  <a:pt x="1762998" y="330180"/>
                  <a:pt x="1759265" y="321381"/>
                </a:cubicBezTo>
                <a:lnTo>
                  <a:pt x="1744866" y="287583"/>
                </a:lnTo>
                <a:lnTo>
                  <a:pt x="1649072" y="287583"/>
                </a:lnTo>
                <a:lnTo>
                  <a:pt x="1637673" y="313981"/>
                </a:lnTo>
                <a:cubicBezTo>
                  <a:pt x="1633939" y="322781"/>
                  <a:pt x="1632073" y="330047"/>
                  <a:pt x="1632073" y="335780"/>
                </a:cubicBezTo>
                <a:cubicBezTo>
                  <a:pt x="1632073" y="343379"/>
                  <a:pt x="1635139" y="348979"/>
                  <a:pt x="1641272" y="352579"/>
                </a:cubicBezTo>
                <a:cubicBezTo>
                  <a:pt x="1644872" y="354712"/>
                  <a:pt x="1653738" y="356312"/>
                  <a:pt x="1667871" y="357379"/>
                </a:cubicBezTo>
                <a:lnTo>
                  <a:pt x="1667871" y="364778"/>
                </a:lnTo>
                <a:lnTo>
                  <a:pt x="1577676" y="364778"/>
                </a:lnTo>
                <a:lnTo>
                  <a:pt x="1577676" y="357379"/>
                </a:lnTo>
                <a:cubicBezTo>
                  <a:pt x="1587409" y="355912"/>
                  <a:pt x="1595409" y="351879"/>
                  <a:pt x="1601675" y="345279"/>
                </a:cubicBezTo>
                <a:cubicBezTo>
                  <a:pt x="1607941" y="338680"/>
                  <a:pt x="1615674" y="325047"/>
                  <a:pt x="1624873" y="304382"/>
                </a:cubicBezTo>
                <a:close/>
                <a:moveTo>
                  <a:pt x="7168315" y="87395"/>
                </a:moveTo>
                <a:cubicBezTo>
                  <a:pt x="7187382" y="87395"/>
                  <a:pt x="7207512" y="91528"/>
                  <a:pt x="7228712" y="99794"/>
                </a:cubicBezTo>
                <a:cubicBezTo>
                  <a:pt x="7240978" y="104594"/>
                  <a:pt x="7248778" y="106994"/>
                  <a:pt x="7252110" y="106994"/>
                </a:cubicBezTo>
                <a:cubicBezTo>
                  <a:pt x="7256377" y="106994"/>
                  <a:pt x="7260077" y="105427"/>
                  <a:pt x="7263210" y="102294"/>
                </a:cubicBezTo>
                <a:cubicBezTo>
                  <a:pt x="7266343" y="99161"/>
                  <a:pt x="7268376" y="94195"/>
                  <a:pt x="7269309" y="87395"/>
                </a:cubicBezTo>
                <a:lnTo>
                  <a:pt x="7277108" y="87395"/>
                </a:lnTo>
                <a:lnTo>
                  <a:pt x="7277108" y="181389"/>
                </a:lnTo>
                <a:lnTo>
                  <a:pt x="7269309" y="181389"/>
                </a:lnTo>
                <a:cubicBezTo>
                  <a:pt x="7263443" y="156857"/>
                  <a:pt x="7252510" y="138059"/>
                  <a:pt x="7236511" y="124993"/>
                </a:cubicBezTo>
                <a:cubicBezTo>
                  <a:pt x="7220512" y="111927"/>
                  <a:pt x="7202380" y="105394"/>
                  <a:pt x="7182114" y="105394"/>
                </a:cubicBezTo>
                <a:cubicBezTo>
                  <a:pt x="7165183" y="105394"/>
                  <a:pt x="7149650" y="110260"/>
                  <a:pt x="7135517" y="119993"/>
                </a:cubicBezTo>
                <a:cubicBezTo>
                  <a:pt x="7121386" y="129726"/>
                  <a:pt x="7111052" y="142458"/>
                  <a:pt x="7104519" y="158191"/>
                </a:cubicBezTo>
                <a:cubicBezTo>
                  <a:pt x="7096120" y="178323"/>
                  <a:pt x="7091920" y="200721"/>
                  <a:pt x="7091920" y="225387"/>
                </a:cubicBezTo>
                <a:cubicBezTo>
                  <a:pt x="7091920" y="249652"/>
                  <a:pt x="7094987" y="271750"/>
                  <a:pt x="7101119" y="291683"/>
                </a:cubicBezTo>
                <a:cubicBezTo>
                  <a:pt x="7107252" y="311615"/>
                  <a:pt x="7116852" y="326680"/>
                  <a:pt x="7129918" y="336880"/>
                </a:cubicBezTo>
                <a:cubicBezTo>
                  <a:pt x="7142984" y="347079"/>
                  <a:pt x="7159916" y="352179"/>
                  <a:pt x="7180714" y="352179"/>
                </a:cubicBezTo>
                <a:cubicBezTo>
                  <a:pt x="7197781" y="352179"/>
                  <a:pt x="7213412" y="348446"/>
                  <a:pt x="7227612" y="340980"/>
                </a:cubicBezTo>
                <a:cubicBezTo>
                  <a:pt x="7241810" y="333513"/>
                  <a:pt x="7256777" y="320648"/>
                  <a:pt x="7272509" y="302382"/>
                </a:cubicBezTo>
                <a:lnTo>
                  <a:pt x="7272509" y="325781"/>
                </a:lnTo>
                <a:cubicBezTo>
                  <a:pt x="7257310" y="341646"/>
                  <a:pt x="7241478" y="353146"/>
                  <a:pt x="7225012" y="360278"/>
                </a:cubicBezTo>
                <a:cubicBezTo>
                  <a:pt x="7208546" y="367411"/>
                  <a:pt x="7189314" y="370978"/>
                  <a:pt x="7167315" y="370978"/>
                </a:cubicBezTo>
                <a:cubicBezTo>
                  <a:pt x="7138384" y="370978"/>
                  <a:pt x="7112686" y="365178"/>
                  <a:pt x="7090220" y="353579"/>
                </a:cubicBezTo>
                <a:cubicBezTo>
                  <a:pt x="7067755" y="341980"/>
                  <a:pt x="7050422" y="325314"/>
                  <a:pt x="7038223" y="303582"/>
                </a:cubicBezTo>
                <a:cubicBezTo>
                  <a:pt x="7026024" y="281850"/>
                  <a:pt x="7019924" y="258718"/>
                  <a:pt x="7019924" y="234186"/>
                </a:cubicBezTo>
                <a:cubicBezTo>
                  <a:pt x="7019924" y="208321"/>
                  <a:pt x="7026691" y="183789"/>
                  <a:pt x="7040223" y="160591"/>
                </a:cubicBezTo>
                <a:cubicBezTo>
                  <a:pt x="7053756" y="137392"/>
                  <a:pt x="7072021" y="119393"/>
                  <a:pt x="7095020" y="106594"/>
                </a:cubicBezTo>
                <a:cubicBezTo>
                  <a:pt x="7118018" y="93795"/>
                  <a:pt x="7142450" y="87395"/>
                  <a:pt x="7168315" y="87395"/>
                </a:cubicBezTo>
                <a:close/>
                <a:moveTo>
                  <a:pt x="3434516" y="87395"/>
                </a:moveTo>
                <a:cubicBezTo>
                  <a:pt x="3453582" y="87395"/>
                  <a:pt x="3473713" y="91528"/>
                  <a:pt x="3494912" y="99794"/>
                </a:cubicBezTo>
                <a:cubicBezTo>
                  <a:pt x="3507178" y="104594"/>
                  <a:pt x="3514978" y="106994"/>
                  <a:pt x="3518311" y="106994"/>
                </a:cubicBezTo>
                <a:cubicBezTo>
                  <a:pt x="3522577" y="106994"/>
                  <a:pt x="3526277" y="105427"/>
                  <a:pt x="3529410" y="102294"/>
                </a:cubicBezTo>
                <a:cubicBezTo>
                  <a:pt x="3532544" y="99161"/>
                  <a:pt x="3534577" y="94195"/>
                  <a:pt x="3535510" y="87395"/>
                </a:cubicBezTo>
                <a:lnTo>
                  <a:pt x="3543309" y="87395"/>
                </a:lnTo>
                <a:lnTo>
                  <a:pt x="3543309" y="181389"/>
                </a:lnTo>
                <a:lnTo>
                  <a:pt x="3535510" y="181389"/>
                </a:lnTo>
                <a:cubicBezTo>
                  <a:pt x="3529644" y="156857"/>
                  <a:pt x="3518711" y="138059"/>
                  <a:pt x="3502712" y="124993"/>
                </a:cubicBezTo>
                <a:cubicBezTo>
                  <a:pt x="3486713" y="111927"/>
                  <a:pt x="3468581" y="105394"/>
                  <a:pt x="3448315" y="105394"/>
                </a:cubicBezTo>
                <a:cubicBezTo>
                  <a:pt x="3431383" y="105394"/>
                  <a:pt x="3415851" y="110260"/>
                  <a:pt x="3401718" y="119993"/>
                </a:cubicBezTo>
                <a:cubicBezTo>
                  <a:pt x="3387586" y="129726"/>
                  <a:pt x="3377253" y="142458"/>
                  <a:pt x="3370720" y="158191"/>
                </a:cubicBezTo>
                <a:cubicBezTo>
                  <a:pt x="3362320" y="178323"/>
                  <a:pt x="3358121" y="200721"/>
                  <a:pt x="3358121" y="225387"/>
                </a:cubicBezTo>
                <a:cubicBezTo>
                  <a:pt x="3358121" y="249652"/>
                  <a:pt x="3361187" y="271750"/>
                  <a:pt x="3367320" y="291683"/>
                </a:cubicBezTo>
                <a:cubicBezTo>
                  <a:pt x="3373454" y="311615"/>
                  <a:pt x="3383053" y="326680"/>
                  <a:pt x="3396118" y="336880"/>
                </a:cubicBezTo>
                <a:cubicBezTo>
                  <a:pt x="3409184" y="347079"/>
                  <a:pt x="3426116" y="352179"/>
                  <a:pt x="3446915" y="352179"/>
                </a:cubicBezTo>
                <a:cubicBezTo>
                  <a:pt x="3463981" y="352179"/>
                  <a:pt x="3479613" y="348446"/>
                  <a:pt x="3493812" y="340980"/>
                </a:cubicBezTo>
                <a:cubicBezTo>
                  <a:pt x="3508011" y="333513"/>
                  <a:pt x="3522978" y="320648"/>
                  <a:pt x="3538710" y="302382"/>
                </a:cubicBezTo>
                <a:lnTo>
                  <a:pt x="3538710" y="325781"/>
                </a:lnTo>
                <a:cubicBezTo>
                  <a:pt x="3523510" y="341646"/>
                  <a:pt x="3507678" y="353146"/>
                  <a:pt x="3491212" y="360278"/>
                </a:cubicBezTo>
                <a:cubicBezTo>
                  <a:pt x="3474747" y="367411"/>
                  <a:pt x="3455515" y="370978"/>
                  <a:pt x="3433516" y="370978"/>
                </a:cubicBezTo>
                <a:cubicBezTo>
                  <a:pt x="3404585" y="370978"/>
                  <a:pt x="3378886" y="365178"/>
                  <a:pt x="3356421" y="353579"/>
                </a:cubicBezTo>
                <a:cubicBezTo>
                  <a:pt x="3333956" y="341980"/>
                  <a:pt x="3316623" y="325314"/>
                  <a:pt x="3304424" y="303582"/>
                </a:cubicBezTo>
                <a:cubicBezTo>
                  <a:pt x="3292225" y="281850"/>
                  <a:pt x="3286125" y="258718"/>
                  <a:pt x="3286125" y="234186"/>
                </a:cubicBezTo>
                <a:cubicBezTo>
                  <a:pt x="3286125" y="208321"/>
                  <a:pt x="3292891" y="183789"/>
                  <a:pt x="3306424" y="160591"/>
                </a:cubicBezTo>
                <a:cubicBezTo>
                  <a:pt x="3319957" y="137392"/>
                  <a:pt x="3338222" y="119393"/>
                  <a:pt x="3361221" y="106594"/>
                </a:cubicBezTo>
                <a:cubicBezTo>
                  <a:pt x="3384219" y="93795"/>
                  <a:pt x="3408651" y="87395"/>
                  <a:pt x="3434516" y="87395"/>
                </a:cubicBezTo>
                <a:close/>
                <a:moveTo>
                  <a:pt x="2424866" y="87395"/>
                </a:moveTo>
                <a:cubicBezTo>
                  <a:pt x="2443932" y="87395"/>
                  <a:pt x="2464064" y="91528"/>
                  <a:pt x="2485262" y="99794"/>
                </a:cubicBezTo>
                <a:cubicBezTo>
                  <a:pt x="2497528" y="104594"/>
                  <a:pt x="2505328" y="106994"/>
                  <a:pt x="2508662" y="106994"/>
                </a:cubicBezTo>
                <a:cubicBezTo>
                  <a:pt x="2512928" y="106994"/>
                  <a:pt x="2516628" y="105427"/>
                  <a:pt x="2519761" y="102294"/>
                </a:cubicBezTo>
                <a:cubicBezTo>
                  <a:pt x="2522894" y="99161"/>
                  <a:pt x="2524927" y="94195"/>
                  <a:pt x="2525860" y="87395"/>
                </a:cubicBezTo>
                <a:lnTo>
                  <a:pt x="2533660" y="87395"/>
                </a:lnTo>
                <a:lnTo>
                  <a:pt x="2533660" y="181389"/>
                </a:lnTo>
                <a:lnTo>
                  <a:pt x="2525860" y="181389"/>
                </a:lnTo>
                <a:cubicBezTo>
                  <a:pt x="2519994" y="156857"/>
                  <a:pt x="2509061" y="138059"/>
                  <a:pt x="2493062" y="124993"/>
                </a:cubicBezTo>
                <a:cubicBezTo>
                  <a:pt x="2477063" y="111927"/>
                  <a:pt x="2458931" y="105394"/>
                  <a:pt x="2438666" y="105394"/>
                </a:cubicBezTo>
                <a:cubicBezTo>
                  <a:pt x="2421733" y="105394"/>
                  <a:pt x="2406201" y="110260"/>
                  <a:pt x="2392068" y="119993"/>
                </a:cubicBezTo>
                <a:cubicBezTo>
                  <a:pt x="2377936" y="129726"/>
                  <a:pt x="2367603" y="142458"/>
                  <a:pt x="2361070" y="158191"/>
                </a:cubicBezTo>
                <a:cubicBezTo>
                  <a:pt x="2352671" y="178323"/>
                  <a:pt x="2348471" y="200721"/>
                  <a:pt x="2348471" y="225387"/>
                </a:cubicBezTo>
                <a:cubicBezTo>
                  <a:pt x="2348471" y="249652"/>
                  <a:pt x="2351538" y="271750"/>
                  <a:pt x="2357670" y="291683"/>
                </a:cubicBezTo>
                <a:cubicBezTo>
                  <a:pt x="2363803" y="311615"/>
                  <a:pt x="2373403" y="326680"/>
                  <a:pt x="2386468" y="336880"/>
                </a:cubicBezTo>
                <a:cubicBezTo>
                  <a:pt x="2399535" y="347079"/>
                  <a:pt x="2416467" y="352179"/>
                  <a:pt x="2437266" y="352179"/>
                </a:cubicBezTo>
                <a:cubicBezTo>
                  <a:pt x="2454331" y="352179"/>
                  <a:pt x="2469963" y="348446"/>
                  <a:pt x="2484163" y="340980"/>
                </a:cubicBezTo>
                <a:cubicBezTo>
                  <a:pt x="2498362" y="333513"/>
                  <a:pt x="2513328" y="320648"/>
                  <a:pt x="2529060" y="302382"/>
                </a:cubicBezTo>
                <a:lnTo>
                  <a:pt x="2529060" y="325781"/>
                </a:lnTo>
                <a:cubicBezTo>
                  <a:pt x="2513861" y="341646"/>
                  <a:pt x="2498028" y="353146"/>
                  <a:pt x="2481563" y="360278"/>
                </a:cubicBezTo>
                <a:cubicBezTo>
                  <a:pt x="2465098" y="367411"/>
                  <a:pt x="2445865" y="370978"/>
                  <a:pt x="2423867" y="370978"/>
                </a:cubicBezTo>
                <a:cubicBezTo>
                  <a:pt x="2394935" y="370978"/>
                  <a:pt x="2369236" y="365178"/>
                  <a:pt x="2346771" y="353579"/>
                </a:cubicBezTo>
                <a:cubicBezTo>
                  <a:pt x="2324306" y="341980"/>
                  <a:pt x="2306973" y="325314"/>
                  <a:pt x="2294774" y="303582"/>
                </a:cubicBezTo>
                <a:cubicBezTo>
                  <a:pt x="2282575" y="281850"/>
                  <a:pt x="2276475" y="258718"/>
                  <a:pt x="2276475" y="234186"/>
                </a:cubicBezTo>
                <a:cubicBezTo>
                  <a:pt x="2276475" y="208321"/>
                  <a:pt x="2283242" y="183789"/>
                  <a:pt x="2296774" y="160591"/>
                </a:cubicBezTo>
                <a:cubicBezTo>
                  <a:pt x="2310307" y="137392"/>
                  <a:pt x="2328572" y="119393"/>
                  <a:pt x="2351570" y="106594"/>
                </a:cubicBezTo>
                <a:cubicBezTo>
                  <a:pt x="2374569" y="93795"/>
                  <a:pt x="2399001" y="87395"/>
                  <a:pt x="2424866" y="87395"/>
                </a:cubicBezTo>
                <a:close/>
                <a:moveTo>
                  <a:pt x="2034341" y="87395"/>
                </a:moveTo>
                <a:cubicBezTo>
                  <a:pt x="2053407" y="87395"/>
                  <a:pt x="2073539" y="91528"/>
                  <a:pt x="2094737" y="99794"/>
                </a:cubicBezTo>
                <a:cubicBezTo>
                  <a:pt x="2107004" y="104594"/>
                  <a:pt x="2114803" y="106994"/>
                  <a:pt x="2118136" y="106994"/>
                </a:cubicBezTo>
                <a:cubicBezTo>
                  <a:pt x="2122403" y="106994"/>
                  <a:pt x="2126103" y="105427"/>
                  <a:pt x="2129235" y="102294"/>
                </a:cubicBezTo>
                <a:cubicBezTo>
                  <a:pt x="2132369" y="99161"/>
                  <a:pt x="2134402" y="94195"/>
                  <a:pt x="2135335" y="87395"/>
                </a:cubicBezTo>
                <a:lnTo>
                  <a:pt x="2143134" y="87395"/>
                </a:lnTo>
                <a:lnTo>
                  <a:pt x="2143134" y="181389"/>
                </a:lnTo>
                <a:lnTo>
                  <a:pt x="2135335" y="181389"/>
                </a:lnTo>
                <a:cubicBezTo>
                  <a:pt x="2129469" y="156857"/>
                  <a:pt x="2118536" y="138059"/>
                  <a:pt x="2102537" y="124993"/>
                </a:cubicBezTo>
                <a:cubicBezTo>
                  <a:pt x="2086538" y="111927"/>
                  <a:pt x="2068406" y="105394"/>
                  <a:pt x="2048140" y="105394"/>
                </a:cubicBezTo>
                <a:cubicBezTo>
                  <a:pt x="2031208" y="105394"/>
                  <a:pt x="2015676" y="110260"/>
                  <a:pt x="2001543" y="119993"/>
                </a:cubicBezTo>
                <a:cubicBezTo>
                  <a:pt x="1987411" y="129726"/>
                  <a:pt x="1977078" y="142458"/>
                  <a:pt x="1970545" y="158191"/>
                </a:cubicBezTo>
                <a:cubicBezTo>
                  <a:pt x="1962146" y="178323"/>
                  <a:pt x="1957946" y="200721"/>
                  <a:pt x="1957946" y="225387"/>
                </a:cubicBezTo>
                <a:cubicBezTo>
                  <a:pt x="1957946" y="249652"/>
                  <a:pt x="1961013" y="271750"/>
                  <a:pt x="1967145" y="291683"/>
                </a:cubicBezTo>
                <a:cubicBezTo>
                  <a:pt x="1973278" y="311615"/>
                  <a:pt x="1982878" y="326680"/>
                  <a:pt x="1995944" y="336880"/>
                </a:cubicBezTo>
                <a:cubicBezTo>
                  <a:pt x="2009010" y="347079"/>
                  <a:pt x="2025942" y="352179"/>
                  <a:pt x="2046741" y="352179"/>
                </a:cubicBezTo>
                <a:cubicBezTo>
                  <a:pt x="2063806" y="352179"/>
                  <a:pt x="2079439" y="348446"/>
                  <a:pt x="2093638" y="340980"/>
                </a:cubicBezTo>
                <a:cubicBezTo>
                  <a:pt x="2107837" y="333513"/>
                  <a:pt x="2122803" y="320648"/>
                  <a:pt x="2138535" y="302382"/>
                </a:cubicBezTo>
                <a:lnTo>
                  <a:pt x="2138535" y="325781"/>
                </a:lnTo>
                <a:cubicBezTo>
                  <a:pt x="2123336" y="341646"/>
                  <a:pt x="2107504" y="353146"/>
                  <a:pt x="2091038" y="360278"/>
                </a:cubicBezTo>
                <a:cubicBezTo>
                  <a:pt x="2074572" y="367411"/>
                  <a:pt x="2055340" y="370978"/>
                  <a:pt x="2033341" y="370978"/>
                </a:cubicBezTo>
                <a:cubicBezTo>
                  <a:pt x="2004410" y="370978"/>
                  <a:pt x="1978711" y="365178"/>
                  <a:pt x="1956246" y="353579"/>
                </a:cubicBezTo>
                <a:cubicBezTo>
                  <a:pt x="1933781" y="341980"/>
                  <a:pt x="1916448" y="325314"/>
                  <a:pt x="1904249" y="303582"/>
                </a:cubicBezTo>
                <a:cubicBezTo>
                  <a:pt x="1892050" y="281850"/>
                  <a:pt x="1885950" y="258718"/>
                  <a:pt x="1885950" y="234186"/>
                </a:cubicBezTo>
                <a:cubicBezTo>
                  <a:pt x="1885950" y="208321"/>
                  <a:pt x="1892717" y="183789"/>
                  <a:pt x="1906249" y="160591"/>
                </a:cubicBezTo>
                <a:cubicBezTo>
                  <a:pt x="1919782" y="137392"/>
                  <a:pt x="1938047" y="119393"/>
                  <a:pt x="1961046" y="106594"/>
                </a:cubicBezTo>
                <a:cubicBezTo>
                  <a:pt x="1984044" y="93795"/>
                  <a:pt x="2008476" y="87395"/>
                  <a:pt x="2034341" y="87395"/>
                </a:cubicBezTo>
                <a:close/>
                <a:moveTo>
                  <a:pt x="1443791" y="87395"/>
                </a:moveTo>
                <a:cubicBezTo>
                  <a:pt x="1462857" y="87395"/>
                  <a:pt x="1482989" y="91528"/>
                  <a:pt x="1504188" y="99794"/>
                </a:cubicBezTo>
                <a:cubicBezTo>
                  <a:pt x="1516453" y="104594"/>
                  <a:pt x="1524253" y="106994"/>
                  <a:pt x="1527586" y="106994"/>
                </a:cubicBezTo>
                <a:cubicBezTo>
                  <a:pt x="1531853" y="106994"/>
                  <a:pt x="1535552" y="105427"/>
                  <a:pt x="1538686" y="102294"/>
                </a:cubicBezTo>
                <a:cubicBezTo>
                  <a:pt x="1541819" y="99161"/>
                  <a:pt x="1543852" y="94195"/>
                  <a:pt x="1544785" y="87395"/>
                </a:cubicBezTo>
                <a:lnTo>
                  <a:pt x="1552585" y="87395"/>
                </a:lnTo>
                <a:lnTo>
                  <a:pt x="1552585" y="181389"/>
                </a:lnTo>
                <a:lnTo>
                  <a:pt x="1544785" y="181389"/>
                </a:lnTo>
                <a:cubicBezTo>
                  <a:pt x="1538919" y="156857"/>
                  <a:pt x="1527986" y="138059"/>
                  <a:pt x="1511987" y="124993"/>
                </a:cubicBezTo>
                <a:cubicBezTo>
                  <a:pt x="1495988" y="111927"/>
                  <a:pt x="1477856" y="105394"/>
                  <a:pt x="1457591" y="105394"/>
                </a:cubicBezTo>
                <a:cubicBezTo>
                  <a:pt x="1440658" y="105394"/>
                  <a:pt x="1425126" y="110260"/>
                  <a:pt x="1410993" y="119993"/>
                </a:cubicBezTo>
                <a:cubicBezTo>
                  <a:pt x="1396861" y="129726"/>
                  <a:pt x="1386528" y="142458"/>
                  <a:pt x="1379995" y="158191"/>
                </a:cubicBezTo>
                <a:cubicBezTo>
                  <a:pt x="1371596" y="178323"/>
                  <a:pt x="1367396" y="200721"/>
                  <a:pt x="1367396" y="225387"/>
                </a:cubicBezTo>
                <a:cubicBezTo>
                  <a:pt x="1367396" y="249652"/>
                  <a:pt x="1370463" y="271750"/>
                  <a:pt x="1376596" y="291683"/>
                </a:cubicBezTo>
                <a:cubicBezTo>
                  <a:pt x="1382728" y="311615"/>
                  <a:pt x="1392328" y="326680"/>
                  <a:pt x="1405394" y="336880"/>
                </a:cubicBezTo>
                <a:cubicBezTo>
                  <a:pt x="1418459" y="347079"/>
                  <a:pt x="1435392" y="352179"/>
                  <a:pt x="1456191" y="352179"/>
                </a:cubicBezTo>
                <a:cubicBezTo>
                  <a:pt x="1473256" y="352179"/>
                  <a:pt x="1488889" y="348446"/>
                  <a:pt x="1503088" y="340980"/>
                </a:cubicBezTo>
                <a:cubicBezTo>
                  <a:pt x="1517287" y="333513"/>
                  <a:pt x="1532253" y="320648"/>
                  <a:pt x="1547985" y="302382"/>
                </a:cubicBezTo>
                <a:lnTo>
                  <a:pt x="1547985" y="325781"/>
                </a:lnTo>
                <a:cubicBezTo>
                  <a:pt x="1532786" y="341646"/>
                  <a:pt x="1516953" y="353146"/>
                  <a:pt x="1500488" y="360278"/>
                </a:cubicBezTo>
                <a:cubicBezTo>
                  <a:pt x="1484022" y="367411"/>
                  <a:pt x="1464790" y="370978"/>
                  <a:pt x="1442792" y="370978"/>
                </a:cubicBezTo>
                <a:cubicBezTo>
                  <a:pt x="1413860" y="370978"/>
                  <a:pt x="1388161" y="365178"/>
                  <a:pt x="1365696" y="353579"/>
                </a:cubicBezTo>
                <a:cubicBezTo>
                  <a:pt x="1343231" y="341980"/>
                  <a:pt x="1325899" y="325314"/>
                  <a:pt x="1313699" y="303582"/>
                </a:cubicBezTo>
                <a:cubicBezTo>
                  <a:pt x="1301500" y="281850"/>
                  <a:pt x="1295400" y="258718"/>
                  <a:pt x="1295400" y="234186"/>
                </a:cubicBezTo>
                <a:cubicBezTo>
                  <a:pt x="1295400" y="208321"/>
                  <a:pt x="1302167" y="183789"/>
                  <a:pt x="1315699" y="160591"/>
                </a:cubicBezTo>
                <a:cubicBezTo>
                  <a:pt x="1329232" y="137392"/>
                  <a:pt x="1347497" y="119393"/>
                  <a:pt x="1370496" y="106594"/>
                </a:cubicBezTo>
                <a:cubicBezTo>
                  <a:pt x="1393494" y="93795"/>
                  <a:pt x="1417926" y="87395"/>
                  <a:pt x="1443791" y="87395"/>
                </a:cubicBezTo>
                <a:close/>
                <a:moveTo>
                  <a:pt x="1053266" y="87395"/>
                </a:moveTo>
                <a:cubicBezTo>
                  <a:pt x="1072332" y="87395"/>
                  <a:pt x="1092464" y="91528"/>
                  <a:pt x="1113663" y="99794"/>
                </a:cubicBezTo>
                <a:cubicBezTo>
                  <a:pt x="1125928" y="104594"/>
                  <a:pt x="1133728" y="106994"/>
                  <a:pt x="1137061" y="106994"/>
                </a:cubicBezTo>
                <a:cubicBezTo>
                  <a:pt x="1141328" y="106994"/>
                  <a:pt x="1145027" y="105427"/>
                  <a:pt x="1148161" y="102294"/>
                </a:cubicBezTo>
                <a:cubicBezTo>
                  <a:pt x="1151294" y="99161"/>
                  <a:pt x="1153327" y="94195"/>
                  <a:pt x="1154260" y="87395"/>
                </a:cubicBezTo>
                <a:lnTo>
                  <a:pt x="1162060" y="87395"/>
                </a:lnTo>
                <a:lnTo>
                  <a:pt x="1162060" y="181389"/>
                </a:lnTo>
                <a:lnTo>
                  <a:pt x="1154260" y="181389"/>
                </a:lnTo>
                <a:cubicBezTo>
                  <a:pt x="1148394" y="156857"/>
                  <a:pt x="1137461" y="138059"/>
                  <a:pt x="1121462" y="124993"/>
                </a:cubicBezTo>
                <a:cubicBezTo>
                  <a:pt x="1105463" y="111927"/>
                  <a:pt x="1087331" y="105394"/>
                  <a:pt x="1067065" y="105394"/>
                </a:cubicBezTo>
                <a:cubicBezTo>
                  <a:pt x="1050133" y="105394"/>
                  <a:pt x="1034601" y="110260"/>
                  <a:pt x="1020468" y="119993"/>
                </a:cubicBezTo>
                <a:cubicBezTo>
                  <a:pt x="1006336" y="129726"/>
                  <a:pt x="996003" y="142458"/>
                  <a:pt x="989470" y="158191"/>
                </a:cubicBezTo>
                <a:cubicBezTo>
                  <a:pt x="981071" y="178323"/>
                  <a:pt x="976871" y="200721"/>
                  <a:pt x="976871" y="225387"/>
                </a:cubicBezTo>
                <a:cubicBezTo>
                  <a:pt x="976871" y="249652"/>
                  <a:pt x="979937" y="271750"/>
                  <a:pt x="986070" y="291683"/>
                </a:cubicBezTo>
                <a:cubicBezTo>
                  <a:pt x="992203" y="311615"/>
                  <a:pt x="1001803" y="326680"/>
                  <a:pt x="1014869" y="336880"/>
                </a:cubicBezTo>
                <a:cubicBezTo>
                  <a:pt x="1027934" y="347079"/>
                  <a:pt x="1044867" y="352179"/>
                  <a:pt x="1065666" y="352179"/>
                </a:cubicBezTo>
                <a:cubicBezTo>
                  <a:pt x="1082731" y="352179"/>
                  <a:pt x="1098364" y="348446"/>
                  <a:pt x="1112563" y="340980"/>
                </a:cubicBezTo>
                <a:cubicBezTo>
                  <a:pt x="1126762" y="333513"/>
                  <a:pt x="1141728" y="320648"/>
                  <a:pt x="1157460" y="302382"/>
                </a:cubicBezTo>
                <a:lnTo>
                  <a:pt x="1157460" y="325781"/>
                </a:lnTo>
                <a:cubicBezTo>
                  <a:pt x="1142261" y="341646"/>
                  <a:pt x="1126428" y="353146"/>
                  <a:pt x="1109963" y="360278"/>
                </a:cubicBezTo>
                <a:cubicBezTo>
                  <a:pt x="1093497" y="367411"/>
                  <a:pt x="1074265" y="370978"/>
                  <a:pt x="1052266" y="370978"/>
                </a:cubicBezTo>
                <a:cubicBezTo>
                  <a:pt x="1023335" y="370978"/>
                  <a:pt x="997636" y="365178"/>
                  <a:pt x="975171" y="353579"/>
                </a:cubicBezTo>
                <a:cubicBezTo>
                  <a:pt x="952706" y="341980"/>
                  <a:pt x="935374" y="325314"/>
                  <a:pt x="923174" y="303582"/>
                </a:cubicBezTo>
                <a:cubicBezTo>
                  <a:pt x="910975" y="281850"/>
                  <a:pt x="904875" y="258718"/>
                  <a:pt x="904875" y="234186"/>
                </a:cubicBezTo>
                <a:cubicBezTo>
                  <a:pt x="904875" y="208321"/>
                  <a:pt x="911641" y="183789"/>
                  <a:pt x="925174" y="160591"/>
                </a:cubicBezTo>
                <a:cubicBezTo>
                  <a:pt x="938707" y="137392"/>
                  <a:pt x="956972" y="119393"/>
                  <a:pt x="979971" y="106594"/>
                </a:cubicBezTo>
                <a:cubicBezTo>
                  <a:pt x="1002969" y="93795"/>
                  <a:pt x="1027401" y="87395"/>
                  <a:pt x="1053266" y="87395"/>
                </a:cubicBezTo>
                <a:close/>
                <a:moveTo>
                  <a:pt x="148391" y="87395"/>
                </a:moveTo>
                <a:cubicBezTo>
                  <a:pt x="167457" y="87395"/>
                  <a:pt x="187589" y="91528"/>
                  <a:pt x="208788" y="99794"/>
                </a:cubicBezTo>
                <a:cubicBezTo>
                  <a:pt x="221054" y="104594"/>
                  <a:pt x="228853" y="106994"/>
                  <a:pt x="232186" y="106994"/>
                </a:cubicBezTo>
                <a:cubicBezTo>
                  <a:pt x="236453" y="106994"/>
                  <a:pt x="240152" y="105427"/>
                  <a:pt x="243286" y="102294"/>
                </a:cubicBezTo>
                <a:cubicBezTo>
                  <a:pt x="246419" y="99161"/>
                  <a:pt x="248452" y="94195"/>
                  <a:pt x="249385" y="87395"/>
                </a:cubicBezTo>
                <a:lnTo>
                  <a:pt x="257185" y="87395"/>
                </a:lnTo>
                <a:lnTo>
                  <a:pt x="257185" y="181389"/>
                </a:lnTo>
                <a:lnTo>
                  <a:pt x="249385" y="181389"/>
                </a:lnTo>
                <a:cubicBezTo>
                  <a:pt x="243519" y="156857"/>
                  <a:pt x="232586" y="138059"/>
                  <a:pt x="216587" y="124993"/>
                </a:cubicBezTo>
                <a:cubicBezTo>
                  <a:pt x="200588" y="111927"/>
                  <a:pt x="182456" y="105394"/>
                  <a:pt x="162190" y="105394"/>
                </a:cubicBezTo>
                <a:cubicBezTo>
                  <a:pt x="145258" y="105394"/>
                  <a:pt x="129726" y="110260"/>
                  <a:pt x="115593" y="119993"/>
                </a:cubicBezTo>
                <a:cubicBezTo>
                  <a:pt x="101461" y="129726"/>
                  <a:pt x="91128" y="142458"/>
                  <a:pt x="84595" y="158191"/>
                </a:cubicBezTo>
                <a:cubicBezTo>
                  <a:pt x="76196" y="178323"/>
                  <a:pt x="71996" y="200721"/>
                  <a:pt x="71996" y="225387"/>
                </a:cubicBezTo>
                <a:cubicBezTo>
                  <a:pt x="71996" y="249652"/>
                  <a:pt x="75062" y="271750"/>
                  <a:pt x="81195" y="291683"/>
                </a:cubicBezTo>
                <a:cubicBezTo>
                  <a:pt x="87328" y="311615"/>
                  <a:pt x="96928" y="326680"/>
                  <a:pt x="109994" y="336880"/>
                </a:cubicBezTo>
                <a:cubicBezTo>
                  <a:pt x="123059" y="347079"/>
                  <a:pt x="139992" y="352179"/>
                  <a:pt x="160790" y="352179"/>
                </a:cubicBezTo>
                <a:cubicBezTo>
                  <a:pt x="177856" y="352179"/>
                  <a:pt x="193489" y="348446"/>
                  <a:pt x="207688" y="340980"/>
                </a:cubicBezTo>
                <a:cubicBezTo>
                  <a:pt x="221887" y="333513"/>
                  <a:pt x="236852" y="320648"/>
                  <a:pt x="252585" y="302382"/>
                </a:cubicBezTo>
                <a:lnTo>
                  <a:pt x="252585" y="325781"/>
                </a:lnTo>
                <a:cubicBezTo>
                  <a:pt x="237386" y="341646"/>
                  <a:pt x="221554" y="353146"/>
                  <a:pt x="205088" y="360278"/>
                </a:cubicBezTo>
                <a:cubicBezTo>
                  <a:pt x="188622" y="367411"/>
                  <a:pt x="169390" y="370978"/>
                  <a:pt x="147391" y="370978"/>
                </a:cubicBezTo>
                <a:cubicBezTo>
                  <a:pt x="118460" y="370978"/>
                  <a:pt x="92761" y="365178"/>
                  <a:pt x="70296" y="353579"/>
                </a:cubicBezTo>
                <a:cubicBezTo>
                  <a:pt x="47831" y="341980"/>
                  <a:pt x="30498" y="325314"/>
                  <a:pt x="18299" y="303582"/>
                </a:cubicBezTo>
                <a:cubicBezTo>
                  <a:pt x="6100" y="281850"/>
                  <a:pt x="0" y="258718"/>
                  <a:pt x="0" y="234186"/>
                </a:cubicBezTo>
                <a:cubicBezTo>
                  <a:pt x="0" y="208321"/>
                  <a:pt x="6767" y="183789"/>
                  <a:pt x="20299" y="160591"/>
                </a:cubicBezTo>
                <a:cubicBezTo>
                  <a:pt x="33832" y="137392"/>
                  <a:pt x="52097" y="119393"/>
                  <a:pt x="75096" y="106594"/>
                </a:cubicBezTo>
                <a:cubicBezTo>
                  <a:pt x="98094" y="93795"/>
                  <a:pt x="122526" y="87395"/>
                  <a:pt x="148391" y="87395"/>
                </a:cubicBezTo>
                <a:close/>
                <a:moveTo>
                  <a:pt x="7571566" y="87195"/>
                </a:moveTo>
                <a:cubicBezTo>
                  <a:pt x="7585032" y="87195"/>
                  <a:pt x="7597164" y="88262"/>
                  <a:pt x="7607964" y="90395"/>
                </a:cubicBezTo>
                <a:cubicBezTo>
                  <a:pt x="7613830" y="91461"/>
                  <a:pt x="7623329" y="94495"/>
                  <a:pt x="7636462" y="99494"/>
                </a:cubicBezTo>
                <a:cubicBezTo>
                  <a:pt x="7649594" y="104494"/>
                  <a:pt x="7657360" y="106994"/>
                  <a:pt x="7659760" y="106994"/>
                </a:cubicBezTo>
                <a:cubicBezTo>
                  <a:pt x="7663493" y="106994"/>
                  <a:pt x="7666960" y="105627"/>
                  <a:pt x="7670160" y="102894"/>
                </a:cubicBezTo>
                <a:cubicBezTo>
                  <a:pt x="7673360" y="100161"/>
                  <a:pt x="7676292" y="94995"/>
                  <a:pt x="7678959" y="87395"/>
                </a:cubicBezTo>
                <a:lnTo>
                  <a:pt x="7686358" y="87395"/>
                </a:lnTo>
                <a:lnTo>
                  <a:pt x="7686358" y="182989"/>
                </a:lnTo>
                <a:lnTo>
                  <a:pt x="7678959" y="182989"/>
                </a:lnTo>
                <a:cubicBezTo>
                  <a:pt x="7670026" y="156857"/>
                  <a:pt x="7656627" y="136992"/>
                  <a:pt x="7638762" y="123393"/>
                </a:cubicBezTo>
                <a:cubicBezTo>
                  <a:pt x="7620896" y="109794"/>
                  <a:pt x="7601364" y="102994"/>
                  <a:pt x="7580165" y="102994"/>
                </a:cubicBezTo>
                <a:cubicBezTo>
                  <a:pt x="7559900" y="102994"/>
                  <a:pt x="7543034" y="108694"/>
                  <a:pt x="7529568" y="120093"/>
                </a:cubicBezTo>
                <a:cubicBezTo>
                  <a:pt x="7516102" y="131492"/>
                  <a:pt x="7506570" y="147391"/>
                  <a:pt x="7500970" y="167790"/>
                </a:cubicBezTo>
                <a:cubicBezTo>
                  <a:pt x="7495370" y="188189"/>
                  <a:pt x="7492570" y="209121"/>
                  <a:pt x="7492570" y="230586"/>
                </a:cubicBezTo>
                <a:cubicBezTo>
                  <a:pt x="7492570" y="256585"/>
                  <a:pt x="7495637" y="279383"/>
                  <a:pt x="7501770" y="298982"/>
                </a:cubicBezTo>
                <a:cubicBezTo>
                  <a:pt x="7507902" y="318581"/>
                  <a:pt x="7517802" y="332980"/>
                  <a:pt x="7531468" y="342180"/>
                </a:cubicBezTo>
                <a:cubicBezTo>
                  <a:pt x="7545134" y="351379"/>
                  <a:pt x="7561366" y="355979"/>
                  <a:pt x="7580165" y="355979"/>
                </a:cubicBezTo>
                <a:cubicBezTo>
                  <a:pt x="7586698" y="355979"/>
                  <a:pt x="7593398" y="355279"/>
                  <a:pt x="7600264" y="353879"/>
                </a:cubicBezTo>
                <a:cubicBezTo>
                  <a:pt x="7607130" y="352479"/>
                  <a:pt x="7614163" y="350446"/>
                  <a:pt x="7621362" y="347779"/>
                </a:cubicBezTo>
                <a:lnTo>
                  <a:pt x="7621362" y="291383"/>
                </a:lnTo>
                <a:cubicBezTo>
                  <a:pt x="7621362" y="280717"/>
                  <a:pt x="7620630" y="273817"/>
                  <a:pt x="7619162" y="270684"/>
                </a:cubicBezTo>
                <a:cubicBezTo>
                  <a:pt x="7617696" y="267551"/>
                  <a:pt x="7614663" y="264718"/>
                  <a:pt x="7610063" y="262184"/>
                </a:cubicBezTo>
                <a:cubicBezTo>
                  <a:pt x="7605464" y="259651"/>
                  <a:pt x="7599897" y="258385"/>
                  <a:pt x="7593364" y="258385"/>
                </a:cubicBezTo>
                <a:lnTo>
                  <a:pt x="7586364" y="258385"/>
                </a:lnTo>
                <a:lnTo>
                  <a:pt x="7586364" y="250985"/>
                </a:lnTo>
                <a:lnTo>
                  <a:pt x="7718156" y="250985"/>
                </a:lnTo>
                <a:lnTo>
                  <a:pt x="7718156" y="258385"/>
                </a:lnTo>
                <a:cubicBezTo>
                  <a:pt x="7708157" y="259051"/>
                  <a:pt x="7701191" y="260418"/>
                  <a:pt x="7697258" y="262484"/>
                </a:cubicBezTo>
                <a:cubicBezTo>
                  <a:pt x="7693325" y="264551"/>
                  <a:pt x="7690292" y="267984"/>
                  <a:pt x="7688158" y="272784"/>
                </a:cubicBezTo>
                <a:cubicBezTo>
                  <a:pt x="7686958" y="275317"/>
                  <a:pt x="7686358" y="281517"/>
                  <a:pt x="7686358" y="291383"/>
                </a:cubicBezTo>
                <a:lnTo>
                  <a:pt x="7686358" y="347779"/>
                </a:lnTo>
                <a:cubicBezTo>
                  <a:pt x="7669026" y="355512"/>
                  <a:pt x="7650994" y="361345"/>
                  <a:pt x="7632262" y="365278"/>
                </a:cubicBezTo>
                <a:cubicBezTo>
                  <a:pt x="7613530" y="369211"/>
                  <a:pt x="7594098" y="371178"/>
                  <a:pt x="7573966" y="371178"/>
                </a:cubicBezTo>
                <a:cubicBezTo>
                  <a:pt x="7548234" y="371178"/>
                  <a:pt x="7526868" y="367678"/>
                  <a:pt x="7509870" y="360678"/>
                </a:cubicBezTo>
                <a:cubicBezTo>
                  <a:pt x="7492870" y="353679"/>
                  <a:pt x="7477871" y="344479"/>
                  <a:pt x="7464872" y="333080"/>
                </a:cubicBezTo>
                <a:cubicBezTo>
                  <a:pt x="7451873" y="321681"/>
                  <a:pt x="7441706" y="308848"/>
                  <a:pt x="7434374" y="294582"/>
                </a:cubicBezTo>
                <a:cubicBezTo>
                  <a:pt x="7425042" y="276184"/>
                  <a:pt x="7420375" y="255585"/>
                  <a:pt x="7420375" y="232786"/>
                </a:cubicBezTo>
                <a:cubicBezTo>
                  <a:pt x="7420375" y="191989"/>
                  <a:pt x="7434707" y="157524"/>
                  <a:pt x="7463372" y="129392"/>
                </a:cubicBezTo>
                <a:cubicBezTo>
                  <a:pt x="7492037" y="101261"/>
                  <a:pt x="7528102" y="87195"/>
                  <a:pt x="7571566" y="87195"/>
                </a:cubicBezTo>
                <a:close/>
                <a:moveTo>
                  <a:pt x="5123641" y="87195"/>
                </a:moveTo>
                <a:cubicBezTo>
                  <a:pt x="5137107" y="87195"/>
                  <a:pt x="5149239" y="88262"/>
                  <a:pt x="5160039" y="90395"/>
                </a:cubicBezTo>
                <a:cubicBezTo>
                  <a:pt x="5165905" y="91461"/>
                  <a:pt x="5175404" y="94495"/>
                  <a:pt x="5188537" y="99494"/>
                </a:cubicBezTo>
                <a:cubicBezTo>
                  <a:pt x="5201669" y="104494"/>
                  <a:pt x="5209436" y="106994"/>
                  <a:pt x="5211835" y="106994"/>
                </a:cubicBezTo>
                <a:cubicBezTo>
                  <a:pt x="5215568" y="106994"/>
                  <a:pt x="5219035" y="105627"/>
                  <a:pt x="5222235" y="102894"/>
                </a:cubicBezTo>
                <a:cubicBezTo>
                  <a:pt x="5225435" y="100161"/>
                  <a:pt x="5228368" y="94995"/>
                  <a:pt x="5231034" y="87395"/>
                </a:cubicBezTo>
                <a:lnTo>
                  <a:pt x="5238434" y="87395"/>
                </a:lnTo>
                <a:lnTo>
                  <a:pt x="5238434" y="182989"/>
                </a:lnTo>
                <a:lnTo>
                  <a:pt x="5231034" y="182989"/>
                </a:lnTo>
                <a:cubicBezTo>
                  <a:pt x="5222102" y="156857"/>
                  <a:pt x="5208702" y="136992"/>
                  <a:pt x="5190837" y="123393"/>
                </a:cubicBezTo>
                <a:cubicBezTo>
                  <a:pt x="5172971" y="109794"/>
                  <a:pt x="5153439" y="102994"/>
                  <a:pt x="5132240" y="102994"/>
                </a:cubicBezTo>
                <a:cubicBezTo>
                  <a:pt x="5111975" y="102994"/>
                  <a:pt x="5095109" y="108694"/>
                  <a:pt x="5081643" y="120093"/>
                </a:cubicBezTo>
                <a:cubicBezTo>
                  <a:pt x="5068177" y="131492"/>
                  <a:pt x="5058645" y="147391"/>
                  <a:pt x="5053045" y="167790"/>
                </a:cubicBezTo>
                <a:cubicBezTo>
                  <a:pt x="5047445" y="188189"/>
                  <a:pt x="5044646" y="209121"/>
                  <a:pt x="5044646" y="230586"/>
                </a:cubicBezTo>
                <a:cubicBezTo>
                  <a:pt x="5044646" y="256585"/>
                  <a:pt x="5047712" y="279383"/>
                  <a:pt x="5053845" y="298982"/>
                </a:cubicBezTo>
                <a:cubicBezTo>
                  <a:pt x="5059978" y="318581"/>
                  <a:pt x="5069877" y="332980"/>
                  <a:pt x="5083543" y="342180"/>
                </a:cubicBezTo>
                <a:cubicBezTo>
                  <a:pt x="5097209" y="351379"/>
                  <a:pt x="5113441" y="355979"/>
                  <a:pt x="5132240" y="355979"/>
                </a:cubicBezTo>
                <a:cubicBezTo>
                  <a:pt x="5138773" y="355979"/>
                  <a:pt x="5145473" y="355279"/>
                  <a:pt x="5152339" y="353879"/>
                </a:cubicBezTo>
                <a:cubicBezTo>
                  <a:pt x="5159205" y="352479"/>
                  <a:pt x="5166238" y="350446"/>
                  <a:pt x="5173438" y="347779"/>
                </a:cubicBezTo>
                <a:lnTo>
                  <a:pt x="5173438" y="291383"/>
                </a:lnTo>
                <a:cubicBezTo>
                  <a:pt x="5173438" y="280717"/>
                  <a:pt x="5172705" y="273817"/>
                  <a:pt x="5171238" y="270684"/>
                </a:cubicBezTo>
                <a:cubicBezTo>
                  <a:pt x="5169771" y="267551"/>
                  <a:pt x="5166738" y="264718"/>
                  <a:pt x="5162138" y="262184"/>
                </a:cubicBezTo>
                <a:cubicBezTo>
                  <a:pt x="5157539" y="259651"/>
                  <a:pt x="5151972" y="258385"/>
                  <a:pt x="5145439" y="258385"/>
                </a:cubicBezTo>
                <a:lnTo>
                  <a:pt x="5138440" y="258385"/>
                </a:lnTo>
                <a:lnTo>
                  <a:pt x="5138440" y="250985"/>
                </a:lnTo>
                <a:lnTo>
                  <a:pt x="5270232" y="250985"/>
                </a:lnTo>
                <a:lnTo>
                  <a:pt x="5270232" y="258385"/>
                </a:lnTo>
                <a:cubicBezTo>
                  <a:pt x="5260232" y="259051"/>
                  <a:pt x="5253266" y="260418"/>
                  <a:pt x="5249333" y="262484"/>
                </a:cubicBezTo>
                <a:cubicBezTo>
                  <a:pt x="5245400" y="264551"/>
                  <a:pt x="5242367" y="267984"/>
                  <a:pt x="5240234" y="272784"/>
                </a:cubicBezTo>
                <a:cubicBezTo>
                  <a:pt x="5239034" y="275317"/>
                  <a:pt x="5238434" y="281517"/>
                  <a:pt x="5238434" y="291383"/>
                </a:cubicBezTo>
                <a:lnTo>
                  <a:pt x="5238434" y="347779"/>
                </a:lnTo>
                <a:cubicBezTo>
                  <a:pt x="5221102" y="355512"/>
                  <a:pt x="5203069" y="361345"/>
                  <a:pt x="5184337" y="365278"/>
                </a:cubicBezTo>
                <a:cubicBezTo>
                  <a:pt x="5165605" y="369211"/>
                  <a:pt x="5146173" y="371178"/>
                  <a:pt x="5126041" y="371178"/>
                </a:cubicBezTo>
                <a:cubicBezTo>
                  <a:pt x="5100309" y="371178"/>
                  <a:pt x="5078944" y="367678"/>
                  <a:pt x="5061945" y="360678"/>
                </a:cubicBezTo>
                <a:cubicBezTo>
                  <a:pt x="5044946" y="353679"/>
                  <a:pt x="5029946" y="344479"/>
                  <a:pt x="5016947" y="333080"/>
                </a:cubicBezTo>
                <a:cubicBezTo>
                  <a:pt x="5003948" y="321681"/>
                  <a:pt x="4993782" y="308848"/>
                  <a:pt x="4986449" y="294582"/>
                </a:cubicBezTo>
                <a:cubicBezTo>
                  <a:pt x="4977117" y="276184"/>
                  <a:pt x="4972450" y="255585"/>
                  <a:pt x="4972450" y="232786"/>
                </a:cubicBezTo>
                <a:cubicBezTo>
                  <a:pt x="4972450" y="191989"/>
                  <a:pt x="4986782" y="157524"/>
                  <a:pt x="5015447" y="129392"/>
                </a:cubicBezTo>
                <a:cubicBezTo>
                  <a:pt x="5044112" y="101261"/>
                  <a:pt x="5080177" y="87195"/>
                  <a:pt x="5123641" y="87195"/>
                </a:cubicBezTo>
                <a:close/>
                <a:moveTo>
                  <a:pt x="3966321" y="6400"/>
                </a:moveTo>
                <a:lnTo>
                  <a:pt x="3979520" y="6400"/>
                </a:lnTo>
                <a:cubicBezTo>
                  <a:pt x="3982854" y="14799"/>
                  <a:pt x="3988086" y="21132"/>
                  <a:pt x="3995219" y="25399"/>
                </a:cubicBezTo>
                <a:cubicBezTo>
                  <a:pt x="4002352" y="29665"/>
                  <a:pt x="4012452" y="31798"/>
                  <a:pt x="4025517" y="31798"/>
                </a:cubicBezTo>
                <a:cubicBezTo>
                  <a:pt x="4040316" y="31798"/>
                  <a:pt x="4051249" y="29732"/>
                  <a:pt x="4058315" y="25599"/>
                </a:cubicBezTo>
                <a:cubicBezTo>
                  <a:pt x="4065381" y="21466"/>
                  <a:pt x="4070715" y="15066"/>
                  <a:pt x="4074314" y="6400"/>
                </a:cubicBezTo>
                <a:lnTo>
                  <a:pt x="4087314" y="6400"/>
                </a:lnTo>
                <a:cubicBezTo>
                  <a:pt x="4086380" y="25332"/>
                  <a:pt x="4079981" y="40731"/>
                  <a:pt x="4068115" y="52597"/>
                </a:cubicBezTo>
                <a:cubicBezTo>
                  <a:pt x="4056249" y="64463"/>
                  <a:pt x="4042583" y="70396"/>
                  <a:pt x="4027117" y="70396"/>
                </a:cubicBezTo>
                <a:cubicBezTo>
                  <a:pt x="4011785" y="70396"/>
                  <a:pt x="3998119" y="64463"/>
                  <a:pt x="3986120" y="52597"/>
                </a:cubicBezTo>
                <a:cubicBezTo>
                  <a:pt x="3974120" y="40731"/>
                  <a:pt x="3967521" y="25332"/>
                  <a:pt x="3966321" y="6400"/>
                </a:cubicBezTo>
                <a:close/>
                <a:moveTo>
                  <a:pt x="1722067" y="1000"/>
                </a:moveTo>
                <a:lnTo>
                  <a:pt x="1782264" y="1000"/>
                </a:lnTo>
                <a:lnTo>
                  <a:pt x="1716068" y="70396"/>
                </a:lnTo>
                <a:lnTo>
                  <a:pt x="1698869" y="70396"/>
                </a:lnTo>
                <a:close/>
                <a:moveTo>
                  <a:pt x="736392" y="1000"/>
                </a:moveTo>
                <a:lnTo>
                  <a:pt x="796589" y="1000"/>
                </a:lnTo>
                <a:lnTo>
                  <a:pt x="730393" y="70396"/>
                </a:lnTo>
                <a:lnTo>
                  <a:pt x="713194" y="70396"/>
                </a:lnTo>
                <a:close/>
                <a:moveTo>
                  <a:pt x="8039416" y="0"/>
                </a:moveTo>
                <a:cubicBezTo>
                  <a:pt x="8056082" y="0"/>
                  <a:pt x="8068480" y="2600"/>
                  <a:pt x="8076614" y="7800"/>
                </a:cubicBezTo>
                <a:cubicBezTo>
                  <a:pt x="8082614" y="11666"/>
                  <a:pt x="8085613" y="15999"/>
                  <a:pt x="8085613" y="20799"/>
                </a:cubicBezTo>
                <a:cubicBezTo>
                  <a:pt x="8085613" y="27599"/>
                  <a:pt x="8079348" y="34732"/>
                  <a:pt x="8066814" y="42198"/>
                </a:cubicBezTo>
                <a:cubicBezTo>
                  <a:pt x="8055749" y="48731"/>
                  <a:pt x="8049082" y="53264"/>
                  <a:pt x="8046816" y="55797"/>
                </a:cubicBezTo>
                <a:cubicBezTo>
                  <a:pt x="8044550" y="58330"/>
                  <a:pt x="8043082" y="62463"/>
                  <a:pt x="8042416" y="68196"/>
                </a:cubicBezTo>
                <a:lnTo>
                  <a:pt x="8031616" y="68196"/>
                </a:lnTo>
                <a:cubicBezTo>
                  <a:pt x="8032816" y="56730"/>
                  <a:pt x="8037482" y="46931"/>
                  <a:pt x="8045616" y="38798"/>
                </a:cubicBezTo>
                <a:cubicBezTo>
                  <a:pt x="8051482" y="32932"/>
                  <a:pt x="8054415" y="27332"/>
                  <a:pt x="8054415" y="21999"/>
                </a:cubicBezTo>
                <a:cubicBezTo>
                  <a:pt x="8054415" y="12133"/>
                  <a:pt x="8047750" y="7200"/>
                  <a:pt x="8034416" y="7200"/>
                </a:cubicBezTo>
                <a:cubicBezTo>
                  <a:pt x="8029750" y="7200"/>
                  <a:pt x="8025817" y="7867"/>
                  <a:pt x="8022617" y="9200"/>
                </a:cubicBezTo>
                <a:cubicBezTo>
                  <a:pt x="8019418" y="10533"/>
                  <a:pt x="8017818" y="11800"/>
                  <a:pt x="8017818" y="13000"/>
                </a:cubicBezTo>
                <a:cubicBezTo>
                  <a:pt x="8017818" y="14066"/>
                  <a:pt x="8018984" y="15766"/>
                  <a:pt x="8021317" y="18099"/>
                </a:cubicBezTo>
                <a:cubicBezTo>
                  <a:pt x="8023650" y="20432"/>
                  <a:pt x="8024817" y="22266"/>
                  <a:pt x="8024817" y="23599"/>
                </a:cubicBezTo>
                <a:cubicBezTo>
                  <a:pt x="8024817" y="28265"/>
                  <a:pt x="8020751" y="30599"/>
                  <a:pt x="8012618" y="30599"/>
                </a:cubicBezTo>
                <a:cubicBezTo>
                  <a:pt x="8007284" y="30599"/>
                  <a:pt x="8002984" y="29565"/>
                  <a:pt x="7999718" y="27499"/>
                </a:cubicBezTo>
                <a:cubicBezTo>
                  <a:pt x="7996452" y="25432"/>
                  <a:pt x="7994819" y="22666"/>
                  <a:pt x="7994819" y="19199"/>
                </a:cubicBezTo>
                <a:cubicBezTo>
                  <a:pt x="7994819" y="13733"/>
                  <a:pt x="7999018" y="9167"/>
                  <a:pt x="8007418" y="5500"/>
                </a:cubicBezTo>
                <a:cubicBezTo>
                  <a:pt x="8015818" y="1834"/>
                  <a:pt x="8026483" y="0"/>
                  <a:pt x="8039416" y="0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2902B1-C909-4636-B845-5253612C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2" y="2832429"/>
            <a:ext cx="4549373" cy="37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06702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022E-16 L 0.2138 0.01667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90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0.00463 L -0.06367 0.0412 C -0.07682 0.0493 -0.09674 0.05393 -0.11757 0.05393 C -0.14127 0.05393 -0.16028 0.0493 -0.17343 0.0412 L -0.23697 0.00463 " pathEditMode="relative" rAng="0" ptsTypes="AAAAA">
                                          <p:cBhvr>
                                            <p:cTn id="6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49" y="2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repeatCount="200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022E-16 L 0.2138 0.01667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90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0.00463 L -0.06367 0.0412 C -0.07682 0.0493 -0.09674 0.05393 -0.11757 0.05393 C -0.14127 0.05393 -0.16028 0.0493 -0.17343 0.0412 L -0.23697 0.00463 " pathEditMode="relative" rAng="0" ptsTypes="AAAAA">
                                          <p:cBhvr>
                                            <p:cTn id="6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49" y="2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AutoShape 8" descr="Quận Đống Đa Archives - Trang 5 trên 6 - Thông tin các trường mầm ..."/>
          <p:cNvSpPr>
            <a:spLocks noChangeAspect="1" noChangeArrowheads="1"/>
          </p:cNvSpPr>
          <p:nvPr/>
        </p:nvSpPr>
        <p:spPr bwMode="auto">
          <a:xfrm>
            <a:off x="2758916" y="1208086"/>
            <a:ext cx="228600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7" name="AutoShape 10" descr="Quận Đống Đa Archives - Trang 5 trên 6 - Thông tin các trường mầm ..."/>
          <p:cNvSpPr>
            <a:spLocks noChangeAspect="1" noChangeArrowheads="1"/>
          </p:cNvSpPr>
          <p:nvPr/>
        </p:nvSpPr>
        <p:spPr bwMode="auto">
          <a:xfrm>
            <a:off x="2672556" y="1951863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565775" y="4936759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662754"/>
            <a:ext cx="8935085" cy="1650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BBBA6A-6841-42C0-AF3F-4E263C179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8200"/>
            <a:ext cx="12192000" cy="596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DBD4DA-3E8E-44EA-8952-94C9032DE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" y="-381000"/>
            <a:ext cx="3657600" cy="70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9B550BA7-00B9-4B25-BCFD-F09855732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1800" y="609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AutoShape 8" descr="Quận Đống Đa Archives - Trang 5 trên 6 - Thông tin các trường mầm ..."/>
          <p:cNvSpPr>
            <a:spLocks noChangeAspect="1" noChangeArrowheads="1"/>
          </p:cNvSpPr>
          <p:nvPr/>
        </p:nvSpPr>
        <p:spPr bwMode="auto">
          <a:xfrm>
            <a:off x="2758916" y="1208086"/>
            <a:ext cx="228600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utoShape 10" descr="Quận Đống Đa Archives - Trang 5 trên 6 - Thông tin các trường mầm ..."/>
          <p:cNvSpPr>
            <a:spLocks noChangeAspect="1" noChangeArrowheads="1"/>
          </p:cNvSpPr>
          <p:nvPr/>
        </p:nvSpPr>
        <p:spPr bwMode="auto">
          <a:xfrm>
            <a:off x="2672556" y="1951863"/>
            <a:ext cx="228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565775" y="4936759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662754"/>
            <a:ext cx="8935085" cy="1650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BBBA6A-6841-42C0-AF3F-4E263C179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12192000" cy="59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602BAD68-F02C-4C78-B96A-39D4B875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>
            <a:extLst>
              <a:ext uri="{FF2B5EF4-FFF2-40B4-BE49-F238E27FC236}">
                <a16:creationId xmlns:a16="http://schemas.microsoft.com/office/drawing/2014/main" id="{49A8BC67-57BB-42FC-B1D4-F70AC12C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727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11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2021 </a:t>
            </a: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818A4F86-D35B-4AC0-8B54-A5E1E32C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255" y="1303322"/>
            <a:ext cx="2239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  <a:endParaRPr lang="en-US" altLang="en-US" b="1" dirty="0">
              <a:solidFill>
                <a:srgbClr val="FFFF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1D342B5F-C5EA-4ED8-BAB7-5759F2D59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00400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8   (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53)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dirty="0">
              <a:solidFill>
                <a:srgbClr val="FFFF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D99CACE-C846-4D78-A395-5822EED2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4160" y="55880"/>
            <a:ext cx="12192000" cy="6934200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FD8AA3-1D82-45E2-8EF0-B87B982D0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954900"/>
              </p:ext>
            </p:extLst>
          </p:nvPr>
        </p:nvGraphicFramePr>
        <p:xfrm>
          <a:off x="2743200" y="1905000"/>
          <a:ext cx="9184640" cy="366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CE4439-9557-48E9-B240-7683B589A342}"/>
              </a:ext>
            </a:extLst>
          </p:cNvPr>
          <p:cNvSpPr txBox="1"/>
          <p:nvPr/>
        </p:nvSpPr>
        <p:spPr>
          <a:xfrm>
            <a:off x="2971006" y="2357280"/>
            <a:ext cx="322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225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44263-607A-4098-AAA0-6E4BFB9E66BF}"/>
              </a:ext>
            </a:extLst>
          </p:cNvPr>
          <p:cNvSpPr txBox="1"/>
          <p:nvPr/>
        </p:nvSpPr>
        <p:spPr>
          <a:xfrm>
            <a:off x="3098800" y="3487420"/>
            <a:ext cx="322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225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C700-EC47-4335-99BB-70100852A78B}"/>
              </a:ext>
            </a:extLst>
          </p:cNvPr>
          <p:cNvSpPr txBox="1"/>
          <p:nvPr/>
        </p:nvSpPr>
        <p:spPr>
          <a:xfrm>
            <a:off x="2966561" y="4683848"/>
            <a:ext cx="2889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225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94B7F-5341-4DF3-8B81-E636ADDF8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1285936"/>
            <a:ext cx="2895600" cy="55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14A60-301E-4908-A9A7-DF532BF272B9}"/>
              </a:ext>
            </a:extLst>
          </p:cNvPr>
          <p:cNvSpPr/>
          <p:nvPr/>
        </p:nvSpPr>
        <p:spPr>
          <a:xfrm>
            <a:off x="4025900" y="315604"/>
            <a:ext cx="6858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6C91F4-47B3-49AB-8D90-B8B0DA1A9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633" t="29530" r="1709" b="38144"/>
          <a:stretch>
            <a:fillRect/>
          </a:stretch>
        </p:blipFill>
        <p:spPr>
          <a:xfrm>
            <a:off x="4191000" y="649544"/>
            <a:ext cx="6538737" cy="779921"/>
          </a:xfrm>
          <a:custGeom>
            <a:avLst/>
            <a:gdLst/>
            <a:ahLst/>
            <a:cxnLst/>
            <a:rect l="l" t="t" r="r" b="b"/>
            <a:pathLst>
              <a:path w="4758612" h="567593">
                <a:moveTo>
                  <a:pt x="4232430" y="483961"/>
                </a:moveTo>
                <a:cubicBezTo>
                  <a:pt x="4244150" y="483961"/>
                  <a:pt x="4254071" y="488021"/>
                  <a:pt x="4262191" y="496142"/>
                </a:cubicBezTo>
                <a:cubicBezTo>
                  <a:pt x="4270311" y="504262"/>
                  <a:pt x="4274372" y="514183"/>
                  <a:pt x="4274372" y="525903"/>
                </a:cubicBezTo>
                <a:cubicBezTo>
                  <a:pt x="4274372" y="537456"/>
                  <a:pt x="4270270" y="547292"/>
                  <a:pt x="4262066" y="555413"/>
                </a:cubicBezTo>
                <a:cubicBezTo>
                  <a:pt x="4253861" y="563533"/>
                  <a:pt x="4243983" y="567593"/>
                  <a:pt x="4232430" y="567593"/>
                </a:cubicBezTo>
                <a:cubicBezTo>
                  <a:pt x="4220877" y="567593"/>
                  <a:pt x="4211041" y="563533"/>
                  <a:pt x="4202920" y="555413"/>
                </a:cubicBezTo>
                <a:cubicBezTo>
                  <a:pt x="4194800" y="547292"/>
                  <a:pt x="4190740" y="537456"/>
                  <a:pt x="4190740" y="525903"/>
                </a:cubicBezTo>
                <a:cubicBezTo>
                  <a:pt x="4190740" y="514350"/>
                  <a:pt x="4194800" y="504472"/>
                  <a:pt x="4202920" y="496267"/>
                </a:cubicBezTo>
                <a:cubicBezTo>
                  <a:pt x="4211041" y="488063"/>
                  <a:pt x="4220877" y="483961"/>
                  <a:pt x="4232430" y="483961"/>
                </a:cubicBezTo>
                <a:close/>
                <a:moveTo>
                  <a:pt x="4217361" y="225530"/>
                </a:moveTo>
                <a:lnTo>
                  <a:pt x="4165123" y="342816"/>
                </a:lnTo>
                <a:lnTo>
                  <a:pt x="4268093" y="342816"/>
                </a:lnTo>
                <a:close/>
                <a:moveTo>
                  <a:pt x="2979111" y="225530"/>
                </a:moveTo>
                <a:lnTo>
                  <a:pt x="2926872" y="342816"/>
                </a:lnTo>
                <a:lnTo>
                  <a:pt x="3029843" y="342816"/>
                </a:lnTo>
                <a:close/>
                <a:moveTo>
                  <a:pt x="1731336" y="225530"/>
                </a:moveTo>
                <a:lnTo>
                  <a:pt x="1679098" y="342816"/>
                </a:lnTo>
                <a:lnTo>
                  <a:pt x="1782068" y="342816"/>
                </a:lnTo>
                <a:close/>
                <a:moveTo>
                  <a:pt x="3830064" y="137126"/>
                </a:moveTo>
                <a:lnTo>
                  <a:pt x="3829813" y="269481"/>
                </a:lnTo>
                <a:lnTo>
                  <a:pt x="3905408" y="269481"/>
                </a:lnTo>
                <a:lnTo>
                  <a:pt x="3905408" y="288066"/>
                </a:lnTo>
                <a:lnTo>
                  <a:pt x="3829813" y="288066"/>
                </a:lnTo>
                <a:lnTo>
                  <a:pt x="3830064" y="402840"/>
                </a:lnTo>
                <a:cubicBezTo>
                  <a:pt x="3830064" y="416905"/>
                  <a:pt x="3830733" y="425527"/>
                  <a:pt x="3832073" y="428709"/>
                </a:cubicBezTo>
                <a:cubicBezTo>
                  <a:pt x="3833412" y="431890"/>
                  <a:pt x="3835589" y="434318"/>
                  <a:pt x="3838603" y="435992"/>
                </a:cubicBezTo>
                <a:cubicBezTo>
                  <a:pt x="3843291" y="438503"/>
                  <a:pt x="3849821" y="439759"/>
                  <a:pt x="3858192" y="439759"/>
                </a:cubicBezTo>
                <a:cubicBezTo>
                  <a:pt x="3886153" y="439759"/>
                  <a:pt x="3907585" y="430216"/>
                  <a:pt x="3922486" y="411128"/>
                </a:cubicBezTo>
                <a:cubicBezTo>
                  <a:pt x="3942410" y="385344"/>
                  <a:pt x="3952373" y="345328"/>
                  <a:pt x="3952373" y="291080"/>
                </a:cubicBezTo>
                <a:cubicBezTo>
                  <a:pt x="3952373" y="247380"/>
                  <a:pt x="3945508" y="212471"/>
                  <a:pt x="3931778" y="186351"/>
                </a:cubicBezTo>
                <a:cubicBezTo>
                  <a:pt x="3921063" y="165925"/>
                  <a:pt x="3907166" y="152028"/>
                  <a:pt x="3890088" y="144661"/>
                </a:cubicBezTo>
                <a:cubicBezTo>
                  <a:pt x="3878033" y="139471"/>
                  <a:pt x="3858025" y="136959"/>
                  <a:pt x="3830064" y="137126"/>
                </a:cubicBezTo>
                <a:close/>
                <a:moveTo>
                  <a:pt x="4452715" y="117788"/>
                </a:moveTo>
                <a:lnTo>
                  <a:pt x="4758612" y="117788"/>
                </a:lnTo>
                <a:lnTo>
                  <a:pt x="4758612" y="209959"/>
                </a:lnTo>
                <a:lnTo>
                  <a:pt x="4749571" y="209959"/>
                </a:lnTo>
                <a:cubicBezTo>
                  <a:pt x="4744213" y="188695"/>
                  <a:pt x="4738269" y="173417"/>
                  <a:pt x="4731739" y="164125"/>
                </a:cubicBezTo>
                <a:cubicBezTo>
                  <a:pt x="4725210" y="154832"/>
                  <a:pt x="4716252" y="147424"/>
                  <a:pt x="4704867" y="141898"/>
                </a:cubicBezTo>
                <a:cubicBezTo>
                  <a:pt x="4698504" y="138884"/>
                  <a:pt x="4687370" y="137378"/>
                  <a:pt x="4671464" y="137378"/>
                </a:cubicBezTo>
                <a:lnTo>
                  <a:pt x="4646098" y="137378"/>
                </a:lnTo>
                <a:lnTo>
                  <a:pt x="4646098" y="400078"/>
                </a:lnTo>
                <a:cubicBezTo>
                  <a:pt x="4646098" y="417491"/>
                  <a:pt x="4647060" y="428374"/>
                  <a:pt x="4648986" y="432727"/>
                </a:cubicBezTo>
                <a:cubicBezTo>
                  <a:pt x="4650911" y="437080"/>
                  <a:pt x="4654679" y="440889"/>
                  <a:pt x="4660288" y="444154"/>
                </a:cubicBezTo>
                <a:cubicBezTo>
                  <a:pt x="4665897" y="447419"/>
                  <a:pt x="4673557" y="449052"/>
                  <a:pt x="4683268" y="449052"/>
                </a:cubicBezTo>
                <a:lnTo>
                  <a:pt x="4694570" y="449052"/>
                </a:lnTo>
                <a:lnTo>
                  <a:pt x="4694570" y="458344"/>
                </a:lnTo>
                <a:lnTo>
                  <a:pt x="4516255" y="458344"/>
                </a:lnTo>
                <a:lnTo>
                  <a:pt x="4516255" y="449052"/>
                </a:lnTo>
                <a:lnTo>
                  <a:pt x="4527556" y="449052"/>
                </a:lnTo>
                <a:cubicBezTo>
                  <a:pt x="4537435" y="449052"/>
                  <a:pt x="4545388" y="447294"/>
                  <a:pt x="4551415" y="443778"/>
                </a:cubicBezTo>
                <a:cubicBezTo>
                  <a:pt x="4555768" y="441433"/>
                  <a:pt x="4559201" y="437415"/>
                  <a:pt x="4561713" y="431722"/>
                </a:cubicBezTo>
                <a:cubicBezTo>
                  <a:pt x="4563554" y="427704"/>
                  <a:pt x="4564475" y="417156"/>
                  <a:pt x="4564475" y="400078"/>
                </a:cubicBezTo>
                <a:lnTo>
                  <a:pt x="4564475" y="137378"/>
                </a:lnTo>
                <a:lnTo>
                  <a:pt x="4539863" y="137378"/>
                </a:lnTo>
                <a:cubicBezTo>
                  <a:pt x="4516924" y="137378"/>
                  <a:pt x="4500265" y="142233"/>
                  <a:pt x="4489884" y="151944"/>
                </a:cubicBezTo>
                <a:cubicBezTo>
                  <a:pt x="4475318" y="165506"/>
                  <a:pt x="4466109" y="184845"/>
                  <a:pt x="4462258" y="209959"/>
                </a:cubicBezTo>
                <a:lnTo>
                  <a:pt x="4452715" y="209959"/>
                </a:lnTo>
                <a:close/>
                <a:moveTo>
                  <a:pt x="3699969" y="117788"/>
                </a:moveTo>
                <a:lnTo>
                  <a:pt x="3852667" y="117788"/>
                </a:lnTo>
                <a:cubicBezTo>
                  <a:pt x="3893353" y="117788"/>
                  <a:pt x="3926086" y="123313"/>
                  <a:pt x="3950866" y="134364"/>
                </a:cubicBezTo>
                <a:cubicBezTo>
                  <a:pt x="3981171" y="147926"/>
                  <a:pt x="4004109" y="168436"/>
                  <a:pt x="4019680" y="195895"/>
                </a:cubicBezTo>
                <a:cubicBezTo>
                  <a:pt x="4035251" y="223354"/>
                  <a:pt x="4043037" y="254412"/>
                  <a:pt x="4043037" y="289071"/>
                </a:cubicBezTo>
                <a:cubicBezTo>
                  <a:pt x="4043037" y="313013"/>
                  <a:pt x="4039228" y="335073"/>
                  <a:pt x="4031610" y="355248"/>
                </a:cubicBezTo>
                <a:cubicBezTo>
                  <a:pt x="4023991" y="375424"/>
                  <a:pt x="4014029" y="392083"/>
                  <a:pt x="4001723" y="405226"/>
                </a:cubicBezTo>
                <a:cubicBezTo>
                  <a:pt x="3989417" y="418370"/>
                  <a:pt x="3975269" y="428918"/>
                  <a:pt x="3959279" y="436871"/>
                </a:cubicBezTo>
                <a:cubicBezTo>
                  <a:pt x="3943289" y="444824"/>
                  <a:pt x="3923742" y="450977"/>
                  <a:pt x="3900636" y="455330"/>
                </a:cubicBezTo>
                <a:cubicBezTo>
                  <a:pt x="3890590" y="457339"/>
                  <a:pt x="3874601" y="458344"/>
                  <a:pt x="3852667" y="458344"/>
                </a:cubicBezTo>
                <a:lnTo>
                  <a:pt x="3699969" y="458344"/>
                </a:lnTo>
                <a:lnTo>
                  <a:pt x="3699969" y="449052"/>
                </a:lnTo>
                <a:lnTo>
                  <a:pt x="3711271" y="449052"/>
                </a:lnTo>
                <a:cubicBezTo>
                  <a:pt x="3721149" y="449052"/>
                  <a:pt x="3728726" y="447503"/>
                  <a:pt x="3734000" y="444405"/>
                </a:cubicBezTo>
                <a:cubicBezTo>
                  <a:pt x="3739274" y="441308"/>
                  <a:pt x="3743167" y="437080"/>
                  <a:pt x="3745678" y="431722"/>
                </a:cubicBezTo>
                <a:cubicBezTo>
                  <a:pt x="3747352" y="428039"/>
                  <a:pt x="3748190" y="417491"/>
                  <a:pt x="3748190" y="400078"/>
                </a:cubicBezTo>
                <a:lnTo>
                  <a:pt x="3748190" y="288066"/>
                </a:lnTo>
                <a:lnTo>
                  <a:pt x="3699969" y="288066"/>
                </a:lnTo>
                <a:lnTo>
                  <a:pt x="3699969" y="269481"/>
                </a:lnTo>
                <a:lnTo>
                  <a:pt x="3748190" y="269481"/>
                </a:lnTo>
                <a:lnTo>
                  <a:pt x="3748190" y="176054"/>
                </a:lnTo>
                <a:cubicBezTo>
                  <a:pt x="3748190" y="158641"/>
                  <a:pt x="3747227" y="147758"/>
                  <a:pt x="3745301" y="143405"/>
                </a:cubicBezTo>
                <a:cubicBezTo>
                  <a:pt x="3743376" y="139052"/>
                  <a:pt x="3739609" y="135243"/>
                  <a:pt x="3734000" y="131978"/>
                </a:cubicBezTo>
                <a:cubicBezTo>
                  <a:pt x="3728391" y="128713"/>
                  <a:pt x="3720815" y="127081"/>
                  <a:pt x="3711271" y="127081"/>
                </a:cubicBezTo>
                <a:lnTo>
                  <a:pt x="3699969" y="127081"/>
                </a:lnTo>
                <a:close/>
                <a:moveTo>
                  <a:pt x="3203162" y="117788"/>
                </a:moveTo>
                <a:lnTo>
                  <a:pt x="3323964" y="117788"/>
                </a:lnTo>
                <a:lnTo>
                  <a:pt x="3491982" y="329003"/>
                </a:lnTo>
                <a:lnTo>
                  <a:pt x="3491982" y="182584"/>
                </a:lnTo>
                <a:cubicBezTo>
                  <a:pt x="3491982" y="162157"/>
                  <a:pt x="3489052" y="148344"/>
                  <a:pt x="3483192" y="141145"/>
                </a:cubicBezTo>
                <a:cubicBezTo>
                  <a:pt x="3475155" y="131434"/>
                  <a:pt x="3461677" y="126746"/>
                  <a:pt x="3442757" y="127081"/>
                </a:cubicBezTo>
                <a:lnTo>
                  <a:pt x="3442757" y="117788"/>
                </a:lnTo>
                <a:lnTo>
                  <a:pt x="3555271" y="117788"/>
                </a:lnTo>
                <a:lnTo>
                  <a:pt x="3555271" y="127081"/>
                </a:lnTo>
                <a:cubicBezTo>
                  <a:pt x="3540872" y="128922"/>
                  <a:pt x="3531203" y="131308"/>
                  <a:pt x="3526264" y="134238"/>
                </a:cubicBezTo>
                <a:cubicBezTo>
                  <a:pt x="3521324" y="137168"/>
                  <a:pt x="3517474" y="141940"/>
                  <a:pt x="3514711" y="148554"/>
                </a:cubicBezTo>
                <a:cubicBezTo>
                  <a:pt x="3511948" y="155167"/>
                  <a:pt x="3510567" y="166511"/>
                  <a:pt x="3510567" y="182584"/>
                </a:cubicBezTo>
                <a:lnTo>
                  <a:pt x="3510567" y="466130"/>
                </a:lnTo>
                <a:lnTo>
                  <a:pt x="3502028" y="466130"/>
                </a:lnTo>
                <a:lnTo>
                  <a:pt x="3271726" y="182584"/>
                </a:lnTo>
                <a:lnTo>
                  <a:pt x="3271726" y="399073"/>
                </a:lnTo>
                <a:cubicBezTo>
                  <a:pt x="3271726" y="418663"/>
                  <a:pt x="3276205" y="431890"/>
                  <a:pt x="3285162" y="438755"/>
                </a:cubicBezTo>
                <a:cubicBezTo>
                  <a:pt x="3294120" y="445619"/>
                  <a:pt x="3304375" y="449052"/>
                  <a:pt x="3315928" y="449052"/>
                </a:cubicBezTo>
                <a:lnTo>
                  <a:pt x="3323964" y="449052"/>
                </a:lnTo>
                <a:lnTo>
                  <a:pt x="3323964" y="458344"/>
                </a:lnTo>
                <a:lnTo>
                  <a:pt x="3203162" y="458344"/>
                </a:lnTo>
                <a:lnTo>
                  <a:pt x="3203162" y="449052"/>
                </a:lnTo>
                <a:cubicBezTo>
                  <a:pt x="3221915" y="448884"/>
                  <a:pt x="3234974" y="445033"/>
                  <a:pt x="3242341" y="437499"/>
                </a:cubicBezTo>
                <a:cubicBezTo>
                  <a:pt x="3249708" y="429964"/>
                  <a:pt x="3253392" y="417156"/>
                  <a:pt x="3253392" y="399073"/>
                </a:cubicBezTo>
                <a:lnTo>
                  <a:pt x="3253392" y="158725"/>
                </a:lnTo>
                <a:lnTo>
                  <a:pt x="3246109" y="149684"/>
                </a:lnTo>
                <a:cubicBezTo>
                  <a:pt x="3238909" y="140643"/>
                  <a:pt x="3232547" y="134699"/>
                  <a:pt x="3227021" y="131852"/>
                </a:cubicBezTo>
                <a:cubicBezTo>
                  <a:pt x="3221496" y="129006"/>
                  <a:pt x="3213543" y="127415"/>
                  <a:pt x="3203162" y="127081"/>
                </a:cubicBezTo>
                <a:close/>
                <a:moveTo>
                  <a:pt x="1960159" y="117788"/>
                </a:moveTo>
                <a:lnTo>
                  <a:pt x="2135962" y="117788"/>
                </a:lnTo>
                <a:lnTo>
                  <a:pt x="2135962" y="127081"/>
                </a:lnTo>
                <a:lnTo>
                  <a:pt x="2127172" y="127081"/>
                </a:lnTo>
                <a:cubicBezTo>
                  <a:pt x="2113945" y="127081"/>
                  <a:pt x="2104862" y="128462"/>
                  <a:pt x="2099923" y="131224"/>
                </a:cubicBezTo>
                <a:cubicBezTo>
                  <a:pt x="2094984" y="133987"/>
                  <a:pt x="2091468" y="137796"/>
                  <a:pt x="2089374" y="142652"/>
                </a:cubicBezTo>
                <a:cubicBezTo>
                  <a:pt x="2087282" y="147507"/>
                  <a:pt x="2086235" y="159646"/>
                  <a:pt x="2086235" y="179068"/>
                </a:cubicBezTo>
                <a:lnTo>
                  <a:pt x="2086235" y="345830"/>
                </a:lnTo>
                <a:cubicBezTo>
                  <a:pt x="2086235" y="376303"/>
                  <a:pt x="2088537" y="396478"/>
                  <a:pt x="2093142" y="406357"/>
                </a:cubicBezTo>
                <a:cubicBezTo>
                  <a:pt x="2097746" y="416235"/>
                  <a:pt x="2105322" y="424439"/>
                  <a:pt x="2115871" y="430969"/>
                </a:cubicBezTo>
                <a:cubicBezTo>
                  <a:pt x="2126419" y="437499"/>
                  <a:pt x="2139730" y="440764"/>
                  <a:pt x="2155803" y="440764"/>
                </a:cubicBezTo>
                <a:cubicBezTo>
                  <a:pt x="2174221" y="440764"/>
                  <a:pt x="2189917" y="436620"/>
                  <a:pt x="2202893" y="428332"/>
                </a:cubicBezTo>
                <a:cubicBezTo>
                  <a:pt x="2215869" y="420044"/>
                  <a:pt x="2225580" y="408617"/>
                  <a:pt x="2232026" y="394050"/>
                </a:cubicBezTo>
                <a:cubicBezTo>
                  <a:pt x="2238473" y="379484"/>
                  <a:pt x="2241696" y="354118"/>
                  <a:pt x="2241696" y="317953"/>
                </a:cubicBezTo>
                <a:lnTo>
                  <a:pt x="2241696" y="179068"/>
                </a:lnTo>
                <a:cubicBezTo>
                  <a:pt x="2241696" y="163832"/>
                  <a:pt x="2240105" y="152949"/>
                  <a:pt x="2236924" y="146419"/>
                </a:cubicBezTo>
                <a:cubicBezTo>
                  <a:pt x="2233743" y="139889"/>
                  <a:pt x="2229724" y="135368"/>
                  <a:pt x="2224869" y="132857"/>
                </a:cubicBezTo>
                <a:cubicBezTo>
                  <a:pt x="2217334" y="129006"/>
                  <a:pt x="2206702" y="127081"/>
                  <a:pt x="2192973" y="127081"/>
                </a:cubicBezTo>
                <a:lnTo>
                  <a:pt x="2192973" y="117788"/>
                </a:lnTo>
                <a:lnTo>
                  <a:pt x="2310761" y="117788"/>
                </a:lnTo>
                <a:lnTo>
                  <a:pt x="2310761" y="127081"/>
                </a:lnTo>
                <a:lnTo>
                  <a:pt x="2303729" y="127081"/>
                </a:lnTo>
                <a:cubicBezTo>
                  <a:pt x="2294185" y="127081"/>
                  <a:pt x="2286232" y="129006"/>
                  <a:pt x="2279870" y="132857"/>
                </a:cubicBezTo>
                <a:cubicBezTo>
                  <a:pt x="2273508" y="136708"/>
                  <a:pt x="2268903" y="142484"/>
                  <a:pt x="2266057" y="150186"/>
                </a:cubicBezTo>
                <a:cubicBezTo>
                  <a:pt x="2263880" y="155544"/>
                  <a:pt x="2262792" y="165171"/>
                  <a:pt x="2262792" y="179068"/>
                </a:cubicBezTo>
                <a:lnTo>
                  <a:pt x="2262792" y="308409"/>
                </a:lnTo>
                <a:cubicBezTo>
                  <a:pt x="2262792" y="348425"/>
                  <a:pt x="2260155" y="377307"/>
                  <a:pt x="2254881" y="395055"/>
                </a:cubicBezTo>
                <a:cubicBezTo>
                  <a:pt x="2249607" y="412803"/>
                  <a:pt x="2236756" y="429127"/>
                  <a:pt x="2216330" y="444029"/>
                </a:cubicBezTo>
                <a:cubicBezTo>
                  <a:pt x="2195903" y="458930"/>
                  <a:pt x="2168026" y="466381"/>
                  <a:pt x="2132698" y="466381"/>
                </a:cubicBezTo>
                <a:cubicBezTo>
                  <a:pt x="2103230" y="466381"/>
                  <a:pt x="2080459" y="462446"/>
                  <a:pt x="2064385" y="454577"/>
                </a:cubicBezTo>
                <a:cubicBezTo>
                  <a:pt x="2042452" y="443861"/>
                  <a:pt x="2026964" y="430132"/>
                  <a:pt x="2017923" y="413389"/>
                </a:cubicBezTo>
                <a:cubicBezTo>
                  <a:pt x="2008882" y="396646"/>
                  <a:pt x="2004361" y="374126"/>
                  <a:pt x="2004361" y="345830"/>
                </a:cubicBezTo>
                <a:lnTo>
                  <a:pt x="2004361" y="179068"/>
                </a:lnTo>
                <a:cubicBezTo>
                  <a:pt x="2004361" y="159479"/>
                  <a:pt x="2003273" y="147298"/>
                  <a:pt x="2001096" y="142526"/>
                </a:cubicBezTo>
                <a:cubicBezTo>
                  <a:pt x="1998920" y="137754"/>
                  <a:pt x="1995153" y="133945"/>
                  <a:pt x="1989795" y="131099"/>
                </a:cubicBezTo>
                <a:cubicBezTo>
                  <a:pt x="1984437" y="128253"/>
                  <a:pt x="1974558" y="126913"/>
                  <a:pt x="1960159" y="127081"/>
                </a:cubicBezTo>
                <a:close/>
                <a:moveTo>
                  <a:pt x="721909" y="117788"/>
                </a:moveTo>
                <a:lnTo>
                  <a:pt x="897713" y="117788"/>
                </a:lnTo>
                <a:lnTo>
                  <a:pt x="897713" y="127081"/>
                </a:lnTo>
                <a:lnTo>
                  <a:pt x="888922" y="127081"/>
                </a:lnTo>
                <a:cubicBezTo>
                  <a:pt x="875695" y="127081"/>
                  <a:pt x="866612" y="128462"/>
                  <a:pt x="861673" y="131224"/>
                </a:cubicBezTo>
                <a:cubicBezTo>
                  <a:pt x="856734" y="133987"/>
                  <a:pt x="853218" y="137796"/>
                  <a:pt x="851125" y="142652"/>
                </a:cubicBezTo>
                <a:cubicBezTo>
                  <a:pt x="849032" y="147507"/>
                  <a:pt x="847985" y="159646"/>
                  <a:pt x="847985" y="179068"/>
                </a:cubicBezTo>
                <a:lnTo>
                  <a:pt x="847985" y="345830"/>
                </a:lnTo>
                <a:cubicBezTo>
                  <a:pt x="847985" y="376303"/>
                  <a:pt x="850288" y="396478"/>
                  <a:pt x="854892" y="406357"/>
                </a:cubicBezTo>
                <a:cubicBezTo>
                  <a:pt x="859496" y="416235"/>
                  <a:pt x="867073" y="424439"/>
                  <a:pt x="877621" y="430969"/>
                </a:cubicBezTo>
                <a:cubicBezTo>
                  <a:pt x="888169" y="437499"/>
                  <a:pt x="901480" y="440764"/>
                  <a:pt x="917553" y="440764"/>
                </a:cubicBezTo>
                <a:cubicBezTo>
                  <a:pt x="935971" y="440764"/>
                  <a:pt x="951667" y="436620"/>
                  <a:pt x="964643" y="428332"/>
                </a:cubicBezTo>
                <a:cubicBezTo>
                  <a:pt x="977619" y="420044"/>
                  <a:pt x="987330" y="408617"/>
                  <a:pt x="993776" y="394050"/>
                </a:cubicBezTo>
                <a:cubicBezTo>
                  <a:pt x="1000223" y="379484"/>
                  <a:pt x="1003446" y="354118"/>
                  <a:pt x="1003446" y="317953"/>
                </a:cubicBezTo>
                <a:lnTo>
                  <a:pt x="1003446" y="179068"/>
                </a:lnTo>
                <a:cubicBezTo>
                  <a:pt x="1003446" y="163832"/>
                  <a:pt x="1001855" y="152949"/>
                  <a:pt x="998674" y="146419"/>
                </a:cubicBezTo>
                <a:cubicBezTo>
                  <a:pt x="995493" y="139889"/>
                  <a:pt x="991474" y="135368"/>
                  <a:pt x="986619" y="132857"/>
                </a:cubicBezTo>
                <a:cubicBezTo>
                  <a:pt x="979084" y="129006"/>
                  <a:pt x="968452" y="127081"/>
                  <a:pt x="954723" y="127081"/>
                </a:cubicBezTo>
                <a:lnTo>
                  <a:pt x="954723" y="117788"/>
                </a:lnTo>
                <a:lnTo>
                  <a:pt x="1072511" y="117788"/>
                </a:lnTo>
                <a:lnTo>
                  <a:pt x="1072511" y="127081"/>
                </a:lnTo>
                <a:lnTo>
                  <a:pt x="1065479" y="127081"/>
                </a:lnTo>
                <a:cubicBezTo>
                  <a:pt x="1055935" y="127081"/>
                  <a:pt x="1047982" y="129006"/>
                  <a:pt x="1041620" y="132857"/>
                </a:cubicBezTo>
                <a:cubicBezTo>
                  <a:pt x="1035258" y="136708"/>
                  <a:pt x="1030653" y="142484"/>
                  <a:pt x="1027807" y="150186"/>
                </a:cubicBezTo>
                <a:cubicBezTo>
                  <a:pt x="1025630" y="155544"/>
                  <a:pt x="1024542" y="165171"/>
                  <a:pt x="1024542" y="179068"/>
                </a:cubicBezTo>
                <a:lnTo>
                  <a:pt x="1024542" y="308409"/>
                </a:lnTo>
                <a:cubicBezTo>
                  <a:pt x="1024542" y="348425"/>
                  <a:pt x="1021905" y="377307"/>
                  <a:pt x="1016631" y="395055"/>
                </a:cubicBezTo>
                <a:cubicBezTo>
                  <a:pt x="1011357" y="412803"/>
                  <a:pt x="998506" y="429127"/>
                  <a:pt x="978080" y="444029"/>
                </a:cubicBezTo>
                <a:cubicBezTo>
                  <a:pt x="957653" y="458930"/>
                  <a:pt x="929776" y="466381"/>
                  <a:pt x="894448" y="466381"/>
                </a:cubicBezTo>
                <a:cubicBezTo>
                  <a:pt x="864980" y="466381"/>
                  <a:pt x="842209" y="462446"/>
                  <a:pt x="826135" y="454577"/>
                </a:cubicBezTo>
                <a:cubicBezTo>
                  <a:pt x="804202" y="443861"/>
                  <a:pt x="788715" y="430132"/>
                  <a:pt x="779673" y="413389"/>
                </a:cubicBezTo>
                <a:cubicBezTo>
                  <a:pt x="770632" y="396646"/>
                  <a:pt x="766111" y="374126"/>
                  <a:pt x="766111" y="345830"/>
                </a:cubicBezTo>
                <a:lnTo>
                  <a:pt x="766111" y="179068"/>
                </a:lnTo>
                <a:cubicBezTo>
                  <a:pt x="766111" y="159479"/>
                  <a:pt x="765023" y="147298"/>
                  <a:pt x="762846" y="142526"/>
                </a:cubicBezTo>
                <a:cubicBezTo>
                  <a:pt x="760670" y="137754"/>
                  <a:pt x="756903" y="133945"/>
                  <a:pt x="751545" y="131099"/>
                </a:cubicBezTo>
                <a:cubicBezTo>
                  <a:pt x="746187" y="128253"/>
                  <a:pt x="736308" y="126913"/>
                  <a:pt x="721909" y="127081"/>
                </a:cubicBezTo>
                <a:close/>
                <a:moveTo>
                  <a:pt x="377251" y="117788"/>
                </a:moveTo>
                <a:lnTo>
                  <a:pt x="662304" y="117788"/>
                </a:lnTo>
                <a:lnTo>
                  <a:pt x="662304" y="218498"/>
                </a:lnTo>
                <a:lnTo>
                  <a:pt x="652760" y="218498"/>
                </a:lnTo>
                <a:cubicBezTo>
                  <a:pt x="647905" y="193886"/>
                  <a:pt x="641082" y="176222"/>
                  <a:pt x="632292" y="165506"/>
                </a:cubicBezTo>
                <a:cubicBezTo>
                  <a:pt x="623501" y="154791"/>
                  <a:pt x="611070" y="146921"/>
                  <a:pt x="594996" y="141898"/>
                </a:cubicBezTo>
                <a:cubicBezTo>
                  <a:pt x="585620" y="138884"/>
                  <a:pt x="568040" y="137378"/>
                  <a:pt x="542255" y="137378"/>
                </a:cubicBezTo>
                <a:lnTo>
                  <a:pt x="507094" y="137378"/>
                </a:lnTo>
                <a:lnTo>
                  <a:pt x="507094" y="276011"/>
                </a:lnTo>
                <a:lnTo>
                  <a:pt x="513875" y="276011"/>
                </a:lnTo>
                <a:cubicBezTo>
                  <a:pt x="535474" y="276011"/>
                  <a:pt x="551129" y="269230"/>
                  <a:pt x="560840" y="255668"/>
                </a:cubicBezTo>
                <a:cubicBezTo>
                  <a:pt x="570551" y="242106"/>
                  <a:pt x="576746" y="222098"/>
                  <a:pt x="579425" y="195644"/>
                </a:cubicBezTo>
                <a:lnTo>
                  <a:pt x="588969" y="195644"/>
                </a:lnTo>
                <a:lnTo>
                  <a:pt x="588969" y="373959"/>
                </a:lnTo>
                <a:lnTo>
                  <a:pt x="579425" y="373959"/>
                </a:lnTo>
                <a:cubicBezTo>
                  <a:pt x="577416" y="354536"/>
                  <a:pt x="573188" y="338630"/>
                  <a:pt x="566742" y="326241"/>
                </a:cubicBezTo>
                <a:cubicBezTo>
                  <a:pt x="560296" y="313851"/>
                  <a:pt x="552803" y="305521"/>
                  <a:pt x="544264" y="301251"/>
                </a:cubicBezTo>
                <a:cubicBezTo>
                  <a:pt x="535725" y="296982"/>
                  <a:pt x="523335" y="294847"/>
                  <a:pt x="507094" y="294847"/>
                </a:cubicBezTo>
                <a:lnTo>
                  <a:pt x="507094" y="390785"/>
                </a:lnTo>
                <a:cubicBezTo>
                  <a:pt x="507094" y="409538"/>
                  <a:pt x="507890" y="421007"/>
                  <a:pt x="509480" y="425193"/>
                </a:cubicBezTo>
                <a:cubicBezTo>
                  <a:pt x="511071" y="429378"/>
                  <a:pt x="514043" y="432811"/>
                  <a:pt x="518396" y="435490"/>
                </a:cubicBezTo>
                <a:cubicBezTo>
                  <a:pt x="522749" y="438169"/>
                  <a:pt x="529781" y="439508"/>
                  <a:pt x="539493" y="439508"/>
                </a:cubicBezTo>
                <a:lnTo>
                  <a:pt x="559836" y="439508"/>
                </a:lnTo>
                <a:cubicBezTo>
                  <a:pt x="591647" y="439508"/>
                  <a:pt x="617139" y="432141"/>
                  <a:pt x="636310" y="417407"/>
                </a:cubicBezTo>
                <a:cubicBezTo>
                  <a:pt x="655481" y="402673"/>
                  <a:pt x="669252" y="380237"/>
                  <a:pt x="677624" y="350100"/>
                </a:cubicBezTo>
                <a:lnTo>
                  <a:pt x="686916" y="350100"/>
                </a:lnTo>
                <a:lnTo>
                  <a:pt x="671596" y="458344"/>
                </a:lnTo>
                <a:lnTo>
                  <a:pt x="377251" y="458344"/>
                </a:lnTo>
                <a:lnTo>
                  <a:pt x="377251" y="449052"/>
                </a:lnTo>
                <a:lnTo>
                  <a:pt x="388553" y="449052"/>
                </a:lnTo>
                <a:cubicBezTo>
                  <a:pt x="398431" y="449052"/>
                  <a:pt x="406384" y="447294"/>
                  <a:pt x="412412" y="443778"/>
                </a:cubicBezTo>
                <a:cubicBezTo>
                  <a:pt x="416765" y="441433"/>
                  <a:pt x="420114" y="437415"/>
                  <a:pt x="422458" y="431722"/>
                </a:cubicBezTo>
                <a:cubicBezTo>
                  <a:pt x="424300" y="427704"/>
                  <a:pt x="425220" y="417156"/>
                  <a:pt x="425220" y="400078"/>
                </a:cubicBezTo>
                <a:lnTo>
                  <a:pt x="425220" y="176054"/>
                </a:lnTo>
                <a:cubicBezTo>
                  <a:pt x="425220" y="160651"/>
                  <a:pt x="424802" y="151191"/>
                  <a:pt x="423965" y="147675"/>
                </a:cubicBezTo>
                <a:cubicBezTo>
                  <a:pt x="422290" y="141815"/>
                  <a:pt x="419193" y="137294"/>
                  <a:pt x="414672" y="134113"/>
                </a:cubicBezTo>
                <a:cubicBezTo>
                  <a:pt x="408310" y="129425"/>
                  <a:pt x="399603" y="127081"/>
                  <a:pt x="388553" y="127081"/>
                </a:cubicBezTo>
                <a:lnTo>
                  <a:pt x="377251" y="127081"/>
                </a:lnTo>
                <a:close/>
                <a:moveTo>
                  <a:pt x="0" y="117788"/>
                </a:moveTo>
                <a:lnTo>
                  <a:pt x="163246" y="117788"/>
                </a:lnTo>
                <a:lnTo>
                  <a:pt x="163246" y="127081"/>
                </a:lnTo>
                <a:lnTo>
                  <a:pt x="155963" y="127081"/>
                </a:lnTo>
                <a:cubicBezTo>
                  <a:pt x="146084" y="127081"/>
                  <a:pt x="139177" y="128504"/>
                  <a:pt x="135243" y="131350"/>
                </a:cubicBezTo>
                <a:cubicBezTo>
                  <a:pt x="131308" y="134196"/>
                  <a:pt x="129341" y="137210"/>
                  <a:pt x="129341" y="140391"/>
                </a:cubicBezTo>
                <a:cubicBezTo>
                  <a:pt x="129341" y="146419"/>
                  <a:pt x="136038" y="161571"/>
                  <a:pt x="149433" y="185849"/>
                </a:cubicBezTo>
                <a:lnTo>
                  <a:pt x="210964" y="298614"/>
                </a:lnTo>
                <a:lnTo>
                  <a:pt x="272244" y="195895"/>
                </a:lnTo>
                <a:cubicBezTo>
                  <a:pt x="287480" y="170780"/>
                  <a:pt x="295098" y="154121"/>
                  <a:pt x="295098" y="145917"/>
                </a:cubicBezTo>
                <a:cubicBezTo>
                  <a:pt x="295098" y="141396"/>
                  <a:pt x="292921" y="137629"/>
                  <a:pt x="288568" y="134615"/>
                </a:cubicBezTo>
                <a:cubicBezTo>
                  <a:pt x="282876" y="130429"/>
                  <a:pt x="272411" y="127918"/>
                  <a:pt x="257175" y="127081"/>
                </a:cubicBezTo>
                <a:lnTo>
                  <a:pt x="257175" y="117788"/>
                </a:lnTo>
                <a:lnTo>
                  <a:pt x="361150" y="117788"/>
                </a:lnTo>
                <a:lnTo>
                  <a:pt x="361150" y="127081"/>
                </a:lnTo>
                <a:cubicBezTo>
                  <a:pt x="349932" y="128587"/>
                  <a:pt x="341309" y="131852"/>
                  <a:pt x="335282" y="136875"/>
                </a:cubicBezTo>
                <a:cubicBezTo>
                  <a:pt x="326910" y="143907"/>
                  <a:pt x="313683" y="163078"/>
                  <a:pt x="295600" y="194388"/>
                </a:cubicBezTo>
                <a:lnTo>
                  <a:pt x="221763" y="317701"/>
                </a:lnTo>
                <a:lnTo>
                  <a:pt x="221763" y="400078"/>
                </a:lnTo>
                <a:cubicBezTo>
                  <a:pt x="221763" y="417658"/>
                  <a:pt x="222684" y="428583"/>
                  <a:pt x="224526" y="432853"/>
                </a:cubicBezTo>
                <a:cubicBezTo>
                  <a:pt x="226367" y="437122"/>
                  <a:pt x="230009" y="440889"/>
                  <a:pt x="235451" y="444154"/>
                </a:cubicBezTo>
                <a:cubicBezTo>
                  <a:pt x="240892" y="447419"/>
                  <a:pt x="248134" y="449052"/>
                  <a:pt x="257175" y="449052"/>
                </a:cubicBezTo>
                <a:lnTo>
                  <a:pt x="276262" y="449052"/>
                </a:lnTo>
                <a:lnTo>
                  <a:pt x="276262" y="458344"/>
                </a:lnTo>
                <a:lnTo>
                  <a:pt x="85139" y="458344"/>
                </a:lnTo>
                <a:lnTo>
                  <a:pt x="85139" y="449052"/>
                </a:lnTo>
                <a:lnTo>
                  <a:pt x="102970" y="449052"/>
                </a:lnTo>
                <a:cubicBezTo>
                  <a:pt x="113016" y="449052"/>
                  <a:pt x="120969" y="447294"/>
                  <a:pt x="126829" y="443778"/>
                </a:cubicBezTo>
                <a:cubicBezTo>
                  <a:pt x="131183" y="441433"/>
                  <a:pt x="134615" y="437415"/>
                  <a:pt x="137126" y="431722"/>
                </a:cubicBezTo>
                <a:cubicBezTo>
                  <a:pt x="138968" y="427704"/>
                  <a:pt x="139889" y="417156"/>
                  <a:pt x="139889" y="400078"/>
                </a:cubicBezTo>
                <a:lnTo>
                  <a:pt x="139889" y="331766"/>
                </a:lnTo>
                <a:lnTo>
                  <a:pt x="59773" y="185849"/>
                </a:lnTo>
                <a:cubicBezTo>
                  <a:pt x="43867" y="157051"/>
                  <a:pt x="32649" y="140098"/>
                  <a:pt x="26119" y="134992"/>
                </a:cubicBezTo>
                <a:cubicBezTo>
                  <a:pt x="19589" y="129885"/>
                  <a:pt x="10883" y="127248"/>
                  <a:pt x="0" y="127081"/>
                </a:cubicBezTo>
                <a:close/>
                <a:moveTo>
                  <a:pt x="4247750" y="110756"/>
                </a:moveTo>
                <a:lnTo>
                  <a:pt x="4252522" y="110756"/>
                </a:lnTo>
                <a:lnTo>
                  <a:pt x="4375333" y="390032"/>
                </a:lnTo>
                <a:cubicBezTo>
                  <a:pt x="4387053" y="416486"/>
                  <a:pt x="4396681" y="433146"/>
                  <a:pt x="4404215" y="440010"/>
                </a:cubicBezTo>
                <a:cubicBezTo>
                  <a:pt x="4409908" y="445201"/>
                  <a:pt x="4417944" y="448214"/>
                  <a:pt x="4428325" y="449052"/>
                </a:cubicBezTo>
                <a:lnTo>
                  <a:pt x="4428325" y="458344"/>
                </a:lnTo>
                <a:lnTo>
                  <a:pt x="4263573" y="458344"/>
                </a:lnTo>
                <a:lnTo>
                  <a:pt x="4263573" y="449052"/>
                </a:lnTo>
                <a:lnTo>
                  <a:pt x="4270354" y="449052"/>
                </a:lnTo>
                <a:cubicBezTo>
                  <a:pt x="4283580" y="449052"/>
                  <a:pt x="4292873" y="447210"/>
                  <a:pt x="4298231" y="443526"/>
                </a:cubicBezTo>
                <a:cubicBezTo>
                  <a:pt x="4301914" y="440847"/>
                  <a:pt x="4303756" y="436997"/>
                  <a:pt x="4303756" y="431974"/>
                </a:cubicBezTo>
                <a:cubicBezTo>
                  <a:pt x="4303756" y="428960"/>
                  <a:pt x="4303254" y="425862"/>
                  <a:pt x="4302249" y="422681"/>
                </a:cubicBezTo>
                <a:cubicBezTo>
                  <a:pt x="4301914" y="421174"/>
                  <a:pt x="4299403" y="414896"/>
                  <a:pt x="4294715" y="403845"/>
                </a:cubicBezTo>
                <a:lnTo>
                  <a:pt x="4276632" y="361401"/>
                </a:lnTo>
                <a:lnTo>
                  <a:pt x="4156333" y="361401"/>
                </a:lnTo>
                <a:lnTo>
                  <a:pt x="4142017" y="394553"/>
                </a:lnTo>
                <a:cubicBezTo>
                  <a:pt x="4137329" y="405603"/>
                  <a:pt x="4134985" y="414728"/>
                  <a:pt x="4134985" y="421928"/>
                </a:cubicBezTo>
                <a:cubicBezTo>
                  <a:pt x="4134985" y="431471"/>
                  <a:pt x="4138836" y="438503"/>
                  <a:pt x="4146538" y="443024"/>
                </a:cubicBezTo>
                <a:cubicBezTo>
                  <a:pt x="4151059" y="445703"/>
                  <a:pt x="4162192" y="447712"/>
                  <a:pt x="4179940" y="449052"/>
                </a:cubicBezTo>
                <a:lnTo>
                  <a:pt x="4179940" y="458344"/>
                </a:lnTo>
                <a:lnTo>
                  <a:pt x="4066673" y="458344"/>
                </a:lnTo>
                <a:lnTo>
                  <a:pt x="4066673" y="449052"/>
                </a:lnTo>
                <a:cubicBezTo>
                  <a:pt x="4078895" y="447210"/>
                  <a:pt x="4088941" y="442145"/>
                  <a:pt x="4096810" y="433857"/>
                </a:cubicBezTo>
                <a:cubicBezTo>
                  <a:pt x="4104680" y="425569"/>
                  <a:pt x="4114391" y="408449"/>
                  <a:pt x="4125944" y="382498"/>
                </a:cubicBezTo>
                <a:close/>
                <a:moveTo>
                  <a:pt x="3009500" y="110756"/>
                </a:moveTo>
                <a:lnTo>
                  <a:pt x="3014272" y="110756"/>
                </a:lnTo>
                <a:lnTo>
                  <a:pt x="3137083" y="390032"/>
                </a:lnTo>
                <a:cubicBezTo>
                  <a:pt x="3148803" y="416486"/>
                  <a:pt x="3158430" y="433146"/>
                  <a:pt x="3165965" y="440010"/>
                </a:cubicBezTo>
                <a:cubicBezTo>
                  <a:pt x="3171657" y="445201"/>
                  <a:pt x="3179694" y="448214"/>
                  <a:pt x="3190075" y="449052"/>
                </a:cubicBezTo>
                <a:lnTo>
                  <a:pt x="3190075" y="458344"/>
                </a:lnTo>
                <a:lnTo>
                  <a:pt x="3025322" y="458344"/>
                </a:lnTo>
                <a:lnTo>
                  <a:pt x="3025322" y="449052"/>
                </a:lnTo>
                <a:lnTo>
                  <a:pt x="3032103" y="449052"/>
                </a:lnTo>
                <a:cubicBezTo>
                  <a:pt x="3045330" y="449052"/>
                  <a:pt x="3054623" y="447210"/>
                  <a:pt x="3059981" y="443526"/>
                </a:cubicBezTo>
                <a:cubicBezTo>
                  <a:pt x="3063664" y="440847"/>
                  <a:pt x="3065506" y="436997"/>
                  <a:pt x="3065506" y="431974"/>
                </a:cubicBezTo>
                <a:cubicBezTo>
                  <a:pt x="3065506" y="428960"/>
                  <a:pt x="3065003" y="425862"/>
                  <a:pt x="3063999" y="422681"/>
                </a:cubicBezTo>
                <a:cubicBezTo>
                  <a:pt x="3063664" y="421174"/>
                  <a:pt x="3061153" y="414896"/>
                  <a:pt x="3056464" y="403845"/>
                </a:cubicBezTo>
                <a:lnTo>
                  <a:pt x="3038382" y="361401"/>
                </a:lnTo>
                <a:lnTo>
                  <a:pt x="2918082" y="361401"/>
                </a:lnTo>
                <a:lnTo>
                  <a:pt x="2903767" y="394553"/>
                </a:lnTo>
                <a:cubicBezTo>
                  <a:pt x="2899079" y="405603"/>
                  <a:pt x="2896735" y="414728"/>
                  <a:pt x="2896735" y="421928"/>
                </a:cubicBezTo>
                <a:cubicBezTo>
                  <a:pt x="2896735" y="431471"/>
                  <a:pt x="2900586" y="438503"/>
                  <a:pt x="2908287" y="443024"/>
                </a:cubicBezTo>
                <a:cubicBezTo>
                  <a:pt x="2912808" y="445703"/>
                  <a:pt x="2923942" y="447712"/>
                  <a:pt x="2941690" y="449052"/>
                </a:cubicBezTo>
                <a:lnTo>
                  <a:pt x="2941690" y="458344"/>
                </a:lnTo>
                <a:lnTo>
                  <a:pt x="2828423" y="458344"/>
                </a:lnTo>
                <a:lnTo>
                  <a:pt x="2828423" y="449052"/>
                </a:lnTo>
                <a:cubicBezTo>
                  <a:pt x="2840645" y="447210"/>
                  <a:pt x="2850691" y="442145"/>
                  <a:pt x="2858560" y="433857"/>
                </a:cubicBezTo>
                <a:cubicBezTo>
                  <a:pt x="2866430" y="425569"/>
                  <a:pt x="2876141" y="408449"/>
                  <a:pt x="2887693" y="382498"/>
                </a:cubicBezTo>
                <a:close/>
                <a:moveTo>
                  <a:pt x="1761725" y="110756"/>
                </a:moveTo>
                <a:lnTo>
                  <a:pt x="1766497" y="110756"/>
                </a:lnTo>
                <a:lnTo>
                  <a:pt x="1889308" y="390032"/>
                </a:lnTo>
                <a:cubicBezTo>
                  <a:pt x="1901028" y="416486"/>
                  <a:pt x="1910655" y="433146"/>
                  <a:pt x="1918190" y="440010"/>
                </a:cubicBezTo>
                <a:cubicBezTo>
                  <a:pt x="1923883" y="445201"/>
                  <a:pt x="1931919" y="448214"/>
                  <a:pt x="1942300" y="449052"/>
                </a:cubicBezTo>
                <a:lnTo>
                  <a:pt x="1942300" y="458344"/>
                </a:lnTo>
                <a:lnTo>
                  <a:pt x="1777547" y="458344"/>
                </a:lnTo>
                <a:lnTo>
                  <a:pt x="1777547" y="449052"/>
                </a:lnTo>
                <a:lnTo>
                  <a:pt x="1784328" y="449052"/>
                </a:lnTo>
                <a:cubicBezTo>
                  <a:pt x="1797555" y="449052"/>
                  <a:pt x="1806848" y="447210"/>
                  <a:pt x="1812206" y="443526"/>
                </a:cubicBezTo>
                <a:cubicBezTo>
                  <a:pt x="1815889" y="440847"/>
                  <a:pt x="1817731" y="436997"/>
                  <a:pt x="1817731" y="431974"/>
                </a:cubicBezTo>
                <a:cubicBezTo>
                  <a:pt x="1817731" y="428960"/>
                  <a:pt x="1817229" y="425862"/>
                  <a:pt x="1816224" y="422681"/>
                </a:cubicBezTo>
                <a:cubicBezTo>
                  <a:pt x="1815889" y="421174"/>
                  <a:pt x="1813378" y="414896"/>
                  <a:pt x="1808690" y="403845"/>
                </a:cubicBezTo>
                <a:lnTo>
                  <a:pt x="1790607" y="361401"/>
                </a:lnTo>
                <a:lnTo>
                  <a:pt x="1670307" y="361401"/>
                </a:lnTo>
                <a:lnTo>
                  <a:pt x="1655992" y="394553"/>
                </a:lnTo>
                <a:cubicBezTo>
                  <a:pt x="1651304" y="405603"/>
                  <a:pt x="1648960" y="414728"/>
                  <a:pt x="1648960" y="421928"/>
                </a:cubicBezTo>
                <a:cubicBezTo>
                  <a:pt x="1648960" y="431471"/>
                  <a:pt x="1652811" y="438503"/>
                  <a:pt x="1660512" y="443024"/>
                </a:cubicBezTo>
                <a:cubicBezTo>
                  <a:pt x="1665033" y="445703"/>
                  <a:pt x="1676167" y="447712"/>
                  <a:pt x="1693915" y="449052"/>
                </a:cubicBezTo>
                <a:lnTo>
                  <a:pt x="1693915" y="458344"/>
                </a:lnTo>
                <a:lnTo>
                  <a:pt x="1580648" y="458344"/>
                </a:lnTo>
                <a:lnTo>
                  <a:pt x="1580648" y="449052"/>
                </a:lnTo>
                <a:cubicBezTo>
                  <a:pt x="1592870" y="447210"/>
                  <a:pt x="1602916" y="442145"/>
                  <a:pt x="1610785" y="433857"/>
                </a:cubicBezTo>
                <a:cubicBezTo>
                  <a:pt x="1618655" y="425569"/>
                  <a:pt x="1628366" y="408449"/>
                  <a:pt x="1639919" y="382498"/>
                </a:cubicBezTo>
                <a:close/>
                <a:moveTo>
                  <a:pt x="2659624" y="110003"/>
                </a:moveTo>
                <a:cubicBezTo>
                  <a:pt x="2683566" y="110003"/>
                  <a:pt x="2708848" y="115193"/>
                  <a:pt x="2735470" y="125574"/>
                </a:cubicBezTo>
                <a:cubicBezTo>
                  <a:pt x="2750874" y="131601"/>
                  <a:pt x="2760669" y="134615"/>
                  <a:pt x="2764854" y="134615"/>
                </a:cubicBezTo>
                <a:cubicBezTo>
                  <a:pt x="2770212" y="134615"/>
                  <a:pt x="2774858" y="132648"/>
                  <a:pt x="2778793" y="128713"/>
                </a:cubicBezTo>
                <a:cubicBezTo>
                  <a:pt x="2782728" y="124778"/>
                  <a:pt x="2785281" y="118542"/>
                  <a:pt x="2786453" y="110003"/>
                </a:cubicBezTo>
                <a:lnTo>
                  <a:pt x="2796248" y="110003"/>
                </a:lnTo>
                <a:lnTo>
                  <a:pt x="2796248" y="228042"/>
                </a:lnTo>
                <a:lnTo>
                  <a:pt x="2786453" y="228042"/>
                </a:lnTo>
                <a:cubicBezTo>
                  <a:pt x="2779086" y="197234"/>
                  <a:pt x="2765357" y="173627"/>
                  <a:pt x="2745265" y="157218"/>
                </a:cubicBezTo>
                <a:cubicBezTo>
                  <a:pt x="2725173" y="140810"/>
                  <a:pt x="2702402" y="132606"/>
                  <a:pt x="2676953" y="132606"/>
                </a:cubicBezTo>
                <a:cubicBezTo>
                  <a:pt x="2655689" y="132606"/>
                  <a:pt x="2636183" y="138717"/>
                  <a:pt x="2618435" y="150940"/>
                </a:cubicBezTo>
                <a:cubicBezTo>
                  <a:pt x="2600688" y="163162"/>
                  <a:pt x="2587712" y="179152"/>
                  <a:pt x="2579508" y="198909"/>
                </a:cubicBezTo>
                <a:cubicBezTo>
                  <a:pt x="2568959" y="224191"/>
                  <a:pt x="2563685" y="252319"/>
                  <a:pt x="2563685" y="283294"/>
                </a:cubicBezTo>
                <a:cubicBezTo>
                  <a:pt x="2563685" y="313767"/>
                  <a:pt x="2567536" y="341519"/>
                  <a:pt x="2575238" y="366550"/>
                </a:cubicBezTo>
                <a:cubicBezTo>
                  <a:pt x="2582940" y="391581"/>
                  <a:pt x="2594995" y="410500"/>
                  <a:pt x="2611403" y="423309"/>
                </a:cubicBezTo>
                <a:cubicBezTo>
                  <a:pt x="2627812" y="436118"/>
                  <a:pt x="2649075" y="442522"/>
                  <a:pt x="2675195" y="442522"/>
                </a:cubicBezTo>
                <a:cubicBezTo>
                  <a:pt x="2696626" y="442522"/>
                  <a:pt x="2716257" y="437834"/>
                  <a:pt x="2734089" y="428458"/>
                </a:cubicBezTo>
                <a:cubicBezTo>
                  <a:pt x="2751920" y="419081"/>
                  <a:pt x="2770714" y="402924"/>
                  <a:pt x="2790471" y="379986"/>
                </a:cubicBezTo>
                <a:lnTo>
                  <a:pt x="2790471" y="409370"/>
                </a:lnTo>
                <a:cubicBezTo>
                  <a:pt x="2771384" y="429295"/>
                  <a:pt x="2751502" y="443736"/>
                  <a:pt x="2730824" y="452693"/>
                </a:cubicBezTo>
                <a:cubicBezTo>
                  <a:pt x="2710146" y="461651"/>
                  <a:pt x="2685994" y="466130"/>
                  <a:pt x="2658368" y="466130"/>
                </a:cubicBezTo>
                <a:cubicBezTo>
                  <a:pt x="2622035" y="466130"/>
                  <a:pt x="2589763" y="458846"/>
                  <a:pt x="2561550" y="444280"/>
                </a:cubicBezTo>
                <a:cubicBezTo>
                  <a:pt x="2533338" y="429713"/>
                  <a:pt x="2511572" y="408784"/>
                  <a:pt x="2496252" y="381493"/>
                </a:cubicBezTo>
                <a:cubicBezTo>
                  <a:pt x="2480932" y="354202"/>
                  <a:pt x="2473272" y="325152"/>
                  <a:pt x="2473272" y="294345"/>
                </a:cubicBezTo>
                <a:cubicBezTo>
                  <a:pt x="2473272" y="261863"/>
                  <a:pt x="2481769" y="231056"/>
                  <a:pt x="2498764" y="201923"/>
                </a:cubicBezTo>
                <a:cubicBezTo>
                  <a:pt x="2515758" y="172789"/>
                  <a:pt x="2538696" y="150186"/>
                  <a:pt x="2567578" y="134113"/>
                </a:cubicBezTo>
                <a:cubicBezTo>
                  <a:pt x="2596460" y="118039"/>
                  <a:pt x="2627142" y="110003"/>
                  <a:pt x="2659624" y="110003"/>
                </a:cubicBezTo>
                <a:close/>
                <a:moveTo>
                  <a:pt x="1411849" y="110003"/>
                </a:moveTo>
                <a:cubicBezTo>
                  <a:pt x="1435791" y="110003"/>
                  <a:pt x="1461074" y="115193"/>
                  <a:pt x="1487695" y="125574"/>
                </a:cubicBezTo>
                <a:cubicBezTo>
                  <a:pt x="1503099" y="131601"/>
                  <a:pt x="1512894" y="134615"/>
                  <a:pt x="1517079" y="134615"/>
                </a:cubicBezTo>
                <a:cubicBezTo>
                  <a:pt x="1522437" y="134615"/>
                  <a:pt x="1527084" y="132648"/>
                  <a:pt x="1531018" y="128713"/>
                </a:cubicBezTo>
                <a:cubicBezTo>
                  <a:pt x="1534953" y="124778"/>
                  <a:pt x="1537506" y="118542"/>
                  <a:pt x="1538678" y="110003"/>
                </a:cubicBezTo>
                <a:lnTo>
                  <a:pt x="1548473" y="110003"/>
                </a:lnTo>
                <a:lnTo>
                  <a:pt x="1548473" y="228042"/>
                </a:lnTo>
                <a:lnTo>
                  <a:pt x="1538678" y="228042"/>
                </a:lnTo>
                <a:cubicBezTo>
                  <a:pt x="1531311" y="197234"/>
                  <a:pt x="1517582" y="173627"/>
                  <a:pt x="1497490" y="157218"/>
                </a:cubicBezTo>
                <a:cubicBezTo>
                  <a:pt x="1477398" y="140810"/>
                  <a:pt x="1454627" y="132606"/>
                  <a:pt x="1429178" y="132606"/>
                </a:cubicBezTo>
                <a:cubicBezTo>
                  <a:pt x="1407914" y="132606"/>
                  <a:pt x="1388408" y="138717"/>
                  <a:pt x="1370660" y="150940"/>
                </a:cubicBezTo>
                <a:cubicBezTo>
                  <a:pt x="1352913" y="163162"/>
                  <a:pt x="1339937" y="179152"/>
                  <a:pt x="1331733" y="198909"/>
                </a:cubicBezTo>
                <a:cubicBezTo>
                  <a:pt x="1321185" y="224191"/>
                  <a:pt x="1315910" y="252319"/>
                  <a:pt x="1315910" y="283294"/>
                </a:cubicBezTo>
                <a:cubicBezTo>
                  <a:pt x="1315910" y="313767"/>
                  <a:pt x="1319761" y="341519"/>
                  <a:pt x="1327463" y="366550"/>
                </a:cubicBezTo>
                <a:cubicBezTo>
                  <a:pt x="1335165" y="391581"/>
                  <a:pt x="1347220" y="410500"/>
                  <a:pt x="1363628" y="423309"/>
                </a:cubicBezTo>
                <a:cubicBezTo>
                  <a:pt x="1380037" y="436118"/>
                  <a:pt x="1401300" y="442522"/>
                  <a:pt x="1427420" y="442522"/>
                </a:cubicBezTo>
                <a:cubicBezTo>
                  <a:pt x="1448851" y="442522"/>
                  <a:pt x="1468482" y="437834"/>
                  <a:pt x="1486314" y="428458"/>
                </a:cubicBezTo>
                <a:cubicBezTo>
                  <a:pt x="1504145" y="419081"/>
                  <a:pt x="1522939" y="402924"/>
                  <a:pt x="1542697" y="379986"/>
                </a:cubicBezTo>
                <a:lnTo>
                  <a:pt x="1542697" y="409370"/>
                </a:lnTo>
                <a:cubicBezTo>
                  <a:pt x="1523609" y="429295"/>
                  <a:pt x="1503727" y="443736"/>
                  <a:pt x="1483049" y="452693"/>
                </a:cubicBezTo>
                <a:cubicBezTo>
                  <a:pt x="1462371" y="461651"/>
                  <a:pt x="1438219" y="466130"/>
                  <a:pt x="1410593" y="466130"/>
                </a:cubicBezTo>
                <a:cubicBezTo>
                  <a:pt x="1374260" y="466130"/>
                  <a:pt x="1341988" y="458846"/>
                  <a:pt x="1313776" y="444280"/>
                </a:cubicBezTo>
                <a:cubicBezTo>
                  <a:pt x="1285563" y="429713"/>
                  <a:pt x="1263797" y="408784"/>
                  <a:pt x="1248477" y="381493"/>
                </a:cubicBezTo>
                <a:cubicBezTo>
                  <a:pt x="1233157" y="354202"/>
                  <a:pt x="1225497" y="325152"/>
                  <a:pt x="1225497" y="294345"/>
                </a:cubicBezTo>
                <a:cubicBezTo>
                  <a:pt x="1225497" y="261863"/>
                  <a:pt x="1233994" y="231056"/>
                  <a:pt x="1250989" y="201923"/>
                </a:cubicBezTo>
                <a:cubicBezTo>
                  <a:pt x="1267983" y="172789"/>
                  <a:pt x="1290921" y="150186"/>
                  <a:pt x="1319803" y="134113"/>
                </a:cubicBezTo>
                <a:cubicBezTo>
                  <a:pt x="1348685" y="118039"/>
                  <a:pt x="1379367" y="110003"/>
                  <a:pt x="1411849" y="110003"/>
                </a:cubicBezTo>
                <a:close/>
                <a:moveTo>
                  <a:pt x="2990162" y="51485"/>
                </a:moveTo>
                <a:lnTo>
                  <a:pt x="3036875" y="51485"/>
                </a:lnTo>
                <a:lnTo>
                  <a:pt x="3077310" y="88153"/>
                </a:lnTo>
                <a:lnTo>
                  <a:pt x="3065255" y="88153"/>
                </a:lnTo>
                <a:lnTo>
                  <a:pt x="3012514" y="71075"/>
                </a:lnTo>
                <a:lnTo>
                  <a:pt x="2961782" y="88153"/>
                </a:lnTo>
                <a:lnTo>
                  <a:pt x="2949978" y="88153"/>
                </a:lnTo>
                <a:close/>
                <a:moveTo>
                  <a:pt x="1742387" y="51485"/>
                </a:moveTo>
                <a:lnTo>
                  <a:pt x="1789100" y="51485"/>
                </a:lnTo>
                <a:lnTo>
                  <a:pt x="1829535" y="88153"/>
                </a:lnTo>
                <a:lnTo>
                  <a:pt x="1817480" y="88153"/>
                </a:lnTo>
                <a:lnTo>
                  <a:pt x="1764739" y="71075"/>
                </a:lnTo>
                <a:lnTo>
                  <a:pt x="1714007" y="88153"/>
                </a:lnTo>
                <a:lnTo>
                  <a:pt x="1702203" y="88153"/>
                </a:lnTo>
                <a:close/>
                <a:moveTo>
                  <a:pt x="510862" y="1507"/>
                </a:moveTo>
                <a:lnTo>
                  <a:pt x="567621" y="1507"/>
                </a:lnTo>
                <a:lnTo>
                  <a:pt x="618604" y="97445"/>
                </a:lnTo>
                <a:lnTo>
                  <a:pt x="599266" y="97445"/>
                </a:lnTo>
                <a:lnTo>
                  <a:pt x="539493" y="45709"/>
                </a:lnTo>
                <a:lnTo>
                  <a:pt x="477961" y="95938"/>
                </a:lnTo>
                <a:lnTo>
                  <a:pt x="457367" y="95938"/>
                </a:lnTo>
                <a:close/>
                <a:moveTo>
                  <a:pt x="2939681" y="0"/>
                </a:moveTo>
                <a:lnTo>
                  <a:pt x="3015276" y="0"/>
                </a:lnTo>
                <a:lnTo>
                  <a:pt x="3027582" y="39681"/>
                </a:lnTo>
                <a:lnTo>
                  <a:pt x="3006235" y="39681"/>
                </a:lnTo>
                <a:close/>
                <a:moveTo>
                  <a:pt x="1691906" y="0"/>
                </a:moveTo>
                <a:lnTo>
                  <a:pt x="1767501" y="0"/>
                </a:lnTo>
                <a:lnTo>
                  <a:pt x="1779808" y="39681"/>
                </a:lnTo>
                <a:lnTo>
                  <a:pt x="1758460" y="39681"/>
                </a:lnTo>
                <a:close/>
              </a:path>
            </a:pathLst>
          </a:custGeom>
        </p:spPr>
      </p:pic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49C6B409-CE25-49B0-B481-4FDE1DC94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76400" y="64726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2BDDA7-17C9-4688-982C-C85D2B6D2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0536" r="11403" b="41315"/>
          <a:stretch>
            <a:fillRect/>
          </a:stretch>
        </p:blipFill>
        <p:spPr>
          <a:xfrm>
            <a:off x="3738920" y="1447800"/>
            <a:ext cx="5029200" cy="806513"/>
          </a:xfrm>
          <a:custGeom>
            <a:avLst/>
            <a:gdLst/>
            <a:ahLst/>
            <a:cxnLst/>
            <a:rect l="l" t="t" r="r" b="b"/>
            <a:pathLst>
              <a:path w="4220319" h="676796">
                <a:moveTo>
                  <a:pt x="3907779" y="331887"/>
                </a:moveTo>
                <a:lnTo>
                  <a:pt x="3830389" y="505644"/>
                </a:lnTo>
                <a:lnTo>
                  <a:pt x="3982938" y="505644"/>
                </a:lnTo>
                <a:close/>
                <a:moveTo>
                  <a:pt x="1393180" y="331887"/>
                </a:moveTo>
                <a:lnTo>
                  <a:pt x="1315789" y="505644"/>
                </a:lnTo>
                <a:lnTo>
                  <a:pt x="1468338" y="505644"/>
                </a:lnTo>
                <a:close/>
                <a:moveTo>
                  <a:pt x="2836589" y="201290"/>
                </a:moveTo>
                <a:lnTo>
                  <a:pt x="2836589" y="419323"/>
                </a:lnTo>
                <a:cubicBezTo>
                  <a:pt x="2844775" y="419819"/>
                  <a:pt x="2850976" y="420068"/>
                  <a:pt x="2855193" y="420068"/>
                </a:cubicBezTo>
                <a:cubicBezTo>
                  <a:pt x="2885454" y="420068"/>
                  <a:pt x="2908771" y="411076"/>
                  <a:pt x="2925142" y="393092"/>
                </a:cubicBezTo>
                <a:cubicBezTo>
                  <a:pt x="2941513" y="375109"/>
                  <a:pt x="2949698" y="347266"/>
                  <a:pt x="2949698" y="309563"/>
                </a:cubicBezTo>
                <a:cubicBezTo>
                  <a:pt x="2949698" y="272108"/>
                  <a:pt x="2941513" y="244698"/>
                  <a:pt x="2925142" y="227335"/>
                </a:cubicBezTo>
                <a:cubicBezTo>
                  <a:pt x="2908771" y="209972"/>
                  <a:pt x="2884338" y="201290"/>
                  <a:pt x="2851844" y="201290"/>
                </a:cubicBezTo>
                <a:close/>
                <a:moveTo>
                  <a:pt x="3104033" y="172269"/>
                </a:moveTo>
                <a:lnTo>
                  <a:pt x="3367831" y="172269"/>
                </a:lnTo>
                <a:lnTo>
                  <a:pt x="3367831" y="186035"/>
                </a:lnTo>
                <a:lnTo>
                  <a:pt x="3351088" y="186035"/>
                </a:lnTo>
                <a:cubicBezTo>
                  <a:pt x="3336453" y="186035"/>
                  <a:pt x="3324671" y="188640"/>
                  <a:pt x="3315741" y="193849"/>
                </a:cubicBezTo>
                <a:cubicBezTo>
                  <a:pt x="3309292" y="197321"/>
                  <a:pt x="3304207" y="203275"/>
                  <a:pt x="3300486" y="211708"/>
                </a:cubicBezTo>
                <a:cubicBezTo>
                  <a:pt x="3297758" y="217661"/>
                  <a:pt x="3296394" y="233288"/>
                  <a:pt x="3296394" y="258589"/>
                </a:cubicBezTo>
                <a:lnTo>
                  <a:pt x="3296394" y="401464"/>
                </a:lnTo>
                <a:lnTo>
                  <a:pt x="3474615" y="401464"/>
                </a:lnTo>
                <a:lnTo>
                  <a:pt x="3474615" y="258589"/>
                </a:lnTo>
                <a:cubicBezTo>
                  <a:pt x="3474615" y="232792"/>
                  <a:pt x="3473251" y="216669"/>
                  <a:pt x="3470522" y="210220"/>
                </a:cubicBezTo>
                <a:cubicBezTo>
                  <a:pt x="3467794" y="203771"/>
                  <a:pt x="3462213" y="198128"/>
                  <a:pt x="3453779" y="193291"/>
                </a:cubicBezTo>
                <a:cubicBezTo>
                  <a:pt x="3445346" y="188454"/>
                  <a:pt x="3434060" y="186035"/>
                  <a:pt x="3419921" y="186035"/>
                </a:cubicBezTo>
                <a:lnTo>
                  <a:pt x="3403550" y="186035"/>
                </a:lnTo>
                <a:lnTo>
                  <a:pt x="3403550" y="172269"/>
                </a:lnTo>
                <a:lnTo>
                  <a:pt x="3666976" y="172269"/>
                </a:lnTo>
                <a:lnTo>
                  <a:pt x="3666976" y="186035"/>
                </a:lnTo>
                <a:lnTo>
                  <a:pt x="3650604" y="186035"/>
                </a:lnTo>
                <a:cubicBezTo>
                  <a:pt x="3635722" y="186035"/>
                  <a:pt x="3623940" y="188640"/>
                  <a:pt x="3615258" y="193849"/>
                </a:cubicBezTo>
                <a:cubicBezTo>
                  <a:pt x="3608809" y="197321"/>
                  <a:pt x="3603724" y="203275"/>
                  <a:pt x="3600003" y="211708"/>
                </a:cubicBezTo>
                <a:cubicBezTo>
                  <a:pt x="3597274" y="217661"/>
                  <a:pt x="3595910" y="233288"/>
                  <a:pt x="3595910" y="258589"/>
                </a:cubicBezTo>
                <a:lnTo>
                  <a:pt x="3595910" y="590476"/>
                </a:lnTo>
                <a:cubicBezTo>
                  <a:pt x="3595910" y="616273"/>
                  <a:pt x="3597274" y="632396"/>
                  <a:pt x="3600003" y="638845"/>
                </a:cubicBezTo>
                <a:cubicBezTo>
                  <a:pt x="3602732" y="645294"/>
                  <a:pt x="3608313" y="650937"/>
                  <a:pt x="3616746" y="655774"/>
                </a:cubicBezTo>
                <a:cubicBezTo>
                  <a:pt x="3625180" y="660611"/>
                  <a:pt x="3636466" y="663030"/>
                  <a:pt x="3650604" y="663030"/>
                </a:cubicBezTo>
                <a:lnTo>
                  <a:pt x="3666976" y="663030"/>
                </a:lnTo>
                <a:lnTo>
                  <a:pt x="3666976" y="676796"/>
                </a:lnTo>
                <a:lnTo>
                  <a:pt x="3403550" y="676796"/>
                </a:lnTo>
                <a:lnTo>
                  <a:pt x="3403550" y="663030"/>
                </a:lnTo>
                <a:lnTo>
                  <a:pt x="3419921" y="663030"/>
                </a:lnTo>
                <a:cubicBezTo>
                  <a:pt x="3434804" y="663030"/>
                  <a:pt x="3446586" y="660425"/>
                  <a:pt x="3455268" y="655216"/>
                </a:cubicBezTo>
                <a:cubicBezTo>
                  <a:pt x="3461717" y="651743"/>
                  <a:pt x="3466802" y="645790"/>
                  <a:pt x="3470522" y="637357"/>
                </a:cubicBezTo>
                <a:cubicBezTo>
                  <a:pt x="3473251" y="631404"/>
                  <a:pt x="3474615" y="615777"/>
                  <a:pt x="3474615" y="590476"/>
                </a:cubicBezTo>
                <a:lnTo>
                  <a:pt x="3474615" y="434206"/>
                </a:lnTo>
                <a:lnTo>
                  <a:pt x="3296394" y="434206"/>
                </a:lnTo>
                <a:lnTo>
                  <a:pt x="3296394" y="590476"/>
                </a:lnTo>
                <a:cubicBezTo>
                  <a:pt x="3296394" y="616273"/>
                  <a:pt x="3297820" y="632396"/>
                  <a:pt x="3300672" y="638845"/>
                </a:cubicBezTo>
                <a:cubicBezTo>
                  <a:pt x="3303525" y="645294"/>
                  <a:pt x="3309106" y="650937"/>
                  <a:pt x="3317416" y="655774"/>
                </a:cubicBezTo>
                <a:cubicBezTo>
                  <a:pt x="3325725" y="660611"/>
                  <a:pt x="3336949" y="663030"/>
                  <a:pt x="3351088" y="663030"/>
                </a:cubicBezTo>
                <a:lnTo>
                  <a:pt x="3367831" y="663030"/>
                </a:lnTo>
                <a:lnTo>
                  <a:pt x="3367831" y="676796"/>
                </a:lnTo>
                <a:lnTo>
                  <a:pt x="3104033" y="676796"/>
                </a:lnTo>
                <a:lnTo>
                  <a:pt x="3104033" y="663030"/>
                </a:lnTo>
                <a:lnTo>
                  <a:pt x="3120776" y="663030"/>
                </a:lnTo>
                <a:cubicBezTo>
                  <a:pt x="3135411" y="663030"/>
                  <a:pt x="3147193" y="660425"/>
                  <a:pt x="3156123" y="655216"/>
                </a:cubicBezTo>
                <a:cubicBezTo>
                  <a:pt x="3162572" y="651743"/>
                  <a:pt x="3167533" y="645790"/>
                  <a:pt x="3171006" y="637357"/>
                </a:cubicBezTo>
                <a:cubicBezTo>
                  <a:pt x="3173734" y="631404"/>
                  <a:pt x="3175099" y="615777"/>
                  <a:pt x="3175099" y="590476"/>
                </a:cubicBezTo>
                <a:lnTo>
                  <a:pt x="3175099" y="258589"/>
                </a:lnTo>
                <a:cubicBezTo>
                  <a:pt x="3175099" y="232792"/>
                  <a:pt x="3173734" y="216669"/>
                  <a:pt x="3171006" y="210220"/>
                </a:cubicBezTo>
                <a:cubicBezTo>
                  <a:pt x="3168277" y="203771"/>
                  <a:pt x="3162758" y="198128"/>
                  <a:pt x="3154449" y="193291"/>
                </a:cubicBezTo>
                <a:cubicBezTo>
                  <a:pt x="3146139" y="188454"/>
                  <a:pt x="3134915" y="186035"/>
                  <a:pt x="3120776" y="186035"/>
                </a:cubicBezTo>
                <a:lnTo>
                  <a:pt x="3104033" y="186035"/>
                </a:lnTo>
                <a:close/>
                <a:moveTo>
                  <a:pt x="2650182" y="172269"/>
                </a:moveTo>
                <a:lnTo>
                  <a:pt x="2870075" y="172269"/>
                </a:lnTo>
                <a:cubicBezTo>
                  <a:pt x="2942505" y="172269"/>
                  <a:pt x="2994471" y="185167"/>
                  <a:pt x="3025973" y="210964"/>
                </a:cubicBezTo>
                <a:cubicBezTo>
                  <a:pt x="3057475" y="236761"/>
                  <a:pt x="3073226" y="269007"/>
                  <a:pt x="3073226" y="307702"/>
                </a:cubicBezTo>
                <a:cubicBezTo>
                  <a:pt x="3073226" y="340444"/>
                  <a:pt x="3063056" y="368474"/>
                  <a:pt x="3042716" y="391790"/>
                </a:cubicBezTo>
                <a:cubicBezTo>
                  <a:pt x="3022376" y="415107"/>
                  <a:pt x="2994347" y="430982"/>
                  <a:pt x="2958628" y="439415"/>
                </a:cubicBezTo>
                <a:cubicBezTo>
                  <a:pt x="2934568" y="445368"/>
                  <a:pt x="2893888" y="448345"/>
                  <a:pt x="2836589" y="448345"/>
                </a:cubicBezTo>
                <a:lnTo>
                  <a:pt x="2836589" y="588243"/>
                </a:lnTo>
                <a:cubicBezTo>
                  <a:pt x="2836589" y="615528"/>
                  <a:pt x="2838263" y="632706"/>
                  <a:pt x="2841612" y="639775"/>
                </a:cubicBezTo>
                <a:cubicBezTo>
                  <a:pt x="2844961" y="646844"/>
                  <a:pt x="2850914" y="652488"/>
                  <a:pt x="2859471" y="656704"/>
                </a:cubicBezTo>
                <a:cubicBezTo>
                  <a:pt x="2868029" y="660921"/>
                  <a:pt x="2883718" y="663030"/>
                  <a:pt x="2906538" y="663030"/>
                </a:cubicBezTo>
                <a:lnTo>
                  <a:pt x="2906538" y="676796"/>
                </a:lnTo>
                <a:lnTo>
                  <a:pt x="2650182" y="676796"/>
                </a:lnTo>
                <a:lnTo>
                  <a:pt x="2650182" y="663030"/>
                </a:lnTo>
                <a:cubicBezTo>
                  <a:pt x="2673498" y="663030"/>
                  <a:pt x="2689311" y="660859"/>
                  <a:pt x="2697621" y="656518"/>
                </a:cubicBezTo>
                <a:cubicBezTo>
                  <a:pt x="2705930" y="652177"/>
                  <a:pt x="2711759" y="646534"/>
                  <a:pt x="2715108" y="639589"/>
                </a:cubicBezTo>
                <a:cubicBezTo>
                  <a:pt x="2718457" y="632644"/>
                  <a:pt x="2720131" y="615528"/>
                  <a:pt x="2720131" y="588243"/>
                </a:cubicBezTo>
                <a:lnTo>
                  <a:pt x="2720131" y="260821"/>
                </a:lnTo>
                <a:cubicBezTo>
                  <a:pt x="2720131" y="233536"/>
                  <a:pt x="2718457" y="216359"/>
                  <a:pt x="2715108" y="209290"/>
                </a:cubicBezTo>
                <a:cubicBezTo>
                  <a:pt x="2711759" y="202220"/>
                  <a:pt x="2705869" y="196577"/>
                  <a:pt x="2697435" y="192360"/>
                </a:cubicBezTo>
                <a:cubicBezTo>
                  <a:pt x="2689001" y="188144"/>
                  <a:pt x="2673250" y="186035"/>
                  <a:pt x="2650182" y="186035"/>
                </a:cubicBezTo>
                <a:close/>
                <a:moveTo>
                  <a:pt x="1731689" y="172269"/>
                </a:moveTo>
                <a:lnTo>
                  <a:pt x="1937816" y="172269"/>
                </a:lnTo>
                <a:lnTo>
                  <a:pt x="2079575" y="504900"/>
                </a:lnTo>
                <a:lnTo>
                  <a:pt x="2216497" y="172269"/>
                </a:lnTo>
                <a:lnTo>
                  <a:pt x="2421879" y="172269"/>
                </a:lnTo>
                <a:lnTo>
                  <a:pt x="2421879" y="186035"/>
                </a:lnTo>
                <a:lnTo>
                  <a:pt x="2405508" y="186035"/>
                </a:lnTo>
                <a:cubicBezTo>
                  <a:pt x="2390626" y="186035"/>
                  <a:pt x="2378719" y="188640"/>
                  <a:pt x="2369790" y="193849"/>
                </a:cubicBezTo>
                <a:cubicBezTo>
                  <a:pt x="2363588" y="197321"/>
                  <a:pt x="2358628" y="203151"/>
                  <a:pt x="2354907" y="211336"/>
                </a:cubicBezTo>
                <a:cubicBezTo>
                  <a:pt x="2352178" y="217289"/>
                  <a:pt x="2350814" y="232792"/>
                  <a:pt x="2350814" y="257845"/>
                </a:cubicBezTo>
                <a:lnTo>
                  <a:pt x="2350814" y="590476"/>
                </a:lnTo>
                <a:cubicBezTo>
                  <a:pt x="2350814" y="616273"/>
                  <a:pt x="2352178" y="632396"/>
                  <a:pt x="2354907" y="638845"/>
                </a:cubicBezTo>
                <a:cubicBezTo>
                  <a:pt x="2357635" y="645294"/>
                  <a:pt x="2363216" y="650937"/>
                  <a:pt x="2371650" y="655774"/>
                </a:cubicBezTo>
                <a:cubicBezTo>
                  <a:pt x="2380084" y="660611"/>
                  <a:pt x="2391370" y="663030"/>
                  <a:pt x="2405508" y="663030"/>
                </a:cubicBezTo>
                <a:lnTo>
                  <a:pt x="2421879" y="663030"/>
                </a:lnTo>
                <a:lnTo>
                  <a:pt x="2421879" y="676796"/>
                </a:lnTo>
                <a:lnTo>
                  <a:pt x="2158454" y="676796"/>
                </a:lnTo>
                <a:lnTo>
                  <a:pt x="2158454" y="663030"/>
                </a:lnTo>
                <a:lnTo>
                  <a:pt x="2174825" y="663030"/>
                </a:lnTo>
                <a:cubicBezTo>
                  <a:pt x="2189708" y="663030"/>
                  <a:pt x="2201614" y="660425"/>
                  <a:pt x="2210544" y="655216"/>
                </a:cubicBezTo>
                <a:cubicBezTo>
                  <a:pt x="2216745" y="651743"/>
                  <a:pt x="2221706" y="645790"/>
                  <a:pt x="2225426" y="637357"/>
                </a:cubicBezTo>
                <a:cubicBezTo>
                  <a:pt x="2228155" y="631404"/>
                  <a:pt x="2229519" y="615777"/>
                  <a:pt x="2229519" y="590476"/>
                </a:cubicBezTo>
                <a:lnTo>
                  <a:pt x="2229519" y="216545"/>
                </a:lnTo>
                <a:lnTo>
                  <a:pt x="2036043" y="676796"/>
                </a:lnTo>
                <a:lnTo>
                  <a:pt x="2027113" y="676796"/>
                </a:lnTo>
                <a:lnTo>
                  <a:pt x="1830660" y="219894"/>
                </a:lnTo>
                <a:lnTo>
                  <a:pt x="1830660" y="575221"/>
                </a:lnTo>
                <a:cubicBezTo>
                  <a:pt x="1830660" y="600026"/>
                  <a:pt x="1831280" y="615280"/>
                  <a:pt x="1832520" y="620986"/>
                </a:cubicBezTo>
                <a:cubicBezTo>
                  <a:pt x="1835745" y="633388"/>
                  <a:pt x="1842752" y="643496"/>
                  <a:pt x="1853542" y="651309"/>
                </a:cubicBezTo>
                <a:cubicBezTo>
                  <a:pt x="1864332" y="659123"/>
                  <a:pt x="1881261" y="663030"/>
                  <a:pt x="1904330" y="663030"/>
                </a:cubicBezTo>
                <a:lnTo>
                  <a:pt x="1904330" y="676796"/>
                </a:lnTo>
                <a:lnTo>
                  <a:pt x="1731689" y="676796"/>
                </a:lnTo>
                <a:lnTo>
                  <a:pt x="1731689" y="663030"/>
                </a:lnTo>
                <a:lnTo>
                  <a:pt x="1736898" y="663030"/>
                </a:lnTo>
                <a:cubicBezTo>
                  <a:pt x="1748060" y="663278"/>
                  <a:pt x="1758478" y="661479"/>
                  <a:pt x="1768152" y="657635"/>
                </a:cubicBezTo>
                <a:cubicBezTo>
                  <a:pt x="1777826" y="653790"/>
                  <a:pt x="1785143" y="648643"/>
                  <a:pt x="1790104" y="642194"/>
                </a:cubicBezTo>
                <a:cubicBezTo>
                  <a:pt x="1795065" y="635744"/>
                  <a:pt x="1798910" y="626691"/>
                  <a:pt x="1801638" y="615032"/>
                </a:cubicBezTo>
                <a:cubicBezTo>
                  <a:pt x="1802134" y="612304"/>
                  <a:pt x="1802382" y="599654"/>
                  <a:pt x="1802382" y="577081"/>
                </a:cubicBezTo>
                <a:lnTo>
                  <a:pt x="1802382" y="257845"/>
                </a:lnTo>
                <a:cubicBezTo>
                  <a:pt x="1802382" y="232296"/>
                  <a:pt x="1801018" y="216359"/>
                  <a:pt x="1798290" y="210034"/>
                </a:cubicBezTo>
                <a:cubicBezTo>
                  <a:pt x="1795561" y="203709"/>
                  <a:pt x="1789980" y="198128"/>
                  <a:pt x="1781547" y="193291"/>
                </a:cubicBezTo>
                <a:cubicBezTo>
                  <a:pt x="1773113" y="188454"/>
                  <a:pt x="1761827" y="186035"/>
                  <a:pt x="1747688" y="186035"/>
                </a:cubicBezTo>
                <a:lnTo>
                  <a:pt x="1731689" y="186035"/>
                </a:lnTo>
                <a:close/>
                <a:moveTo>
                  <a:pt x="589433" y="172269"/>
                </a:moveTo>
                <a:lnTo>
                  <a:pt x="853231" y="172269"/>
                </a:lnTo>
                <a:lnTo>
                  <a:pt x="853231" y="186035"/>
                </a:lnTo>
                <a:lnTo>
                  <a:pt x="836488" y="186035"/>
                </a:lnTo>
                <a:cubicBezTo>
                  <a:pt x="821853" y="186035"/>
                  <a:pt x="810071" y="188640"/>
                  <a:pt x="801141" y="193849"/>
                </a:cubicBezTo>
                <a:cubicBezTo>
                  <a:pt x="794692" y="197321"/>
                  <a:pt x="789607" y="203275"/>
                  <a:pt x="785886" y="211708"/>
                </a:cubicBezTo>
                <a:cubicBezTo>
                  <a:pt x="783158" y="217661"/>
                  <a:pt x="781794" y="233288"/>
                  <a:pt x="781794" y="258589"/>
                </a:cubicBezTo>
                <a:lnTo>
                  <a:pt x="781794" y="401464"/>
                </a:lnTo>
                <a:lnTo>
                  <a:pt x="960015" y="401464"/>
                </a:lnTo>
                <a:lnTo>
                  <a:pt x="960015" y="258589"/>
                </a:lnTo>
                <a:cubicBezTo>
                  <a:pt x="960015" y="232792"/>
                  <a:pt x="958651" y="216669"/>
                  <a:pt x="955923" y="210220"/>
                </a:cubicBezTo>
                <a:cubicBezTo>
                  <a:pt x="953194" y="203771"/>
                  <a:pt x="947613" y="198128"/>
                  <a:pt x="939179" y="193291"/>
                </a:cubicBezTo>
                <a:cubicBezTo>
                  <a:pt x="930746" y="188454"/>
                  <a:pt x="919460" y="186035"/>
                  <a:pt x="905321" y="186035"/>
                </a:cubicBezTo>
                <a:lnTo>
                  <a:pt x="888950" y="186035"/>
                </a:lnTo>
                <a:lnTo>
                  <a:pt x="888950" y="172269"/>
                </a:lnTo>
                <a:lnTo>
                  <a:pt x="1152376" y="172269"/>
                </a:lnTo>
                <a:lnTo>
                  <a:pt x="1152376" y="186035"/>
                </a:lnTo>
                <a:lnTo>
                  <a:pt x="1136005" y="186035"/>
                </a:lnTo>
                <a:cubicBezTo>
                  <a:pt x="1121122" y="186035"/>
                  <a:pt x="1109340" y="188640"/>
                  <a:pt x="1100658" y="193849"/>
                </a:cubicBezTo>
                <a:cubicBezTo>
                  <a:pt x="1094209" y="197321"/>
                  <a:pt x="1089124" y="203275"/>
                  <a:pt x="1085403" y="211708"/>
                </a:cubicBezTo>
                <a:cubicBezTo>
                  <a:pt x="1082675" y="217661"/>
                  <a:pt x="1081310" y="233288"/>
                  <a:pt x="1081310" y="258589"/>
                </a:cubicBezTo>
                <a:lnTo>
                  <a:pt x="1081310" y="590476"/>
                </a:lnTo>
                <a:cubicBezTo>
                  <a:pt x="1081310" y="616273"/>
                  <a:pt x="1082675" y="632396"/>
                  <a:pt x="1085403" y="638845"/>
                </a:cubicBezTo>
                <a:cubicBezTo>
                  <a:pt x="1088131" y="645294"/>
                  <a:pt x="1093713" y="650937"/>
                  <a:pt x="1102146" y="655774"/>
                </a:cubicBezTo>
                <a:cubicBezTo>
                  <a:pt x="1110580" y="660611"/>
                  <a:pt x="1121866" y="663030"/>
                  <a:pt x="1136005" y="663030"/>
                </a:cubicBezTo>
                <a:lnTo>
                  <a:pt x="1152376" y="663030"/>
                </a:lnTo>
                <a:lnTo>
                  <a:pt x="1152376" y="676796"/>
                </a:lnTo>
                <a:lnTo>
                  <a:pt x="888950" y="676796"/>
                </a:lnTo>
                <a:lnTo>
                  <a:pt x="888950" y="663030"/>
                </a:lnTo>
                <a:lnTo>
                  <a:pt x="905321" y="663030"/>
                </a:lnTo>
                <a:cubicBezTo>
                  <a:pt x="920204" y="663030"/>
                  <a:pt x="931986" y="660425"/>
                  <a:pt x="940668" y="655216"/>
                </a:cubicBezTo>
                <a:cubicBezTo>
                  <a:pt x="947117" y="651743"/>
                  <a:pt x="952202" y="645790"/>
                  <a:pt x="955923" y="637357"/>
                </a:cubicBezTo>
                <a:cubicBezTo>
                  <a:pt x="958651" y="631404"/>
                  <a:pt x="960015" y="615777"/>
                  <a:pt x="960015" y="590476"/>
                </a:cubicBezTo>
                <a:lnTo>
                  <a:pt x="960015" y="434206"/>
                </a:lnTo>
                <a:lnTo>
                  <a:pt x="781794" y="434206"/>
                </a:lnTo>
                <a:lnTo>
                  <a:pt x="781794" y="590476"/>
                </a:lnTo>
                <a:cubicBezTo>
                  <a:pt x="781794" y="616273"/>
                  <a:pt x="783220" y="632396"/>
                  <a:pt x="786072" y="638845"/>
                </a:cubicBezTo>
                <a:cubicBezTo>
                  <a:pt x="788925" y="645294"/>
                  <a:pt x="794506" y="650937"/>
                  <a:pt x="802816" y="655774"/>
                </a:cubicBezTo>
                <a:cubicBezTo>
                  <a:pt x="811125" y="660611"/>
                  <a:pt x="822349" y="663030"/>
                  <a:pt x="836488" y="663030"/>
                </a:cubicBezTo>
                <a:lnTo>
                  <a:pt x="853231" y="663030"/>
                </a:lnTo>
                <a:lnTo>
                  <a:pt x="853231" y="676796"/>
                </a:lnTo>
                <a:lnTo>
                  <a:pt x="589433" y="676796"/>
                </a:lnTo>
                <a:lnTo>
                  <a:pt x="589433" y="663030"/>
                </a:lnTo>
                <a:lnTo>
                  <a:pt x="606176" y="663030"/>
                </a:lnTo>
                <a:cubicBezTo>
                  <a:pt x="620811" y="663030"/>
                  <a:pt x="632593" y="660425"/>
                  <a:pt x="641523" y="655216"/>
                </a:cubicBezTo>
                <a:cubicBezTo>
                  <a:pt x="647972" y="651743"/>
                  <a:pt x="652933" y="645790"/>
                  <a:pt x="656406" y="637357"/>
                </a:cubicBezTo>
                <a:cubicBezTo>
                  <a:pt x="659134" y="631404"/>
                  <a:pt x="660499" y="615777"/>
                  <a:pt x="660499" y="590476"/>
                </a:cubicBezTo>
                <a:lnTo>
                  <a:pt x="660499" y="258589"/>
                </a:lnTo>
                <a:cubicBezTo>
                  <a:pt x="660499" y="232792"/>
                  <a:pt x="659134" y="216669"/>
                  <a:pt x="656406" y="210220"/>
                </a:cubicBezTo>
                <a:cubicBezTo>
                  <a:pt x="653677" y="203771"/>
                  <a:pt x="648158" y="198128"/>
                  <a:pt x="639849" y="193291"/>
                </a:cubicBezTo>
                <a:cubicBezTo>
                  <a:pt x="631539" y="188454"/>
                  <a:pt x="620315" y="186035"/>
                  <a:pt x="606176" y="186035"/>
                </a:cubicBezTo>
                <a:lnTo>
                  <a:pt x="589433" y="186035"/>
                </a:lnTo>
                <a:close/>
                <a:moveTo>
                  <a:pt x="0" y="172269"/>
                </a:moveTo>
                <a:lnTo>
                  <a:pt x="251147" y="172269"/>
                </a:lnTo>
                <a:lnTo>
                  <a:pt x="251147" y="186035"/>
                </a:lnTo>
                <a:cubicBezTo>
                  <a:pt x="234032" y="186035"/>
                  <a:pt x="221009" y="188516"/>
                  <a:pt x="212080" y="193477"/>
                </a:cubicBezTo>
                <a:cubicBezTo>
                  <a:pt x="205630" y="196949"/>
                  <a:pt x="200546" y="202778"/>
                  <a:pt x="196825" y="210964"/>
                </a:cubicBezTo>
                <a:cubicBezTo>
                  <a:pt x="193848" y="217165"/>
                  <a:pt x="192360" y="233040"/>
                  <a:pt x="192360" y="258589"/>
                </a:cubicBezTo>
                <a:lnTo>
                  <a:pt x="192360" y="415603"/>
                </a:lnTo>
                <a:lnTo>
                  <a:pt x="379511" y="264170"/>
                </a:lnTo>
                <a:cubicBezTo>
                  <a:pt x="405556" y="243086"/>
                  <a:pt x="418579" y="226219"/>
                  <a:pt x="418579" y="213569"/>
                </a:cubicBezTo>
                <a:cubicBezTo>
                  <a:pt x="418579" y="204143"/>
                  <a:pt x="413246" y="196701"/>
                  <a:pt x="402580" y="191244"/>
                </a:cubicBezTo>
                <a:cubicBezTo>
                  <a:pt x="397122" y="188516"/>
                  <a:pt x="383604" y="186779"/>
                  <a:pt x="362024" y="186035"/>
                </a:cubicBezTo>
                <a:lnTo>
                  <a:pt x="362024" y="172269"/>
                </a:lnTo>
                <a:lnTo>
                  <a:pt x="558849" y="172269"/>
                </a:lnTo>
                <a:lnTo>
                  <a:pt x="558849" y="186035"/>
                </a:lnTo>
                <a:cubicBezTo>
                  <a:pt x="541238" y="187276"/>
                  <a:pt x="527409" y="190438"/>
                  <a:pt x="517363" y="195523"/>
                </a:cubicBezTo>
                <a:cubicBezTo>
                  <a:pt x="507317" y="200608"/>
                  <a:pt x="484187" y="217785"/>
                  <a:pt x="447972" y="247055"/>
                </a:cubicBezTo>
                <a:lnTo>
                  <a:pt x="300260" y="365373"/>
                </a:lnTo>
                <a:lnTo>
                  <a:pt x="477738" y="587499"/>
                </a:lnTo>
                <a:cubicBezTo>
                  <a:pt x="502791" y="618753"/>
                  <a:pt x="524371" y="639961"/>
                  <a:pt x="542478" y="651123"/>
                </a:cubicBezTo>
                <a:cubicBezTo>
                  <a:pt x="555625" y="659061"/>
                  <a:pt x="569515" y="663030"/>
                  <a:pt x="584150" y="663030"/>
                </a:cubicBezTo>
                <a:lnTo>
                  <a:pt x="584150" y="676796"/>
                </a:lnTo>
                <a:lnTo>
                  <a:pt x="321468" y="676796"/>
                </a:lnTo>
                <a:lnTo>
                  <a:pt x="321468" y="663030"/>
                </a:lnTo>
                <a:cubicBezTo>
                  <a:pt x="338087" y="661541"/>
                  <a:pt x="348815" y="658937"/>
                  <a:pt x="353652" y="655216"/>
                </a:cubicBezTo>
                <a:cubicBezTo>
                  <a:pt x="358489" y="651495"/>
                  <a:pt x="360908" y="646906"/>
                  <a:pt x="360908" y="641449"/>
                </a:cubicBezTo>
                <a:cubicBezTo>
                  <a:pt x="360908" y="631031"/>
                  <a:pt x="349497" y="611436"/>
                  <a:pt x="326677" y="582662"/>
                </a:cubicBezTo>
                <a:lnTo>
                  <a:pt x="210964" y="437183"/>
                </a:lnTo>
                <a:lnTo>
                  <a:pt x="192360" y="452810"/>
                </a:lnTo>
                <a:lnTo>
                  <a:pt x="192360" y="590476"/>
                </a:lnTo>
                <a:cubicBezTo>
                  <a:pt x="192360" y="616769"/>
                  <a:pt x="193848" y="633140"/>
                  <a:pt x="196825" y="639589"/>
                </a:cubicBezTo>
                <a:cubicBezTo>
                  <a:pt x="199801" y="646038"/>
                  <a:pt x="205506" y="651557"/>
                  <a:pt x="213940" y="656146"/>
                </a:cubicBezTo>
                <a:cubicBezTo>
                  <a:pt x="222374" y="660735"/>
                  <a:pt x="235892" y="663030"/>
                  <a:pt x="254496" y="663030"/>
                </a:cubicBezTo>
                <a:lnTo>
                  <a:pt x="254496" y="676796"/>
                </a:lnTo>
                <a:lnTo>
                  <a:pt x="0" y="676796"/>
                </a:lnTo>
                <a:lnTo>
                  <a:pt x="0" y="663030"/>
                </a:lnTo>
                <a:lnTo>
                  <a:pt x="16743" y="663030"/>
                </a:lnTo>
                <a:cubicBezTo>
                  <a:pt x="31377" y="663030"/>
                  <a:pt x="43160" y="660425"/>
                  <a:pt x="52089" y="655216"/>
                </a:cubicBezTo>
                <a:cubicBezTo>
                  <a:pt x="58538" y="651743"/>
                  <a:pt x="63500" y="645790"/>
                  <a:pt x="66972" y="637357"/>
                </a:cubicBezTo>
                <a:cubicBezTo>
                  <a:pt x="69701" y="631404"/>
                  <a:pt x="71065" y="615777"/>
                  <a:pt x="71065" y="590476"/>
                </a:cubicBezTo>
                <a:lnTo>
                  <a:pt x="71065" y="258589"/>
                </a:lnTo>
                <a:cubicBezTo>
                  <a:pt x="71065" y="232792"/>
                  <a:pt x="69701" y="216669"/>
                  <a:pt x="66972" y="210220"/>
                </a:cubicBezTo>
                <a:cubicBezTo>
                  <a:pt x="64244" y="203771"/>
                  <a:pt x="58725" y="198128"/>
                  <a:pt x="50415" y="193291"/>
                </a:cubicBezTo>
                <a:cubicBezTo>
                  <a:pt x="42105" y="188454"/>
                  <a:pt x="30881" y="186035"/>
                  <a:pt x="16743" y="186035"/>
                </a:cubicBezTo>
                <a:lnTo>
                  <a:pt x="0" y="186035"/>
                </a:lnTo>
                <a:close/>
                <a:moveTo>
                  <a:pt x="3952800" y="161851"/>
                </a:moveTo>
                <a:lnTo>
                  <a:pt x="3959869" y="161851"/>
                </a:lnTo>
                <a:lnTo>
                  <a:pt x="4141812" y="575593"/>
                </a:lnTo>
                <a:cubicBezTo>
                  <a:pt x="4159175" y="614784"/>
                  <a:pt x="4173438" y="639465"/>
                  <a:pt x="4184600" y="649635"/>
                </a:cubicBezTo>
                <a:cubicBezTo>
                  <a:pt x="4193034" y="657324"/>
                  <a:pt x="4204940" y="661789"/>
                  <a:pt x="4220319" y="663030"/>
                </a:cubicBezTo>
                <a:lnTo>
                  <a:pt x="4220319" y="676796"/>
                </a:lnTo>
                <a:lnTo>
                  <a:pt x="3976240" y="676796"/>
                </a:lnTo>
                <a:lnTo>
                  <a:pt x="3976240" y="663030"/>
                </a:lnTo>
                <a:lnTo>
                  <a:pt x="3986286" y="663030"/>
                </a:lnTo>
                <a:cubicBezTo>
                  <a:pt x="4005882" y="663030"/>
                  <a:pt x="4019649" y="660301"/>
                  <a:pt x="4027586" y="654844"/>
                </a:cubicBezTo>
                <a:cubicBezTo>
                  <a:pt x="4033043" y="650875"/>
                  <a:pt x="4035772" y="645170"/>
                  <a:pt x="4035772" y="637729"/>
                </a:cubicBezTo>
                <a:cubicBezTo>
                  <a:pt x="4035772" y="633264"/>
                  <a:pt x="4035028" y="628675"/>
                  <a:pt x="4033539" y="623962"/>
                </a:cubicBezTo>
                <a:cubicBezTo>
                  <a:pt x="4033043" y="621730"/>
                  <a:pt x="4029323" y="612428"/>
                  <a:pt x="4022377" y="596057"/>
                </a:cubicBezTo>
                <a:lnTo>
                  <a:pt x="3995588" y="533177"/>
                </a:lnTo>
                <a:lnTo>
                  <a:pt x="3817366" y="533177"/>
                </a:lnTo>
                <a:lnTo>
                  <a:pt x="3796158" y="582290"/>
                </a:lnTo>
                <a:cubicBezTo>
                  <a:pt x="3789213" y="598661"/>
                  <a:pt x="3785740" y="612180"/>
                  <a:pt x="3785740" y="622846"/>
                </a:cubicBezTo>
                <a:cubicBezTo>
                  <a:pt x="3785740" y="636985"/>
                  <a:pt x="3791446" y="647403"/>
                  <a:pt x="3802856" y="654100"/>
                </a:cubicBezTo>
                <a:cubicBezTo>
                  <a:pt x="3809553" y="658069"/>
                  <a:pt x="3826048" y="661045"/>
                  <a:pt x="3852341" y="663030"/>
                </a:cubicBezTo>
                <a:lnTo>
                  <a:pt x="3852341" y="676796"/>
                </a:lnTo>
                <a:lnTo>
                  <a:pt x="3684537" y="676796"/>
                </a:lnTo>
                <a:lnTo>
                  <a:pt x="3684537" y="663030"/>
                </a:lnTo>
                <a:cubicBezTo>
                  <a:pt x="3702645" y="660301"/>
                  <a:pt x="3717528" y="652798"/>
                  <a:pt x="3729186" y="640519"/>
                </a:cubicBezTo>
                <a:cubicBezTo>
                  <a:pt x="3740844" y="628241"/>
                  <a:pt x="3755231" y="602878"/>
                  <a:pt x="3772346" y="564431"/>
                </a:cubicBezTo>
                <a:close/>
                <a:moveTo>
                  <a:pt x="1438200" y="161851"/>
                </a:moveTo>
                <a:lnTo>
                  <a:pt x="1445269" y="161851"/>
                </a:lnTo>
                <a:lnTo>
                  <a:pt x="1627212" y="575593"/>
                </a:lnTo>
                <a:cubicBezTo>
                  <a:pt x="1644575" y="614784"/>
                  <a:pt x="1658838" y="639465"/>
                  <a:pt x="1670000" y="649635"/>
                </a:cubicBezTo>
                <a:cubicBezTo>
                  <a:pt x="1678433" y="657324"/>
                  <a:pt x="1690340" y="661789"/>
                  <a:pt x="1705719" y="663030"/>
                </a:cubicBezTo>
                <a:lnTo>
                  <a:pt x="1705719" y="676796"/>
                </a:lnTo>
                <a:lnTo>
                  <a:pt x="1461640" y="676796"/>
                </a:lnTo>
                <a:lnTo>
                  <a:pt x="1461640" y="663030"/>
                </a:lnTo>
                <a:lnTo>
                  <a:pt x="1471687" y="663030"/>
                </a:lnTo>
                <a:cubicBezTo>
                  <a:pt x="1491282" y="663030"/>
                  <a:pt x="1505049" y="660301"/>
                  <a:pt x="1512986" y="654844"/>
                </a:cubicBezTo>
                <a:cubicBezTo>
                  <a:pt x="1518443" y="650875"/>
                  <a:pt x="1521172" y="645170"/>
                  <a:pt x="1521172" y="637729"/>
                </a:cubicBezTo>
                <a:cubicBezTo>
                  <a:pt x="1521172" y="633264"/>
                  <a:pt x="1520428" y="628675"/>
                  <a:pt x="1518939" y="623962"/>
                </a:cubicBezTo>
                <a:cubicBezTo>
                  <a:pt x="1518443" y="621730"/>
                  <a:pt x="1514723" y="612428"/>
                  <a:pt x="1507777" y="596057"/>
                </a:cubicBezTo>
                <a:lnTo>
                  <a:pt x="1480988" y="533177"/>
                </a:lnTo>
                <a:lnTo>
                  <a:pt x="1302766" y="533177"/>
                </a:lnTo>
                <a:lnTo>
                  <a:pt x="1281559" y="582290"/>
                </a:lnTo>
                <a:cubicBezTo>
                  <a:pt x="1274613" y="598661"/>
                  <a:pt x="1271141" y="612180"/>
                  <a:pt x="1271141" y="622846"/>
                </a:cubicBezTo>
                <a:cubicBezTo>
                  <a:pt x="1271141" y="636985"/>
                  <a:pt x="1276846" y="647403"/>
                  <a:pt x="1288256" y="654100"/>
                </a:cubicBezTo>
                <a:cubicBezTo>
                  <a:pt x="1294953" y="658069"/>
                  <a:pt x="1311448" y="661045"/>
                  <a:pt x="1337741" y="663030"/>
                </a:cubicBezTo>
                <a:lnTo>
                  <a:pt x="1337741" y="676796"/>
                </a:lnTo>
                <a:lnTo>
                  <a:pt x="1169937" y="676796"/>
                </a:lnTo>
                <a:lnTo>
                  <a:pt x="1169937" y="663030"/>
                </a:lnTo>
                <a:cubicBezTo>
                  <a:pt x="1188045" y="660301"/>
                  <a:pt x="1202928" y="652798"/>
                  <a:pt x="1214586" y="640519"/>
                </a:cubicBezTo>
                <a:cubicBezTo>
                  <a:pt x="1226244" y="628241"/>
                  <a:pt x="1240631" y="602878"/>
                  <a:pt x="1257746" y="564431"/>
                </a:cubicBezTo>
                <a:close/>
                <a:moveTo>
                  <a:pt x="3953172" y="0"/>
                </a:moveTo>
                <a:lnTo>
                  <a:pt x="4065165" y="0"/>
                </a:lnTo>
                <a:lnTo>
                  <a:pt x="3942010" y="129109"/>
                </a:lnTo>
                <a:lnTo>
                  <a:pt x="3910012" y="129109"/>
                </a:lnTo>
                <a:close/>
                <a:moveTo>
                  <a:pt x="1438572" y="0"/>
                </a:moveTo>
                <a:lnTo>
                  <a:pt x="1550565" y="0"/>
                </a:lnTo>
                <a:lnTo>
                  <a:pt x="1427410" y="129109"/>
                </a:lnTo>
                <a:lnTo>
                  <a:pt x="1395412" y="129109"/>
                </a:lnTo>
                <a:close/>
              </a:path>
            </a:pathLst>
          </a:cu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AB869491-B524-42B0-888E-26FB3EB42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800" y="646771"/>
            <a:ext cx="3053120" cy="335806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2068C75B-9DC1-497B-BC2A-FC5BD763E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1704">
            <a:off x="-2944401" y="865818"/>
            <a:ext cx="3602409" cy="29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7037E-7 L 0.44375 0.4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42513 0.4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20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ình nền Powerpoint đẹp nhất">
            <a:extLst>
              <a:ext uri="{FF2B5EF4-FFF2-40B4-BE49-F238E27FC236}">
                <a16:creationId xmlns:a16="http://schemas.microsoft.com/office/drawing/2014/main" id="{97F02751-7CC2-4D64-83C1-C03ED623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90368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1" name="AutoShape 7">
            <a:extLst>
              <a:ext uri="{FF2B5EF4-FFF2-40B4-BE49-F238E27FC236}">
                <a16:creationId xmlns:a16="http://schemas.microsoft.com/office/drawing/2014/main" id="{668AC9B9-52D1-4264-B81D-445E24669C45}"/>
              </a:ext>
            </a:extLst>
          </p:cNvPr>
          <p:cNvSpPr>
            <a:spLocks/>
          </p:cNvSpPr>
          <p:nvPr/>
        </p:nvSpPr>
        <p:spPr bwMode="auto">
          <a:xfrm>
            <a:off x="3817620" y="3505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7" name="Rectangle 9" descr="007">
            <a:extLst>
              <a:ext uri="{FF2B5EF4-FFF2-40B4-BE49-F238E27FC236}">
                <a16:creationId xmlns:a16="http://schemas.microsoft.com/office/drawing/2014/main" id="{CB43C4C9-1492-48EE-BCCE-E9F0835F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649" y="952500"/>
            <a:ext cx="76200" cy="548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6" name="AutoShape 22">
            <a:extLst>
              <a:ext uri="{FF2B5EF4-FFF2-40B4-BE49-F238E27FC236}">
                <a16:creationId xmlns:a16="http://schemas.microsoft.com/office/drawing/2014/main" id="{A5C5B4ED-AA20-49D2-A21D-F0BF73226B53}"/>
              </a:ext>
            </a:extLst>
          </p:cNvPr>
          <p:cNvSpPr>
            <a:spLocks/>
          </p:cNvSpPr>
          <p:nvPr/>
        </p:nvSpPr>
        <p:spPr bwMode="auto">
          <a:xfrm>
            <a:off x="3817620" y="10668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85" name="AutoShape 101">
            <a:extLst>
              <a:ext uri="{FF2B5EF4-FFF2-40B4-BE49-F238E27FC236}">
                <a16:creationId xmlns:a16="http://schemas.microsoft.com/office/drawing/2014/main" id="{079FDFB9-BDCC-4241-9BD7-634678F3348B}"/>
              </a:ext>
            </a:extLst>
          </p:cNvPr>
          <p:cNvSpPr>
            <a:spLocks/>
          </p:cNvSpPr>
          <p:nvPr/>
        </p:nvSpPr>
        <p:spPr bwMode="auto">
          <a:xfrm>
            <a:off x="3817620" y="1981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97" name="Text Box 113">
            <a:extLst>
              <a:ext uri="{FF2B5EF4-FFF2-40B4-BE49-F238E27FC236}">
                <a16:creationId xmlns:a16="http://schemas.microsoft.com/office/drawing/2014/main" id="{CFE13F36-6072-4702-8478-D8E5B4B5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510" y="76200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8 </a:t>
            </a:r>
            <a:r>
              <a:rPr lang="en-US" altLang="en-US" sz="2800" b="1" dirty="0" err="1">
                <a:solidFill>
                  <a:srgbClr val="006600"/>
                </a:solidFill>
              </a:rPr>
              <a:t>được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lấy</a:t>
            </a:r>
            <a:r>
              <a:rPr lang="en-US" altLang="en-US" sz="2800" b="1" dirty="0">
                <a:solidFill>
                  <a:srgbClr val="006600"/>
                </a:solidFill>
              </a:rPr>
              <a:t> 1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lần</a:t>
            </a:r>
            <a:r>
              <a:rPr lang="en-US" altLang="en-US" sz="2800" b="1" dirty="0">
                <a:solidFill>
                  <a:srgbClr val="006600"/>
                </a:solidFill>
              </a:rPr>
              <a:t>, ta </a:t>
            </a:r>
            <a:r>
              <a:rPr lang="en-US" altLang="en-US" sz="2800" b="1" dirty="0" err="1">
                <a:solidFill>
                  <a:srgbClr val="006600"/>
                </a:solidFill>
              </a:rPr>
              <a:t>viết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67698" name="Text Box 114">
            <a:extLst>
              <a:ext uri="{FF2B5EF4-FFF2-40B4-BE49-F238E27FC236}">
                <a16:creationId xmlns:a16="http://schemas.microsoft.com/office/drawing/2014/main" id="{9E583A5F-8248-46F1-B1E6-CBC213EA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310" y="1219201"/>
            <a:ext cx="1797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8 x 1 =  8</a:t>
            </a:r>
          </a:p>
        </p:txBody>
      </p:sp>
      <p:sp>
        <p:nvSpPr>
          <p:cNvPr id="67699" name="Text Box 115">
            <a:extLst>
              <a:ext uri="{FF2B5EF4-FFF2-40B4-BE49-F238E27FC236}">
                <a16:creationId xmlns:a16="http://schemas.microsoft.com/office/drawing/2014/main" id="{1E9C81FE-83DA-42BA-98A5-A1BA38F1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1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8 </a:t>
            </a:r>
            <a:r>
              <a:rPr lang="en-US" altLang="en-US" sz="2800" b="1" dirty="0" err="1">
                <a:solidFill>
                  <a:srgbClr val="006600"/>
                </a:solidFill>
              </a:rPr>
              <a:t>được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lấy</a:t>
            </a:r>
            <a:r>
              <a:rPr lang="en-US" altLang="en-US" sz="2800" b="1" dirty="0">
                <a:solidFill>
                  <a:srgbClr val="006600"/>
                </a:solidFill>
              </a:rPr>
              <a:t> 2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lần</a:t>
            </a:r>
            <a:r>
              <a:rPr lang="en-US" altLang="en-US" sz="2800" b="1" dirty="0">
                <a:solidFill>
                  <a:srgbClr val="006600"/>
                </a:solidFill>
              </a:rPr>
              <a:t>, ta </a:t>
            </a:r>
            <a:r>
              <a:rPr lang="en-US" altLang="en-US" sz="2800" b="1" dirty="0" err="1">
                <a:solidFill>
                  <a:srgbClr val="006600"/>
                </a:solidFill>
              </a:rPr>
              <a:t>có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67700" name="Text Box 116">
            <a:extLst>
              <a:ext uri="{FF2B5EF4-FFF2-40B4-BE49-F238E27FC236}">
                <a16:creationId xmlns:a16="http://schemas.microsoft.com/office/drawing/2014/main" id="{AC13BE4A-B4DF-4CBE-AEEF-494028EC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1"/>
            <a:ext cx="948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8 x 2</a:t>
            </a:r>
          </a:p>
        </p:txBody>
      </p:sp>
      <p:sp>
        <p:nvSpPr>
          <p:cNvPr id="67701" name="Text Box 117">
            <a:extLst>
              <a:ext uri="{FF2B5EF4-FFF2-40B4-BE49-F238E27FC236}">
                <a16:creationId xmlns:a16="http://schemas.microsoft.com/office/drawing/2014/main" id="{2B3A63C4-E533-4A97-88CE-F53A0620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8 </a:t>
            </a:r>
            <a:r>
              <a:rPr lang="en-US" altLang="en-US" sz="2800" b="1" dirty="0" err="1">
                <a:solidFill>
                  <a:srgbClr val="006600"/>
                </a:solidFill>
              </a:rPr>
              <a:t>được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lấy</a:t>
            </a:r>
            <a:r>
              <a:rPr lang="en-US" altLang="en-US" sz="2800" b="1" dirty="0">
                <a:solidFill>
                  <a:srgbClr val="006600"/>
                </a:solidFill>
              </a:rPr>
              <a:t> 3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lần</a:t>
            </a:r>
            <a:r>
              <a:rPr lang="en-US" altLang="en-US" sz="2800" b="1" dirty="0">
                <a:solidFill>
                  <a:srgbClr val="006600"/>
                </a:solidFill>
              </a:rPr>
              <a:t>, ta </a:t>
            </a:r>
            <a:r>
              <a:rPr lang="en-US" altLang="en-US" sz="2800" b="1" dirty="0" err="1">
                <a:solidFill>
                  <a:srgbClr val="006600"/>
                </a:solidFill>
              </a:rPr>
              <a:t>có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67703" name="Text Box 119">
            <a:extLst>
              <a:ext uri="{FF2B5EF4-FFF2-40B4-BE49-F238E27FC236}">
                <a16:creationId xmlns:a16="http://schemas.microsoft.com/office/drawing/2014/main" id="{73A308CD-AAEB-417F-BEEB-AB93D422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577" y="2856097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CC"/>
                </a:solidFill>
              </a:rPr>
              <a:t>Vậy</a:t>
            </a:r>
            <a:r>
              <a:rPr lang="en-US" altLang="en-US" sz="2800" b="1" dirty="0">
                <a:solidFill>
                  <a:srgbClr val="0000CC"/>
                </a:solidFill>
              </a:rPr>
              <a:t>: 8 x 2 = 16</a:t>
            </a:r>
          </a:p>
        </p:txBody>
      </p:sp>
      <p:sp>
        <p:nvSpPr>
          <p:cNvPr id="67706" name="Text Box 122">
            <a:extLst>
              <a:ext uri="{FF2B5EF4-FFF2-40B4-BE49-F238E27FC236}">
                <a16:creationId xmlns:a16="http://schemas.microsoft.com/office/drawing/2014/main" id="{3D2A14E6-D4C8-4008-BE35-DD5F46C9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52" y="4551611"/>
            <a:ext cx="2875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CC"/>
                </a:solidFill>
              </a:rPr>
              <a:t>Vậy</a:t>
            </a:r>
            <a:r>
              <a:rPr lang="en-US" altLang="en-US" sz="2800" b="1" dirty="0">
                <a:solidFill>
                  <a:srgbClr val="0000CC"/>
                </a:solidFill>
              </a:rPr>
              <a:t>: 8 x 3 = 24</a:t>
            </a:r>
          </a:p>
        </p:txBody>
      </p:sp>
      <p:sp>
        <p:nvSpPr>
          <p:cNvPr id="67707" name="Text Box 123">
            <a:extLst>
              <a:ext uri="{FF2B5EF4-FFF2-40B4-BE49-F238E27FC236}">
                <a16:creationId xmlns:a16="http://schemas.microsoft.com/office/drawing/2014/main" id="{8DA3C5DD-160E-4616-8C23-52DFA017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510" y="2387621"/>
            <a:ext cx="1214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= 8 + 8</a:t>
            </a:r>
          </a:p>
        </p:txBody>
      </p:sp>
      <p:sp>
        <p:nvSpPr>
          <p:cNvPr id="67708" name="Text Box 124">
            <a:extLst>
              <a:ext uri="{FF2B5EF4-FFF2-40B4-BE49-F238E27FC236}">
                <a16:creationId xmlns:a16="http://schemas.microsoft.com/office/drawing/2014/main" id="{5E75B4A2-2429-4C8C-94BF-4331789B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042410"/>
            <a:ext cx="1012864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8 x 3 </a:t>
            </a:r>
          </a:p>
        </p:txBody>
      </p:sp>
      <p:sp>
        <p:nvSpPr>
          <p:cNvPr id="67709" name="Text Box 125">
            <a:extLst>
              <a:ext uri="{FF2B5EF4-FFF2-40B4-BE49-F238E27FC236}">
                <a16:creationId xmlns:a16="http://schemas.microsoft.com/office/drawing/2014/main" id="{26887993-6154-4AC6-977E-56A82B68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99" y="4042410"/>
            <a:ext cx="1781415" cy="42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 dirty="0">
                <a:solidFill>
                  <a:srgbClr val="006600"/>
                </a:solidFill>
              </a:rPr>
              <a:t>= </a:t>
            </a:r>
            <a:r>
              <a:rPr lang="en-US" altLang="en-US" sz="2800" b="1" dirty="0">
                <a:solidFill>
                  <a:srgbClr val="006600"/>
                </a:solidFill>
              </a:rPr>
              <a:t>8 + 8 + 8</a:t>
            </a:r>
          </a:p>
        </p:txBody>
      </p:sp>
      <p:sp>
        <p:nvSpPr>
          <p:cNvPr id="67711" name="Text Box 127">
            <a:extLst>
              <a:ext uri="{FF2B5EF4-FFF2-40B4-BE49-F238E27FC236}">
                <a16:creationId xmlns:a16="http://schemas.microsoft.com/office/drawing/2014/main" id="{B99FF06C-B54C-4C8C-B15B-DA23554D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780" y="4052561"/>
            <a:ext cx="1044653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= 24</a:t>
            </a:r>
          </a:p>
        </p:txBody>
      </p:sp>
      <p:grpSp>
        <p:nvGrpSpPr>
          <p:cNvPr id="8214" name="Group 169">
            <a:extLst>
              <a:ext uri="{FF2B5EF4-FFF2-40B4-BE49-F238E27FC236}">
                <a16:creationId xmlns:a16="http://schemas.microsoft.com/office/drawing/2014/main" id="{4A0F9D1C-98EE-47E6-A4CE-B3D7A09AB695}"/>
              </a:ext>
            </a:extLst>
          </p:cNvPr>
          <p:cNvGrpSpPr>
            <a:grpSpLocks/>
          </p:cNvGrpSpPr>
          <p:nvPr/>
        </p:nvGrpSpPr>
        <p:grpSpPr bwMode="auto">
          <a:xfrm>
            <a:off x="1177290" y="1143000"/>
            <a:ext cx="2514600" cy="381000"/>
            <a:chOff x="0" y="720"/>
            <a:chExt cx="1584" cy="240"/>
          </a:xfrm>
        </p:grpSpPr>
        <p:sp>
          <p:nvSpPr>
            <p:cNvPr id="8266" name="Rectangle 36">
              <a:extLst>
                <a:ext uri="{FF2B5EF4-FFF2-40B4-BE49-F238E27FC236}">
                  <a16:creationId xmlns:a16="http://schemas.microsoft.com/office/drawing/2014/main" id="{EE532251-97F1-4C0F-90D5-5DB41077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7" name="AutoShape 37">
              <a:extLst>
                <a:ext uri="{FF2B5EF4-FFF2-40B4-BE49-F238E27FC236}">
                  <a16:creationId xmlns:a16="http://schemas.microsoft.com/office/drawing/2014/main" id="{A3E8CAA0-110A-41DC-87A8-951946153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8" name="AutoShape 38">
              <a:extLst>
                <a:ext uri="{FF2B5EF4-FFF2-40B4-BE49-F238E27FC236}">
                  <a16:creationId xmlns:a16="http://schemas.microsoft.com/office/drawing/2014/main" id="{8BD0481C-DD74-44F4-8EF7-46C8A0573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9" name="AutoShape 39">
              <a:extLst>
                <a:ext uri="{FF2B5EF4-FFF2-40B4-BE49-F238E27FC236}">
                  <a16:creationId xmlns:a16="http://schemas.microsoft.com/office/drawing/2014/main" id="{FF7EA7B0-8AB3-43A3-98AF-45D0058F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70" name="AutoShape 40">
              <a:extLst>
                <a:ext uri="{FF2B5EF4-FFF2-40B4-BE49-F238E27FC236}">
                  <a16:creationId xmlns:a16="http://schemas.microsoft.com/office/drawing/2014/main" id="{2AC70B95-B3DD-420C-8CDB-DEB2E4210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71" name="AutoShape 41">
              <a:extLst>
                <a:ext uri="{FF2B5EF4-FFF2-40B4-BE49-F238E27FC236}">
                  <a16:creationId xmlns:a16="http://schemas.microsoft.com/office/drawing/2014/main" id="{A9B59711-2A76-4027-BF0A-2C8379DF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72" name="AutoShape 42">
              <a:extLst>
                <a:ext uri="{FF2B5EF4-FFF2-40B4-BE49-F238E27FC236}">
                  <a16:creationId xmlns:a16="http://schemas.microsoft.com/office/drawing/2014/main" id="{6F89543B-C735-439D-90C2-0C108F4F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73" name="AutoShape 43">
              <a:extLst>
                <a:ext uri="{FF2B5EF4-FFF2-40B4-BE49-F238E27FC236}">
                  <a16:creationId xmlns:a16="http://schemas.microsoft.com/office/drawing/2014/main" id="{998528F6-17F6-47FF-A928-CF43A7CE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74" name="AutoShape 168">
              <a:extLst>
                <a:ext uri="{FF2B5EF4-FFF2-40B4-BE49-F238E27FC236}">
                  <a16:creationId xmlns:a16="http://schemas.microsoft.com/office/drawing/2014/main" id="{1AE59EF3-EC19-4748-8404-A3B66305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0">
            <a:extLst>
              <a:ext uri="{FF2B5EF4-FFF2-40B4-BE49-F238E27FC236}">
                <a16:creationId xmlns:a16="http://schemas.microsoft.com/office/drawing/2014/main" id="{043E49A1-D517-4DD4-9390-0C313F99DF38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981200"/>
            <a:ext cx="2514600" cy="381000"/>
            <a:chOff x="0" y="720"/>
            <a:chExt cx="1584" cy="240"/>
          </a:xfrm>
        </p:grpSpPr>
        <p:sp>
          <p:nvSpPr>
            <p:cNvPr id="8257" name="Rectangle 171">
              <a:extLst>
                <a:ext uri="{FF2B5EF4-FFF2-40B4-BE49-F238E27FC236}">
                  <a16:creationId xmlns:a16="http://schemas.microsoft.com/office/drawing/2014/main" id="{1394D455-6C56-4413-ADFD-A9A3349F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8" name="AutoShape 172">
              <a:extLst>
                <a:ext uri="{FF2B5EF4-FFF2-40B4-BE49-F238E27FC236}">
                  <a16:creationId xmlns:a16="http://schemas.microsoft.com/office/drawing/2014/main" id="{5F41A1BE-C9C9-4871-88C4-1B7896EF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9" name="AutoShape 173">
              <a:extLst>
                <a:ext uri="{FF2B5EF4-FFF2-40B4-BE49-F238E27FC236}">
                  <a16:creationId xmlns:a16="http://schemas.microsoft.com/office/drawing/2014/main" id="{707CDB88-B53D-492E-BA1D-AFAE0F36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0" name="AutoShape 174">
              <a:extLst>
                <a:ext uri="{FF2B5EF4-FFF2-40B4-BE49-F238E27FC236}">
                  <a16:creationId xmlns:a16="http://schemas.microsoft.com/office/drawing/2014/main" id="{D8B19E7B-5CE0-45D2-A891-E43F60AF8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1" name="AutoShape 175">
              <a:extLst>
                <a:ext uri="{FF2B5EF4-FFF2-40B4-BE49-F238E27FC236}">
                  <a16:creationId xmlns:a16="http://schemas.microsoft.com/office/drawing/2014/main" id="{9E2534A2-225F-42B8-BC47-EFB663823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2" name="AutoShape 176">
              <a:extLst>
                <a:ext uri="{FF2B5EF4-FFF2-40B4-BE49-F238E27FC236}">
                  <a16:creationId xmlns:a16="http://schemas.microsoft.com/office/drawing/2014/main" id="{D9BF74EE-0355-4715-8FFB-2EA3A583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3" name="AutoShape 177">
              <a:extLst>
                <a:ext uri="{FF2B5EF4-FFF2-40B4-BE49-F238E27FC236}">
                  <a16:creationId xmlns:a16="http://schemas.microsoft.com/office/drawing/2014/main" id="{769B7082-2A54-4BD8-8314-8D621759F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4" name="AutoShape 178">
              <a:extLst>
                <a:ext uri="{FF2B5EF4-FFF2-40B4-BE49-F238E27FC236}">
                  <a16:creationId xmlns:a16="http://schemas.microsoft.com/office/drawing/2014/main" id="{904AEA22-E1AF-4EAF-9CAA-5126BF340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5" name="AutoShape 179">
              <a:extLst>
                <a:ext uri="{FF2B5EF4-FFF2-40B4-BE49-F238E27FC236}">
                  <a16:creationId xmlns:a16="http://schemas.microsoft.com/office/drawing/2014/main" id="{328DF1F0-8542-4B0D-9B0C-7082CBD9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80">
            <a:extLst>
              <a:ext uri="{FF2B5EF4-FFF2-40B4-BE49-F238E27FC236}">
                <a16:creationId xmlns:a16="http://schemas.microsoft.com/office/drawing/2014/main" id="{F76495FC-9EA3-40AE-87A5-7919F899ADE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514600"/>
            <a:ext cx="2514600" cy="381000"/>
            <a:chOff x="0" y="720"/>
            <a:chExt cx="1584" cy="240"/>
          </a:xfrm>
        </p:grpSpPr>
        <p:sp>
          <p:nvSpPr>
            <p:cNvPr id="8248" name="Rectangle 181">
              <a:extLst>
                <a:ext uri="{FF2B5EF4-FFF2-40B4-BE49-F238E27FC236}">
                  <a16:creationId xmlns:a16="http://schemas.microsoft.com/office/drawing/2014/main" id="{D5A8CF6B-0964-4741-8D0B-22BAF6E24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9" name="AutoShape 182">
              <a:extLst>
                <a:ext uri="{FF2B5EF4-FFF2-40B4-BE49-F238E27FC236}">
                  <a16:creationId xmlns:a16="http://schemas.microsoft.com/office/drawing/2014/main" id="{6E2E2640-8458-4CC0-8FCD-5DC96537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0" name="AutoShape 183">
              <a:extLst>
                <a:ext uri="{FF2B5EF4-FFF2-40B4-BE49-F238E27FC236}">
                  <a16:creationId xmlns:a16="http://schemas.microsoft.com/office/drawing/2014/main" id="{11E57825-4429-4EB6-8B37-70DF6000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1" name="AutoShape 184">
              <a:extLst>
                <a:ext uri="{FF2B5EF4-FFF2-40B4-BE49-F238E27FC236}">
                  <a16:creationId xmlns:a16="http://schemas.microsoft.com/office/drawing/2014/main" id="{7963308B-7533-4EFB-93C2-CF54D765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2" name="AutoShape 185">
              <a:extLst>
                <a:ext uri="{FF2B5EF4-FFF2-40B4-BE49-F238E27FC236}">
                  <a16:creationId xmlns:a16="http://schemas.microsoft.com/office/drawing/2014/main" id="{5B490A11-FB51-458D-BDA3-7B044C944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3" name="AutoShape 186">
              <a:extLst>
                <a:ext uri="{FF2B5EF4-FFF2-40B4-BE49-F238E27FC236}">
                  <a16:creationId xmlns:a16="http://schemas.microsoft.com/office/drawing/2014/main" id="{928C02F5-192A-42BF-95A8-455CC24A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4" name="AutoShape 187">
              <a:extLst>
                <a:ext uri="{FF2B5EF4-FFF2-40B4-BE49-F238E27FC236}">
                  <a16:creationId xmlns:a16="http://schemas.microsoft.com/office/drawing/2014/main" id="{43EF392F-992D-47F1-B591-F4E123E5B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5" name="AutoShape 188">
              <a:extLst>
                <a:ext uri="{FF2B5EF4-FFF2-40B4-BE49-F238E27FC236}">
                  <a16:creationId xmlns:a16="http://schemas.microsoft.com/office/drawing/2014/main" id="{E2EBB028-C5FA-422D-8573-23FEA430B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6" name="AutoShape 189">
              <a:extLst>
                <a:ext uri="{FF2B5EF4-FFF2-40B4-BE49-F238E27FC236}">
                  <a16:creationId xmlns:a16="http://schemas.microsoft.com/office/drawing/2014/main" id="{B8C4975F-7830-4190-96ED-B46CC2603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0">
            <a:extLst>
              <a:ext uri="{FF2B5EF4-FFF2-40B4-BE49-F238E27FC236}">
                <a16:creationId xmlns:a16="http://schemas.microsoft.com/office/drawing/2014/main" id="{1DFDF482-4C7D-47AE-81B2-AA6F1F097458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114800"/>
            <a:ext cx="2514600" cy="381000"/>
            <a:chOff x="0" y="720"/>
            <a:chExt cx="1584" cy="240"/>
          </a:xfrm>
        </p:grpSpPr>
        <p:sp>
          <p:nvSpPr>
            <p:cNvPr id="8239" name="Rectangle 191">
              <a:extLst>
                <a:ext uri="{FF2B5EF4-FFF2-40B4-BE49-F238E27FC236}">
                  <a16:creationId xmlns:a16="http://schemas.microsoft.com/office/drawing/2014/main" id="{F8871572-EFF1-40EB-A616-4D73B4EF9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0" name="AutoShape 192">
              <a:extLst>
                <a:ext uri="{FF2B5EF4-FFF2-40B4-BE49-F238E27FC236}">
                  <a16:creationId xmlns:a16="http://schemas.microsoft.com/office/drawing/2014/main" id="{40782A4E-C63F-4439-8317-8748CF6B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1" name="AutoShape 193">
              <a:extLst>
                <a:ext uri="{FF2B5EF4-FFF2-40B4-BE49-F238E27FC236}">
                  <a16:creationId xmlns:a16="http://schemas.microsoft.com/office/drawing/2014/main" id="{BAA7996C-B93B-4CBB-9700-A3D63AF6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2" name="AutoShape 194">
              <a:extLst>
                <a:ext uri="{FF2B5EF4-FFF2-40B4-BE49-F238E27FC236}">
                  <a16:creationId xmlns:a16="http://schemas.microsoft.com/office/drawing/2014/main" id="{4D5EF3FC-63CD-4146-9EDF-ECAE98C46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3" name="AutoShape 195">
              <a:extLst>
                <a:ext uri="{FF2B5EF4-FFF2-40B4-BE49-F238E27FC236}">
                  <a16:creationId xmlns:a16="http://schemas.microsoft.com/office/drawing/2014/main" id="{F6613111-3F46-41F4-90A8-B67581D6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4" name="AutoShape 196">
              <a:extLst>
                <a:ext uri="{FF2B5EF4-FFF2-40B4-BE49-F238E27FC236}">
                  <a16:creationId xmlns:a16="http://schemas.microsoft.com/office/drawing/2014/main" id="{59C61BF9-D05D-4819-B9B5-7E97D60E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5" name="AutoShape 197">
              <a:extLst>
                <a:ext uri="{FF2B5EF4-FFF2-40B4-BE49-F238E27FC236}">
                  <a16:creationId xmlns:a16="http://schemas.microsoft.com/office/drawing/2014/main" id="{B8E20D6D-7C8B-4811-B099-8A2FF242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6" name="AutoShape 198">
              <a:extLst>
                <a:ext uri="{FF2B5EF4-FFF2-40B4-BE49-F238E27FC236}">
                  <a16:creationId xmlns:a16="http://schemas.microsoft.com/office/drawing/2014/main" id="{B1F012DF-8A08-46C2-BC1D-B679ADF0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7" name="AutoShape 199">
              <a:extLst>
                <a:ext uri="{FF2B5EF4-FFF2-40B4-BE49-F238E27FC236}">
                  <a16:creationId xmlns:a16="http://schemas.microsoft.com/office/drawing/2014/main" id="{8FE09053-A697-44A2-AA43-927ED49ED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00">
            <a:extLst>
              <a:ext uri="{FF2B5EF4-FFF2-40B4-BE49-F238E27FC236}">
                <a16:creationId xmlns:a16="http://schemas.microsoft.com/office/drawing/2014/main" id="{B2463913-FB10-4A36-9172-90208997FBA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24400"/>
            <a:ext cx="2514600" cy="381000"/>
            <a:chOff x="0" y="720"/>
            <a:chExt cx="1584" cy="240"/>
          </a:xfrm>
        </p:grpSpPr>
        <p:sp>
          <p:nvSpPr>
            <p:cNvPr id="8230" name="Rectangle 201">
              <a:extLst>
                <a:ext uri="{FF2B5EF4-FFF2-40B4-BE49-F238E27FC236}">
                  <a16:creationId xmlns:a16="http://schemas.microsoft.com/office/drawing/2014/main" id="{71517A36-CB51-4D91-98C6-3B00FA882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1" name="AutoShape 202">
              <a:extLst>
                <a:ext uri="{FF2B5EF4-FFF2-40B4-BE49-F238E27FC236}">
                  <a16:creationId xmlns:a16="http://schemas.microsoft.com/office/drawing/2014/main" id="{78D1C702-35B1-4414-B881-6C4F47855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2" name="AutoShape 203">
              <a:extLst>
                <a:ext uri="{FF2B5EF4-FFF2-40B4-BE49-F238E27FC236}">
                  <a16:creationId xmlns:a16="http://schemas.microsoft.com/office/drawing/2014/main" id="{346EB66E-500C-4256-B6B2-80FEBC89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3" name="AutoShape 204">
              <a:extLst>
                <a:ext uri="{FF2B5EF4-FFF2-40B4-BE49-F238E27FC236}">
                  <a16:creationId xmlns:a16="http://schemas.microsoft.com/office/drawing/2014/main" id="{1D4E7F03-8A89-490D-B0F9-81480299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4" name="AutoShape 205">
              <a:extLst>
                <a:ext uri="{FF2B5EF4-FFF2-40B4-BE49-F238E27FC236}">
                  <a16:creationId xmlns:a16="http://schemas.microsoft.com/office/drawing/2014/main" id="{1F765B3F-2B7B-451E-B2EB-94C04AB9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5" name="AutoShape 206">
              <a:extLst>
                <a:ext uri="{FF2B5EF4-FFF2-40B4-BE49-F238E27FC236}">
                  <a16:creationId xmlns:a16="http://schemas.microsoft.com/office/drawing/2014/main" id="{6315C4B1-DD20-49E9-B9BD-C211230B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6" name="AutoShape 207">
              <a:extLst>
                <a:ext uri="{FF2B5EF4-FFF2-40B4-BE49-F238E27FC236}">
                  <a16:creationId xmlns:a16="http://schemas.microsoft.com/office/drawing/2014/main" id="{A434F8D1-3850-44DA-89F0-9B8D7E53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7" name="AutoShape 208">
              <a:extLst>
                <a:ext uri="{FF2B5EF4-FFF2-40B4-BE49-F238E27FC236}">
                  <a16:creationId xmlns:a16="http://schemas.microsoft.com/office/drawing/2014/main" id="{2D9587A9-1DD0-467D-B204-373AAC90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8" name="AutoShape 209">
              <a:extLst>
                <a:ext uri="{FF2B5EF4-FFF2-40B4-BE49-F238E27FC236}">
                  <a16:creationId xmlns:a16="http://schemas.microsoft.com/office/drawing/2014/main" id="{60580E4A-536A-42DF-9B5E-7746F325C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0">
            <a:extLst>
              <a:ext uri="{FF2B5EF4-FFF2-40B4-BE49-F238E27FC236}">
                <a16:creationId xmlns:a16="http://schemas.microsoft.com/office/drawing/2014/main" id="{66066213-D8E6-4868-9550-212E169F9EE6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505200"/>
            <a:ext cx="2514600" cy="381000"/>
            <a:chOff x="0" y="720"/>
            <a:chExt cx="1584" cy="240"/>
          </a:xfrm>
        </p:grpSpPr>
        <p:sp>
          <p:nvSpPr>
            <p:cNvPr id="8221" name="Rectangle 211">
              <a:extLst>
                <a:ext uri="{FF2B5EF4-FFF2-40B4-BE49-F238E27FC236}">
                  <a16:creationId xmlns:a16="http://schemas.microsoft.com/office/drawing/2014/main" id="{4C31D37B-F21B-4A8B-8DF9-7BBF8E1CD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2" name="AutoShape 212">
              <a:extLst>
                <a:ext uri="{FF2B5EF4-FFF2-40B4-BE49-F238E27FC236}">
                  <a16:creationId xmlns:a16="http://schemas.microsoft.com/office/drawing/2014/main" id="{4475CA02-5BD9-4AA7-9D0D-E74C6B7C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3" name="AutoShape 213">
              <a:extLst>
                <a:ext uri="{FF2B5EF4-FFF2-40B4-BE49-F238E27FC236}">
                  <a16:creationId xmlns:a16="http://schemas.microsoft.com/office/drawing/2014/main" id="{BA89AD98-0D7D-413E-B0D4-A68E3458F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4" name="AutoShape 214">
              <a:extLst>
                <a:ext uri="{FF2B5EF4-FFF2-40B4-BE49-F238E27FC236}">
                  <a16:creationId xmlns:a16="http://schemas.microsoft.com/office/drawing/2014/main" id="{622DBAFE-A85B-4519-80EF-283C7878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5" name="AutoShape 215">
              <a:extLst>
                <a:ext uri="{FF2B5EF4-FFF2-40B4-BE49-F238E27FC236}">
                  <a16:creationId xmlns:a16="http://schemas.microsoft.com/office/drawing/2014/main" id="{068DC7C2-50A7-4B03-BEF4-4E1682BE7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6" name="AutoShape 216">
              <a:extLst>
                <a:ext uri="{FF2B5EF4-FFF2-40B4-BE49-F238E27FC236}">
                  <a16:creationId xmlns:a16="http://schemas.microsoft.com/office/drawing/2014/main" id="{DBBEF83E-EDE4-48D2-8BF0-EB00A58E4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7" name="AutoShape 217">
              <a:extLst>
                <a:ext uri="{FF2B5EF4-FFF2-40B4-BE49-F238E27FC236}">
                  <a16:creationId xmlns:a16="http://schemas.microsoft.com/office/drawing/2014/main" id="{D4CF3B2F-B355-42A7-9D97-E4C3EFC95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8" name="AutoShape 218">
              <a:extLst>
                <a:ext uri="{FF2B5EF4-FFF2-40B4-BE49-F238E27FC236}">
                  <a16:creationId xmlns:a16="http://schemas.microsoft.com/office/drawing/2014/main" id="{5ECD5ADA-1130-4E13-BE69-3319DD1B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9" name="AutoShape 219">
              <a:extLst>
                <a:ext uri="{FF2B5EF4-FFF2-40B4-BE49-F238E27FC236}">
                  <a16:creationId xmlns:a16="http://schemas.microsoft.com/office/drawing/2014/main" id="{D0B4F19B-A69E-434A-A147-269EEBD77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41">
            <a:extLst>
              <a:ext uri="{FF2B5EF4-FFF2-40B4-BE49-F238E27FC236}">
                <a16:creationId xmlns:a16="http://schemas.microsoft.com/office/drawing/2014/main" id="{A9C0197A-BB86-41F2-8027-7816963B02A0}"/>
              </a:ext>
            </a:extLst>
          </p:cNvPr>
          <p:cNvSpPr>
            <a:spLocks/>
          </p:cNvSpPr>
          <p:nvPr/>
        </p:nvSpPr>
        <p:spPr bwMode="auto">
          <a:xfrm>
            <a:off x="9814560" y="1183600"/>
            <a:ext cx="249635" cy="555030"/>
          </a:xfrm>
          <a:custGeom>
            <a:avLst/>
            <a:gdLst>
              <a:gd name="T0" fmla="*/ 0 w 144"/>
              <a:gd name="T1" fmla="*/ 0 h 384"/>
              <a:gd name="T2" fmla="*/ 2147483646 w 144"/>
              <a:gd name="T3" fmla="*/ 2147483646 h 384"/>
              <a:gd name="T4" fmla="*/ 0 w 144"/>
              <a:gd name="T5" fmla="*/ 2147483646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1" name="Freeform 41">
            <a:extLst>
              <a:ext uri="{FF2B5EF4-FFF2-40B4-BE49-F238E27FC236}">
                <a16:creationId xmlns:a16="http://schemas.microsoft.com/office/drawing/2014/main" id="{C8917D0C-F62C-40F8-839C-922D18C8F0BD}"/>
              </a:ext>
            </a:extLst>
          </p:cNvPr>
          <p:cNvSpPr>
            <a:spLocks/>
          </p:cNvSpPr>
          <p:nvPr/>
        </p:nvSpPr>
        <p:spPr bwMode="auto">
          <a:xfrm>
            <a:off x="9861550" y="1765299"/>
            <a:ext cx="249635" cy="555029"/>
          </a:xfrm>
          <a:custGeom>
            <a:avLst/>
            <a:gdLst>
              <a:gd name="T0" fmla="*/ 0 w 144"/>
              <a:gd name="T1" fmla="*/ 0 h 384"/>
              <a:gd name="T2" fmla="*/ 2147483646 w 144"/>
              <a:gd name="T3" fmla="*/ 2147483646 h 384"/>
              <a:gd name="T4" fmla="*/ 0 w 144"/>
              <a:gd name="T5" fmla="*/ 2147483646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74BAB-3C54-4D34-88EF-DE30CA3B5805}"/>
              </a:ext>
            </a:extLst>
          </p:cNvPr>
          <p:cNvSpPr txBox="1"/>
          <p:nvPr/>
        </p:nvSpPr>
        <p:spPr>
          <a:xfrm>
            <a:off x="10030619" y="1140470"/>
            <a:ext cx="85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+8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70414F-FFBF-47A1-959F-476AA99E5218}"/>
              </a:ext>
            </a:extLst>
          </p:cNvPr>
          <p:cNvSpPr txBox="1"/>
          <p:nvPr/>
        </p:nvSpPr>
        <p:spPr>
          <a:xfrm>
            <a:off x="10040025" y="1690359"/>
            <a:ext cx="79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+8</a:t>
            </a:r>
          </a:p>
        </p:txBody>
      </p:sp>
      <p:pic>
        <p:nvPicPr>
          <p:cNvPr id="85" name="图片 19">
            <a:extLst>
              <a:ext uri="{FF2B5EF4-FFF2-40B4-BE49-F238E27FC236}">
                <a16:creationId xmlns:a16="http://schemas.microsoft.com/office/drawing/2014/main" id="{82593096-973C-4BE2-80BC-4FEE2FDDB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006" cy="1093102"/>
          </a:xfrm>
          <a:prstGeom prst="rect">
            <a:avLst/>
          </a:prstGeom>
        </p:spPr>
      </p:pic>
      <p:sp>
        <p:nvSpPr>
          <p:cNvPr id="86" name="Text Box 114">
            <a:extLst>
              <a:ext uri="{FF2B5EF4-FFF2-40B4-BE49-F238E27FC236}">
                <a16:creationId xmlns:a16="http://schemas.microsoft.com/office/drawing/2014/main" id="{BE95B983-C4A6-4C22-939C-283A0BD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28" y="1225222"/>
            <a:ext cx="1660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8 </a:t>
            </a:r>
            <a:r>
              <a:rPr lang="en-US" altLang="en-US" sz="2800" b="1" dirty="0">
                <a:solidFill>
                  <a:srgbClr val="2F2FFF"/>
                </a:solidFill>
              </a:rPr>
              <a:t>x 1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</a:rPr>
              <a:t>  8</a:t>
            </a:r>
          </a:p>
        </p:txBody>
      </p:sp>
      <p:sp>
        <p:nvSpPr>
          <p:cNvPr id="87" name="Text Box 123">
            <a:extLst>
              <a:ext uri="{FF2B5EF4-FFF2-40B4-BE49-F238E27FC236}">
                <a16:creationId xmlns:a16="http://schemas.microsoft.com/office/drawing/2014/main" id="{D8C47B6B-6FC3-4EC8-979F-E77E17DD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758" y="2387621"/>
            <a:ext cx="84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</a:rPr>
              <a:t>= 16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FAC527-D806-4BD6-9627-5C31E2021279}"/>
              </a:ext>
            </a:extLst>
          </p:cNvPr>
          <p:cNvSpPr txBox="1"/>
          <p:nvPr/>
        </p:nvSpPr>
        <p:spPr>
          <a:xfrm>
            <a:off x="5179931" y="2861217"/>
            <a:ext cx="167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2800" b="1" dirty="0">
                <a:solidFill>
                  <a:srgbClr val="2F2FFF"/>
                </a:solidFill>
                <a:latin typeface="Times New Roman" panose="02020603050405020304" pitchFamily="18" charset="0"/>
              </a:rPr>
              <a:t>x 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D051EF-FB54-4B75-AEE8-9620121E6C7F}"/>
              </a:ext>
            </a:extLst>
          </p:cNvPr>
          <p:cNvSpPr txBox="1"/>
          <p:nvPr/>
        </p:nvSpPr>
        <p:spPr>
          <a:xfrm>
            <a:off x="5146833" y="4551611"/>
            <a:ext cx="167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2800" b="1" dirty="0">
                <a:solidFill>
                  <a:srgbClr val="2F2FFF"/>
                </a:solidFill>
                <a:latin typeface="Times New Roman" panose="02020603050405020304" pitchFamily="18" charset="0"/>
              </a:rPr>
              <a:t>x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569 -0.03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25234 -0.2011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2539 -0.379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606" grpId="0" animBg="1"/>
      <p:bldP spid="67685" grpId="0" animBg="1"/>
      <p:bldP spid="67697" grpId="0"/>
      <p:bldP spid="67698" grpId="0"/>
      <p:bldP spid="67699" grpId="0"/>
      <p:bldP spid="67700" grpId="0"/>
      <p:bldP spid="67701" grpId="0"/>
      <p:bldP spid="67703" grpId="0"/>
      <p:bldP spid="67706" grpId="0"/>
      <p:bldP spid="67707" grpId="0"/>
      <p:bldP spid="67708" grpId="0"/>
      <p:bldP spid="67709" grpId="0"/>
      <p:bldP spid="67711" grpId="0"/>
      <p:bldP spid="88" grpId="0" animBg="1"/>
      <p:bldP spid="91" grpId="0" animBg="1"/>
      <p:bldP spid="8" grpId="0"/>
      <p:bldP spid="93" grpId="0"/>
      <p:bldP spid="86" grpId="0"/>
      <p:bldP spid="86" grpId="1"/>
      <p:bldP spid="87" grpId="0"/>
      <p:bldP spid="89" grpId="0"/>
      <p:bldP spid="89" grpId="1"/>
      <p:bldP spid="92" grpId="0"/>
      <p:bldP spid="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" descr="Hình nền Powerpoint đẹp nhất">
            <a:extLst>
              <a:ext uri="{FF2B5EF4-FFF2-40B4-BE49-F238E27FC236}">
                <a16:creationId xmlns:a16="http://schemas.microsoft.com/office/drawing/2014/main" id="{AF7358D8-37D1-492A-85FC-DB992932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0368"/>
            <a:ext cx="12206288" cy="6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AutoShape 4">
            <a:extLst>
              <a:ext uri="{FF2B5EF4-FFF2-40B4-BE49-F238E27FC236}">
                <a16:creationId xmlns:a16="http://schemas.microsoft.com/office/drawing/2014/main" id="{971B25D9-6302-43CE-A949-E58507197B64}"/>
              </a:ext>
            </a:extLst>
          </p:cNvPr>
          <p:cNvSpPr>
            <a:spLocks/>
          </p:cNvSpPr>
          <p:nvPr/>
        </p:nvSpPr>
        <p:spPr bwMode="auto">
          <a:xfrm>
            <a:off x="4114800" y="3505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5" descr="007">
            <a:extLst>
              <a:ext uri="{FF2B5EF4-FFF2-40B4-BE49-F238E27FC236}">
                <a16:creationId xmlns:a16="http://schemas.microsoft.com/office/drawing/2014/main" id="{75507E53-05AB-497C-AADE-D4D73FBD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914400"/>
            <a:ext cx="76200" cy="548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C8A60A92-E555-4D14-9708-87F4B6C2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60" y="1676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</a:rPr>
              <a:t>x 2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</a:rPr>
              <a:t> 16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9221" name="AutoShape 7">
            <a:extLst>
              <a:ext uri="{FF2B5EF4-FFF2-40B4-BE49-F238E27FC236}">
                <a16:creationId xmlns:a16="http://schemas.microsoft.com/office/drawing/2014/main" id="{B1626D5E-1C46-4422-8A6F-C1F6232DCDC2}"/>
              </a:ext>
            </a:extLst>
          </p:cNvPr>
          <p:cNvSpPr>
            <a:spLocks/>
          </p:cNvSpPr>
          <p:nvPr/>
        </p:nvSpPr>
        <p:spPr bwMode="auto">
          <a:xfrm>
            <a:off x="4114800" y="10668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Rectangle 8">
            <a:extLst>
              <a:ext uri="{FF2B5EF4-FFF2-40B4-BE49-F238E27FC236}">
                <a16:creationId xmlns:a16="http://schemas.microsoft.com/office/drawing/2014/main" id="{D3D82866-4775-4EC9-B2BB-C10F080C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760" y="12192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</a:rPr>
              <a:t>x 1 =</a:t>
            </a:r>
            <a:r>
              <a:rPr lang="en-US" altLang="en-US" sz="2800" b="1" dirty="0">
                <a:solidFill>
                  <a:srgbClr val="FF0000"/>
                </a:solidFill>
              </a:rPr>
              <a:t> 8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9223" name="AutoShape 9">
            <a:extLst>
              <a:ext uri="{FF2B5EF4-FFF2-40B4-BE49-F238E27FC236}">
                <a16:creationId xmlns:a16="http://schemas.microsoft.com/office/drawing/2014/main" id="{32F388AC-E870-4141-9146-9F976CADE1B4}"/>
              </a:ext>
            </a:extLst>
          </p:cNvPr>
          <p:cNvSpPr>
            <a:spLocks/>
          </p:cNvSpPr>
          <p:nvPr/>
        </p:nvSpPr>
        <p:spPr bwMode="auto">
          <a:xfrm>
            <a:off x="4114800" y="1981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4" name="Rectangle 10">
            <a:extLst>
              <a:ext uri="{FF2B5EF4-FFF2-40B4-BE49-F238E27FC236}">
                <a16:creationId xmlns:a16="http://schemas.microsoft.com/office/drawing/2014/main" id="{71CC0642-68FD-4569-81C9-4599E589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60" y="2133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</a:rPr>
              <a:t>x 3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</a:rPr>
              <a:t> 24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9225" name="Text Box 12">
            <a:extLst>
              <a:ext uri="{FF2B5EF4-FFF2-40B4-BE49-F238E27FC236}">
                <a16:creationId xmlns:a16="http://schemas.microsoft.com/office/drawing/2014/main" id="{B23E222A-C680-42A9-84DF-F6800085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762001"/>
            <a:ext cx="396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1 lần, ta viết:</a:t>
            </a:r>
          </a:p>
        </p:txBody>
      </p:sp>
      <p:sp>
        <p:nvSpPr>
          <p:cNvPr id="9226" name="Text Box 13">
            <a:extLst>
              <a:ext uri="{FF2B5EF4-FFF2-40B4-BE49-F238E27FC236}">
                <a16:creationId xmlns:a16="http://schemas.microsoft.com/office/drawing/2014/main" id="{AFD27FD1-E731-4387-99C7-26F82BD43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19201"/>
            <a:ext cx="152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8 x 1 = 8</a:t>
            </a:r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2DCB25BD-6149-4208-800F-2A5FDBE7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1"/>
            <a:ext cx="3657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2 lần, ta có:</a:t>
            </a:r>
          </a:p>
        </p:txBody>
      </p:sp>
      <p:sp>
        <p:nvSpPr>
          <p:cNvPr id="9228" name="Text Box 15">
            <a:extLst>
              <a:ext uri="{FF2B5EF4-FFF2-40B4-BE49-F238E27FC236}">
                <a16:creationId xmlns:a16="http://schemas.microsoft.com/office/drawing/2014/main" id="{B9CD202D-6C44-4823-B168-90F838F2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1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x 2</a:t>
            </a:r>
          </a:p>
        </p:txBody>
      </p:sp>
      <p:sp>
        <p:nvSpPr>
          <p:cNvPr id="9229" name="Text Box 16">
            <a:extLst>
              <a:ext uri="{FF2B5EF4-FFF2-40B4-BE49-F238E27FC236}">
                <a16:creationId xmlns:a16="http://schemas.microsoft.com/office/drawing/2014/main" id="{BB600424-9F27-4971-A7E7-AB27DA2B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1"/>
            <a:ext cx="396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được lấy 3 lần, ta có:</a:t>
            </a:r>
          </a:p>
        </p:txBody>
      </p:sp>
      <p:sp>
        <p:nvSpPr>
          <p:cNvPr id="9230" name="Text Box 17">
            <a:extLst>
              <a:ext uri="{FF2B5EF4-FFF2-40B4-BE49-F238E27FC236}">
                <a16:creationId xmlns:a16="http://schemas.microsoft.com/office/drawing/2014/main" id="{4E9AF28A-FE70-48B7-9EA0-4F050CF3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1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Vậy: 8 x 2 = 16</a:t>
            </a:r>
          </a:p>
        </p:txBody>
      </p:sp>
      <p:sp>
        <p:nvSpPr>
          <p:cNvPr id="9231" name="Text Box 18">
            <a:extLst>
              <a:ext uri="{FF2B5EF4-FFF2-40B4-BE49-F238E27FC236}">
                <a16:creationId xmlns:a16="http://schemas.microsoft.com/office/drawing/2014/main" id="{38FAADC9-3CF0-47A1-ADC7-84261CA1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1"/>
            <a:ext cx="228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CC"/>
                </a:solidFill>
              </a:rPr>
              <a:t>Vậy: 8 x 3 = 24</a:t>
            </a:r>
          </a:p>
        </p:txBody>
      </p:sp>
      <p:sp>
        <p:nvSpPr>
          <p:cNvPr id="9232" name="Text Box 19">
            <a:extLst>
              <a:ext uri="{FF2B5EF4-FFF2-40B4-BE49-F238E27FC236}">
                <a16:creationId xmlns:a16="http://schemas.microsoft.com/office/drawing/2014/main" id="{DAC450D4-1E2E-4522-A106-86D8A9416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362201"/>
            <a:ext cx="182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8 + 8 = 16</a:t>
            </a:r>
          </a:p>
        </p:txBody>
      </p:sp>
      <p:sp>
        <p:nvSpPr>
          <p:cNvPr id="9233" name="Text Box 20">
            <a:extLst>
              <a:ext uri="{FF2B5EF4-FFF2-40B4-BE49-F238E27FC236}">
                <a16:creationId xmlns:a16="http://schemas.microsoft.com/office/drawing/2014/main" id="{02E41ADC-7031-46E6-87F1-79449ED5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8382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8 x 3 </a:t>
            </a:r>
          </a:p>
        </p:txBody>
      </p:sp>
      <p:sp>
        <p:nvSpPr>
          <p:cNvPr id="9234" name="Text Box 21">
            <a:extLst>
              <a:ext uri="{FF2B5EF4-FFF2-40B4-BE49-F238E27FC236}">
                <a16:creationId xmlns:a16="http://schemas.microsoft.com/office/drawing/2014/main" id="{3AECE649-1C63-4909-9BA1-AAA41B0E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16002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8 + 8 + 8</a:t>
            </a:r>
          </a:p>
        </p:txBody>
      </p:sp>
      <p:sp>
        <p:nvSpPr>
          <p:cNvPr id="9235" name="Text Box 22">
            <a:extLst>
              <a:ext uri="{FF2B5EF4-FFF2-40B4-BE49-F238E27FC236}">
                <a16:creationId xmlns:a16="http://schemas.microsoft.com/office/drawing/2014/main" id="{7D8F8F41-3D0F-486A-82F6-2276670A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62400"/>
            <a:ext cx="762000" cy="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6600"/>
                </a:solidFill>
              </a:rPr>
              <a:t>= 24</a:t>
            </a:r>
          </a:p>
        </p:txBody>
      </p:sp>
      <p:grpSp>
        <p:nvGrpSpPr>
          <p:cNvPr id="9236" name="Group 23">
            <a:extLst>
              <a:ext uri="{FF2B5EF4-FFF2-40B4-BE49-F238E27FC236}">
                <a16:creationId xmlns:a16="http://schemas.microsoft.com/office/drawing/2014/main" id="{D19300FF-B05C-4CD0-A233-E66D1CD9A24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143000"/>
            <a:ext cx="2514600" cy="381000"/>
            <a:chOff x="0" y="720"/>
            <a:chExt cx="1584" cy="240"/>
          </a:xfrm>
        </p:grpSpPr>
        <p:sp>
          <p:nvSpPr>
            <p:cNvPr id="9308" name="Rectangle 24">
              <a:extLst>
                <a:ext uri="{FF2B5EF4-FFF2-40B4-BE49-F238E27FC236}">
                  <a16:creationId xmlns:a16="http://schemas.microsoft.com/office/drawing/2014/main" id="{6672E4D3-13BC-48B0-817F-12131CB66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9" name="AutoShape 25">
              <a:extLst>
                <a:ext uri="{FF2B5EF4-FFF2-40B4-BE49-F238E27FC236}">
                  <a16:creationId xmlns:a16="http://schemas.microsoft.com/office/drawing/2014/main" id="{DFC65A22-DB49-44D4-8127-9A4E72BE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0" name="AutoShape 26">
              <a:extLst>
                <a:ext uri="{FF2B5EF4-FFF2-40B4-BE49-F238E27FC236}">
                  <a16:creationId xmlns:a16="http://schemas.microsoft.com/office/drawing/2014/main" id="{D3D4CC00-FCCE-473D-A4F0-609A74370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1" name="AutoShape 27">
              <a:extLst>
                <a:ext uri="{FF2B5EF4-FFF2-40B4-BE49-F238E27FC236}">
                  <a16:creationId xmlns:a16="http://schemas.microsoft.com/office/drawing/2014/main" id="{F52C0BB2-EB1E-4E2D-A108-1926C624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2" name="AutoShape 28">
              <a:extLst>
                <a:ext uri="{FF2B5EF4-FFF2-40B4-BE49-F238E27FC236}">
                  <a16:creationId xmlns:a16="http://schemas.microsoft.com/office/drawing/2014/main" id="{DB72325B-57B3-4BE9-BC00-13CBE6406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3" name="AutoShape 29">
              <a:extLst>
                <a:ext uri="{FF2B5EF4-FFF2-40B4-BE49-F238E27FC236}">
                  <a16:creationId xmlns:a16="http://schemas.microsoft.com/office/drawing/2014/main" id="{707C3F94-0FCA-4FBC-BDD0-FEC92ABD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4" name="AutoShape 30">
              <a:extLst>
                <a:ext uri="{FF2B5EF4-FFF2-40B4-BE49-F238E27FC236}">
                  <a16:creationId xmlns:a16="http://schemas.microsoft.com/office/drawing/2014/main" id="{D86FB58D-4AE1-41C3-9842-322CE0B91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5" name="AutoShape 31">
              <a:extLst>
                <a:ext uri="{FF2B5EF4-FFF2-40B4-BE49-F238E27FC236}">
                  <a16:creationId xmlns:a16="http://schemas.microsoft.com/office/drawing/2014/main" id="{84DF19D1-ECA9-4472-9337-40B6958EC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16" name="AutoShape 32">
              <a:extLst>
                <a:ext uri="{FF2B5EF4-FFF2-40B4-BE49-F238E27FC236}">
                  <a16:creationId xmlns:a16="http://schemas.microsoft.com/office/drawing/2014/main" id="{F59FB1CF-F8B8-4AD4-90AF-F7282CB4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37" name="Group 33">
            <a:extLst>
              <a:ext uri="{FF2B5EF4-FFF2-40B4-BE49-F238E27FC236}">
                <a16:creationId xmlns:a16="http://schemas.microsoft.com/office/drawing/2014/main" id="{F552E45B-5777-4F97-94B7-1CDD622515F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981200"/>
            <a:ext cx="2514600" cy="381000"/>
            <a:chOff x="0" y="720"/>
            <a:chExt cx="1584" cy="240"/>
          </a:xfrm>
        </p:grpSpPr>
        <p:sp>
          <p:nvSpPr>
            <p:cNvPr id="9299" name="Rectangle 34">
              <a:extLst>
                <a:ext uri="{FF2B5EF4-FFF2-40B4-BE49-F238E27FC236}">
                  <a16:creationId xmlns:a16="http://schemas.microsoft.com/office/drawing/2014/main" id="{8818A981-AAC3-4957-A9DB-0F642FB3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0" name="AutoShape 35">
              <a:extLst>
                <a:ext uri="{FF2B5EF4-FFF2-40B4-BE49-F238E27FC236}">
                  <a16:creationId xmlns:a16="http://schemas.microsoft.com/office/drawing/2014/main" id="{599BA44F-E7EB-4012-AF27-04B2D76C2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1" name="AutoShape 36">
              <a:extLst>
                <a:ext uri="{FF2B5EF4-FFF2-40B4-BE49-F238E27FC236}">
                  <a16:creationId xmlns:a16="http://schemas.microsoft.com/office/drawing/2014/main" id="{901B4AD2-EAAD-4761-B0B8-4834E10F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2" name="AutoShape 37">
              <a:extLst>
                <a:ext uri="{FF2B5EF4-FFF2-40B4-BE49-F238E27FC236}">
                  <a16:creationId xmlns:a16="http://schemas.microsoft.com/office/drawing/2014/main" id="{E99D39CD-60CA-4AE6-928E-C3B563BC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3" name="AutoShape 38">
              <a:extLst>
                <a:ext uri="{FF2B5EF4-FFF2-40B4-BE49-F238E27FC236}">
                  <a16:creationId xmlns:a16="http://schemas.microsoft.com/office/drawing/2014/main" id="{2C055F97-AFC8-45F8-8931-6D6BADB07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4" name="AutoShape 39">
              <a:extLst>
                <a:ext uri="{FF2B5EF4-FFF2-40B4-BE49-F238E27FC236}">
                  <a16:creationId xmlns:a16="http://schemas.microsoft.com/office/drawing/2014/main" id="{9663920F-1493-46D0-A3F5-FED4B9118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5" name="AutoShape 40">
              <a:extLst>
                <a:ext uri="{FF2B5EF4-FFF2-40B4-BE49-F238E27FC236}">
                  <a16:creationId xmlns:a16="http://schemas.microsoft.com/office/drawing/2014/main" id="{C53BC0AD-F86C-4739-92BE-BC2DCA948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6" name="AutoShape 41">
              <a:extLst>
                <a:ext uri="{FF2B5EF4-FFF2-40B4-BE49-F238E27FC236}">
                  <a16:creationId xmlns:a16="http://schemas.microsoft.com/office/drawing/2014/main" id="{F750985D-98DA-4C61-98C7-27F78B2D2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07" name="AutoShape 42">
              <a:extLst>
                <a:ext uri="{FF2B5EF4-FFF2-40B4-BE49-F238E27FC236}">
                  <a16:creationId xmlns:a16="http://schemas.microsoft.com/office/drawing/2014/main" id="{5F352E78-A2E7-43A1-87A4-45EECE6EC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38" name="Group 43">
            <a:extLst>
              <a:ext uri="{FF2B5EF4-FFF2-40B4-BE49-F238E27FC236}">
                <a16:creationId xmlns:a16="http://schemas.microsoft.com/office/drawing/2014/main" id="{9528B537-B67C-4DE3-B0EE-10270E2D494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514600"/>
            <a:ext cx="2514600" cy="381000"/>
            <a:chOff x="0" y="720"/>
            <a:chExt cx="1584" cy="240"/>
          </a:xfrm>
        </p:grpSpPr>
        <p:sp>
          <p:nvSpPr>
            <p:cNvPr id="9290" name="Rectangle 44">
              <a:extLst>
                <a:ext uri="{FF2B5EF4-FFF2-40B4-BE49-F238E27FC236}">
                  <a16:creationId xmlns:a16="http://schemas.microsoft.com/office/drawing/2014/main" id="{E17B2D62-59A2-4B1A-B0E8-9818EA3A2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1" name="AutoShape 45">
              <a:extLst>
                <a:ext uri="{FF2B5EF4-FFF2-40B4-BE49-F238E27FC236}">
                  <a16:creationId xmlns:a16="http://schemas.microsoft.com/office/drawing/2014/main" id="{94AD207B-7022-41C5-B68B-701D65CE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2" name="AutoShape 46">
              <a:extLst>
                <a:ext uri="{FF2B5EF4-FFF2-40B4-BE49-F238E27FC236}">
                  <a16:creationId xmlns:a16="http://schemas.microsoft.com/office/drawing/2014/main" id="{30FBED92-F3D7-40C9-9BBD-828E94E8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3" name="AutoShape 47">
              <a:extLst>
                <a:ext uri="{FF2B5EF4-FFF2-40B4-BE49-F238E27FC236}">
                  <a16:creationId xmlns:a16="http://schemas.microsoft.com/office/drawing/2014/main" id="{E0CE9206-5635-4943-8095-5DD758311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4" name="AutoShape 48">
              <a:extLst>
                <a:ext uri="{FF2B5EF4-FFF2-40B4-BE49-F238E27FC236}">
                  <a16:creationId xmlns:a16="http://schemas.microsoft.com/office/drawing/2014/main" id="{1946DC55-3F7C-47F3-B526-7D38988B1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5" name="AutoShape 49">
              <a:extLst>
                <a:ext uri="{FF2B5EF4-FFF2-40B4-BE49-F238E27FC236}">
                  <a16:creationId xmlns:a16="http://schemas.microsoft.com/office/drawing/2014/main" id="{47CCBC0D-D25A-46C8-BAFC-7C8345B9D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6" name="AutoShape 50">
              <a:extLst>
                <a:ext uri="{FF2B5EF4-FFF2-40B4-BE49-F238E27FC236}">
                  <a16:creationId xmlns:a16="http://schemas.microsoft.com/office/drawing/2014/main" id="{7FFF375C-0DE4-4A3E-B053-9FEC3B077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7" name="AutoShape 51">
              <a:extLst>
                <a:ext uri="{FF2B5EF4-FFF2-40B4-BE49-F238E27FC236}">
                  <a16:creationId xmlns:a16="http://schemas.microsoft.com/office/drawing/2014/main" id="{727A31D7-480D-4058-BB6D-430B33389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98" name="AutoShape 52">
              <a:extLst>
                <a:ext uri="{FF2B5EF4-FFF2-40B4-BE49-F238E27FC236}">
                  <a16:creationId xmlns:a16="http://schemas.microsoft.com/office/drawing/2014/main" id="{85DB747F-55B0-4C20-85D5-9504F8CC5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39" name="Group 53">
            <a:extLst>
              <a:ext uri="{FF2B5EF4-FFF2-40B4-BE49-F238E27FC236}">
                <a16:creationId xmlns:a16="http://schemas.microsoft.com/office/drawing/2014/main" id="{D2C52CDA-664F-4B0C-B9C5-2041D887527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14800"/>
            <a:ext cx="2514600" cy="381000"/>
            <a:chOff x="0" y="720"/>
            <a:chExt cx="1584" cy="240"/>
          </a:xfrm>
        </p:grpSpPr>
        <p:sp>
          <p:nvSpPr>
            <p:cNvPr id="9281" name="Rectangle 54">
              <a:extLst>
                <a:ext uri="{FF2B5EF4-FFF2-40B4-BE49-F238E27FC236}">
                  <a16:creationId xmlns:a16="http://schemas.microsoft.com/office/drawing/2014/main" id="{B47D614B-6C5B-4322-BFB1-82EC8BDA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2" name="AutoShape 55">
              <a:extLst>
                <a:ext uri="{FF2B5EF4-FFF2-40B4-BE49-F238E27FC236}">
                  <a16:creationId xmlns:a16="http://schemas.microsoft.com/office/drawing/2014/main" id="{755EDF3B-3DE5-4194-92DF-1E3DCF5F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3" name="AutoShape 56">
              <a:extLst>
                <a:ext uri="{FF2B5EF4-FFF2-40B4-BE49-F238E27FC236}">
                  <a16:creationId xmlns:a16="http://schemas.microsoft.com/office/drawing/2014/main" id="{B9A42E69-6652-4C22-9637-DD1342812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4" name="AutoShape 57">
              <a:extLst>
                <a:ext uri="{FF2B5EF4-FFF2-40B4-BE49-F238E27FC236}">
                  <a16:creationId xmlns:a16="http://schemas.microsoft.com/office/drawing/2014/main" id="{B8B9FB5F-C286-444C-BD3B-E5856683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5" name="AutoShape 58">
              <a:extLst>
                <a:ext uri="{FF2B5EF4-FFF2-40B4-BE49-F238E27FC236}">
                  <a16:creationId xmlns:a16="http://schemas.microsoft.com/office/drawing/2014/main" id="{DCE8A623-9688-4FDA-A200-F1BDAD414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6" name="AutoShape 59">
              <a:extLst>
                <a:ext uri="{FF2B5EF4-FFF2-40B4-BE49-F238E27FC236}">
                  <a16:creationId xmlns:a16="http://schemas.microsoft.com/office/drawing/2014/main" id="{20148CE9-0A38-4176-959E-FB64D7216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7" name="AutoShape 60">
              <a:extLst>
                <a:ext uri="{FF2B5EF4-FFF2-40B4-BE49-F238E27FC236}">
                  <a16:creationId xmlns:a16="http://schemas.microsoft.com/office/drawing/2014/main" id="{F6E0241A-9C7B-425B-8378-07CBEFEC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8" name="AutoShape 61">
              <a:extLst>
                <a:ext uri="{FF2B5EF4-FFF2-40B4-BE49-F238E27FC236}">
                  <a16:creationId xmlns:a16="http://schemas.microsoft.com/office/drawing/2014/main" id="{465C8CD0-49C4-4B47-9C3A-BB8DBE6AC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9" name="AutoShape 62">
              <a:extLst>
                <a:ext uri="{FF2B5EF4-FFF2-40B4-BE49-F238E27FC236}">
                  <a16:creationId xmlns:a16="http://schemas.microsoft.com/office/drawing/2014/main" id="{18E98C00-639A-4D72-907B-567474B6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40" name="Group 63">
            <a:extLst>
              <a:ext uri="{FF2B5EF4-FFF2-40B4-BE49-F238E27FC236}">
                <a16:creationId xmlns:a16="http://schemas.microsoft.com/office/drawing/2014/main" id="{C560C27E-34F7-45C8-B535-A3FA72C9C40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724400"/>
            <a:ext cx="2514600" cy="381000"/>
            <a:chOff x="0" y="720"/>
            <a:chExt cx="1584" cy="240"/>
          </a:xfrm>
        </p:grpSpPr>
        <p:sp>
          <p:nvSpPr>
            <p:cNvPr id="9272" name="Rectangle 64">
              <a:extLst>
                <a:ext uri="{FF2B5EF4-FFF2-40B4-BE49-F238E27FC236}">
                  <a16:creationId xmlns:a16="http://schemas.microsoft.com/office/drawing/2014/main" id="{95F7069F-E4E0-42E4-AE65-ED4F210F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3" name="AutoShape 65">
              <a:extLst>
                <a:ext uri="{FF2B5EF4-FFF2-40B4-BE49-F238E27FC236}">
                  <a16:creationId xmlns:a16="http://schemas.microsoft.com/office/drawing/2014/main" id="{8CA9ADC9-F07D-4CAD-A0D1-118265A1B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4" name="AutoShape 66">
              <a:extLst>
                <a:ext uri="{FF2B5EF4-FFF2-40B4-BE49-F238E27FC236}">
                  <a16:creationId xmlns:a16="http://schemas.microsoft.com/office/drawing/2014/main" id="{B1EC5090-AA2B-46E8-B618-3969F435D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5" name="AutoShape 67">
              <a:extLst>
                <a:ext uri="{FF2B5EF4-FFF2-40B4-BE49-F238E27FC236}">
                  <a16:creationId xmlns:a16="http://schemas.microsoft.com/office/drawing/2014/main" id="{54989ACF-F929-4F35-A254-C5E4B93B5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6" name="AutoShape 68">
              <a:extLst>
                <a:ext uri="{FF2B5EF4-FFF2-40B4-BE49-F238E27FC236}">
                  <a16:creationId xmlns:a16="http://schemas.microsoft.com/office/drawing/2014/main" id="{26375D46-E412-402F-BFFA-D6316E5F2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7" name="AutoShape 69">
              <a:extLst>
                <a:ext uri="{FF2B5EF4-FFF2-40B4-BE49-F238E27FC236}">
                  <a16:creationId xmlns:a16="http://schemas.microsoft.com/office/drawing/2014/main" id="{336617AA-1832-4947-867F-45D30185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8" name="AutoShape 70">
              <a:extLst>
                <a:ext uri="{FF2B5EF4-FFF2-40B4-BE49-F238E27FC236}">
                  <a16:creationId xmlns:a16="http://schemas.microsoft.com/office/drawing/2014/main" id="{D8350EDF-6070-4647-B22B-3977A25A7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9" name="AutoShape 71">
              <a:extLst>
                <a:ext uri="{FF2B5EF4-FFF2-40B4-BE49-F238E27FC236}">
                  <a16:creationId xmlns:a16="http://schemas.microsoft.com/office/drawing/2014/main" id="{FDD105F1-3858-4976-9632-2352ECB06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80" name="AutoShape 72">
              <a:extLst>
                <a:ext uri="{FF2B5EF4-FFF2-40B4-BE49-F238E27FC236}">
                  <a16:creationId xmlns:a16="http://schemas.microsoft.com/office/drawing/2014/main" id="{3BA13209-50A8-4F56-8C1F-79BDC018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41" name="Group 73">
            <a:extLst>
              <a:ext uri="{FF2B5EF4-FFF2-40B4-BE49-F238E27FC236}">
                <a16:creationId xmlns:a16="http://schemas.microsoft.com/office/drawing/2014/main" id="{04596B56-AFF4-4CC4-8405-302DE29B969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505200"/>
            <a:ext cx="2514600" cy="381000"/>
            <a:chOff x="0" y="720"/>
            <a:chExt cx="1584" cy="240"/>
          </a:xfrm>
        </p:grpSpPr>
        <p:sp>
          <p:nvSpPr>
            <p:cNvPr id="9263" name="Rectangle 74">
              <a:extLst>
                <a:ext uri="{FF2B5EF4-FFF2-40B4-BE49-F238E27FC236}">
                  <a16:creationId xmlns:a16="http://schemas.microsoft.com/office/drawing/2014/main" id="{9D8EF2BF-6089-4696-B55F-5C0895762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1584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4" name="AutoShape 75">
              <a:extLst>
                <a:ext uri="{FF2B5EF4-FFF2-40B4-BE49-F238E27FC236}">
                  <a16:creationId xmlns:a16="http://schemas.microsoft.com/office/drawing/2014/main" id="{5AE75C16-9062-4124-BC66-9197836CF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5" name="AutoShape 76">
              <a:extLst>
                <a:ext uri="{FF2B5EF4-FFF2-40B4-BE49-F238E27FC236}">
                  <a16:creationId xmlns:a16="http://schemas.microsoft.com/office/drawing/2014/main" id="{818CE463-AFEF-4481-8BFA-76E94734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6" name="AutoShape 77">
              <a:extLst>
                <a:ext uri="{FF2B5EF4-FFF2-40B4-BE49-F238E27FC236}">
                  <a16:creationId xmlns:a16="http://schemas.microsoft.com/office/drawing/2014/main" id="{70EB152C-A279-4FBE-8E87-075176BD2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7" name="AutoShape 78">
              <a:extLst>
                <a:ext uri="{FF2B5EF4-FFF2-40B4-BE49-F238E27FC236}">
                  <a16:creationId xmlns:a16="http://schemas.microsoft.com/office/drawing/2014/main" id="{8B67D6D3-D5CF-40EB-8C7E-CC231440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8" name="AutoShape 79">
              <a:extLst>
                <a:ext uri="{FF2B5EF4-FFF2-40B4-BE49-F238E27FC236}">
                  <a16:creationId xmlns:a16="http://schemas.microsoft.com/office/drawing/2014/main" id="{8DA9233D-A282-4A85-A6F6-664CB0789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9" name="AutoShape 80">
              <a:extLst>
                <a:ext uri="{FF2B5EF4-FFF2-40B4-BE49-F238E27FC236}">
                  <a16:creationId xmlns:a16="http://schemas.microsoft.com/office/drawing/2014/main" id="{D771D1EF-D9D7-40D4-A7D8-6363CD29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0" name="AutoShape 81">
              <a:extLst>
                <a:ext uri="{FF2B5EF4-FFF2-40B4-BE49-F238E27FC236}">
                  <a16:creationId xmlns:a16="http://schemas.microsoft.com/office/drawing/2014/main" id="{B62CAD1B-104B-45B5-AD60-92D5A61E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71" name="AutoShape 82">
              <a:extLst>
                <a:ext uri="{FF2B5EF4-FFF2-40B4-BE49-F238E27FC236}">
                  <a16:creationId xmlns:a16="http://schemas.microsoft.com/office/drawing/2014/main" id="{4E77648F-A1F1-4ABF-9E92-70F842ED4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168" cy="144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4291" name="Rectangle 83">
            <a:extLst>
              <a:ext uri="{FF2B5EF4-FFF2-40B4-BE49-F238E27FC236}">
                <a16:creationId xmlns:a16="http://schemas.microsoft.com/office/drawing/2014/main" id="{0CBC2A13-29F4-4CEA-BAAC-D0D46A4B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590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4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92" name="Rectangle 84">
            <a:extLst>
              <a:ext uri="{FF2B5EF4-FFF2-40B4-BE49-F238E27FC236}">
                <a16:creationId xmlns:a16="http://schemas.microsoft.com/office/drawing/2014/main" id="{5BBE7714-F912-48DD-B3AE-A8E8AFBE6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590800"/>
            <a:ext cx="381000" cy="38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93" name="Rectangle 85">
            <a:extLst>
              <a:ext uri="{FF2B5EF4-FFF2-40B4-BE49-F238E27FC236}">
                <a16:creationId xmlns:a16="http://schemas.microsoft.com/office/drawing/2014/main" id="{0F8E8E95-F5A7-4706-8CEE-A9ACB4CE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640" y="259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 32</a:t>
            </a:r>
          </a:p>
        </p:txBody>
      </p:sp>
      <p:sp>
        <p:nvSpPr>
          <p:cNvPr id="94294" name="Rectangle 86">
            <a:extLst>
              <a:ext uri="{FF2B5EF4-FFF2-40B4-BE49-F238E27FC236}">
                <a16:creationId xmlns:a16="http://schemas.microsoft.com/office/drawing/2014/main" id="{DFCC22E0-DD54-4AD2-87A6-42479AB5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6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95" name="Rectangle 87">
            <a:extLst>
              <a:ext uri="{FF2B5EF4-FFF2-40B4-BE49-F238E27FC236}">
                <a16:creationId xmlns:a16="http://schemas.microsoft.com/office/drawing/2014/main" id="{D3C2C2C6-AAA2-465A-B024-60BD3461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296" name="Rectangle 88">
            <a:extLst>
              <a:ext uri="{FF2B5EF4-FFF2-40B4-BE49-F238E27FC236}">
                <a16:creationId xmlns:a16="http://schemas.microsoft.com/office/drawing/2014/main" id="{931066E2-1AC8-4F3C-B33B-470AFA595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14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x 7 =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97" name="Rectangle 89">
            <a:extLst>
              <a:ext uri="{FF2B5EF4-FFF2-40B4-BE49-F238E27FC236}">
                <a16:creationId xmlns:a16="http://schemas.microsoft.com/office/drawing/2014/main" id="{97EC7F94-50B7-43FF-B38D-58BB2D44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11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298" name="Rectangle 90">
            <a:extLst>
              <a:ext uri="{FF2B5EF4-FFF2-40B4-BE49-F238E27FC236}">
                <a16:creationId xmlns:a16="http://schemas.microsoft.com/office/drawing/2014/main" id="{413F9AC2-6D3B-4D6D-9780-F4D3B1FE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648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8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99" name="Rectangle 91">
            <a:extLst>
              <a:ext uri="{FF2B5EF4-FFF2-40B4-BE49-F238E27FC236}">
                <a16:creationId xmlns:a16="http://schemas.microsoft.com/office/drawing/2014/main" id="{11618E07-380E-4AE8-B0C4-5522A65D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64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300" name="Rectangle 92">
            <a:extLst>
              <a:ext uri="{FF2B5EF4-FFF2-40B4-BE49-F238E27FC236}">
                <a16:creationId xmlns:a16="http://schemas.microsoft.com/office/drawing/2014/main" id="{3AAA1852-08A9-4404-BC38-3E78ACB6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1816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9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301" name="Rectangle 93">
            <a:extLst>
              <a:ext uri="{FF2B5EF4-FFF2-40B4-BE49-F238E27FC236}">
                <a16:creationId xmlns:a16="http://schemas.microsoft.com/office/drawing/2014/main" id="{D17BCF41-A351-4AE3-BB24-AF5CB225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302" name="Rectangle 94">
            <a:extLst>
              <a:ext uri="{FF2B5EF4-FFF2-40B4-BE49-F238E27FC236}">
                <a16:creationId xmlns:a16="http://schemas.microsoft.com/office/drawing/2014/main" id="{E5BDCB3D-F27C-434C-B9E4-12B4984D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7150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x10=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303" name="Rectangle 95">
            <a:extLst>
              <a:ext uri="{FF2B5EF4-FFF2-40B4-BE49-F238E27FC236}">
                <a16:creationId xmlns:a16="http://schemas.microsoft.com/office/drawing/2014/main" id="{5451D042-D223-4A25-AEEF-C26032D1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304" name="Rectangle 96">
            <a:extLst>
              <a:ext uri="{FF2B5EF4-FFF2-40B4-BE49-F238E27FC236}">
                <a16:creationId xmlns:a16="http://schemas.microsoft.com/office/drawing/2014/main" id="{CFCEDA17-E280-434A-9385-F08B8E04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48</a:t>
            </a:r>
          </a:p>
        </p:txBody>
      </p:sp>
      <p:sp>
        <p:nvSpPr>
          <p:cNvPr id="94305" name="Rectangle 97">
            <a:extLst>
              <a:ext uri="{FF2B5EF4-FFF2-40B4-BE49-F238E27FC236}">
                <a16:creationId xmlns:a16="http://schemas.microsoft.com/office/drawing/2014/main" id="{1BC8F6C1-1869-4123-A560-13526318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080" y="411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56</a:t>
            </a:r>
          </a:p>
        </p:txBody>
      </p:sp>
      <p:sp>
        <p:nvSpPr>
          <p:cNvPr id="94306" name="Rectangle 98">
            <a:extLst>
              <a:ext uri="{FF2B5EF4-FFF2-40B4-BE49-F238E27FC236}">
                <a16:creationId xmlns:a16="http://schemas.microsoft.com/office/drawing/2014/main" id="{991EE72D-526B-4DE9-808A-47C19E3D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080" y="464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64</a:t>
            </a:r>
          </a:p>
        </p:txBody>
      </p:sp>
      <p:sp>
        <p:nvSpPr>
          <p:cNvPr id="94307" name="Rectangle 99">
            <a:extLst>
              <a:ext uri="{FF2B5EF4-FFF2-40B4-BE49-F238E27FC236}">
                <a16:creationId xmlns:a16="http://schemas.microsoft.com/office/drawing/2014/main" id="{39D0B411-3F81-4AFF-BFCB-BCAF9AE7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08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72</a:t>
            </a:r>
          </a:p>
        </p:txBody>
      </p:sp>
      <p:sp>
        <p:nvSpPr>
          <p:cNvPr id="94308" name="Rectangle 100">
            <a:extLst>
              <a:ext uri="{FF2B5EF4-FFF2-40B4-BE49-F238E27FC236}">
                <a16:creationId xmlns:a16="http://schemas.microsoft.com/office/drawing/2014/main" id="{874B578E-7044-448F-BD4D-8E7D8045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160" y="567944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80</a:t>
            </a:r>
          </a:p>
        </p:txBody>
      </p:sp>
      <p:sp>
        <p:nvSpPr>
          <p:cNvPr id="94309" name="Rectangle 101">
            <a:extLst>
              <a:ext uri="{FF2B5EF4-FFF2-40B4-BE49-F238E27FC236}">
                <a16:creationId xmlns:a16="http://schemas.microsoft.com/office/drawing/2014/main" id="{D9B1B115-1F07-4D17-9DEB-2A40CC28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0480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x 5 =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310" name="Rectangle 102">
            <a:extLst>
              <a:ext uri="{FF2B5EF4-FFF2-40B4-BE49-F238E27FC236}">
                <a16:creationId xmlns:a16="http://schemas.microsoft.com/office/drawing/2014/main" id="{4FDED3D4-16C0-4543-8064-227D16E6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048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4311" name="Rectangle 103">
            <a:extLst>
              <a:ext uri="{FF2B5EF4-FFF2-40B4-BE49-F238E27FC236}">
                <a16:creationId xmlns:a16="http://schemas.microsoft.com/office/drawing/2014/main" id="{2971D409-C66E-47EA-A48E-F765085D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3048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40</a:t>
            </a:r>
          </a:p>
        </p:txBody>
      </p:sp>
      <p:pic>
        <p:nvPicPr>
          <p:cNvPr id="102" name="图片 19">
            <a:extLst>
              <a:ext uri="{FF2B5EF4-FFF2-40B4-BE49-F238E27FC236}">
                <a16:creationId xmlns:a16="http://schemas.microsoft.com/office/drawing/2014/main" id="{E5FE8B3E-0875-4D29-922E-D87121040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8" y="-26302"/>
            <a:ext cx="1198006" cy="1093102"/>
          </a:xfrm>
          <a:prstGeom prst="rect">
            <a:avLst/>
          </a:prstGeom>
        </p:spPr>
      </p:pic>
      <p:sp>
        <p:nvSpPr>
          <p:cNvPr id="103" name="Freeform 41">
            <a:extLst>
              <a:ext uri="{FF2B5EF4-FFF2-40B4-BE49-F238E27FC236}">
                <a16:creationId xmlns:a16="http://schemas.microsoft.com/office/drawing/2014/main" id="{895B236C-C5D1-48D4-B0DF-E97191E2C018}"/>
              </a:ext>
            </a:extLst>
          </p:cNvPr>
          <p:cNvSpPr>
            <a:spLocks/>
          </p:cNvSpPr>
          <p:nvPr/>
        </p:nvSpPr>
        <p:spPr bwMode="auto">
          <a:xfrm>
            <a:off x="9457055" y="1971040"/>
            <a:ext cx="276225" cy="368300"/>
          </a:xfrm>
          <a:custGeom>
            <a:avLst/>
            <a:gdLst>
              <a:gd name="T0" fmla="*/ 0 w 144"/>
              <a:gd name="T1" fmla="*/ 0 h 384"/>
              <a:gd name="T2" fmla="*/ 2147483646 w 144"/>
              <a:gd name="T3" fmla="*/ 2147483646 h 384"/>
              <a:gd name="T4" fmla="*/ 0 w 144"/>
              <a:gd name="T5" fmla="*/ 2147483646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86C1E6-C404-4779-AEAC-F48B5BD1BF23}"/>
              </a:ext>
            </a:extLst>
          </p:cNvPr>
          <p:cNvSpPr txBox="1"/>
          <p:nvPr/>
        </p:nvSpPr>
        <p:spPr>
          <a:xfrm>
            <a:off x="9577388" y="1313180"/>
            <a:ext cx="85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+8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1CA47EE-8A33-47C6-9B25-00BA9264949F}"/>
              </a:ext>
            </a:extLst>
          </p:cNvPr>
          <p:cNvSpPr txBox="1"/>
          <p:nvPr/>
        </p:nvSpPr>
        <p:spPr>
          <a:xfrm>
            <a:off x="9641840" y="1816120"/>
            <a:ext cx="85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+8</a:t>
            </a:r>
          </a:p>
        </p:txBody>
      </p:sp>
      <p:sp>
        <p:nvSpPr>
          <p:cNvPr id="108" name="Freeform 41">
            <a:extLst>
              <a:ext uri="{FF2B5EF4-FFF2-40B4-BE49-F238E27FC236}">
                <a16:creationId xmlns:a16="http://schemas.microsoft.com/office/drawing/2014/main" id="{90AA42A5-207D-4BD3-88DD-177FF76B1211}"/>
              </a:ext>
            </a:extLst>
          </p:cNvPr>
          <p:cNvSpPr>
            <a:spLocks/>
          </p:cNvSpPr>
          <p:nvPr/>
        </p:nvSpPr>
        <p:spPr bwMode="auto">
          <a:xfrm>
            <a:off x="9372600" y="1419860"/>
            <a:ext cx="276225" cy="368300"/>
          </a:xfrm>
          <a:custGeom>
            <a:avLst/>
            <a:gdLst>
              <a:gd name="T0" fmla="*/ 0 w 144"/>
              <a:gd name="T1" fmla="*/ 0 h 384"/>
              <a:gd name="T2" fmla="*/ 2147483646 w 144"/>
              <a:gd name="T3" fmla="*/ 2147483646 h 384"/>
              <a:gd name="T4" fmla="*/ 0 w 144"/>
              <a:gd name="T5" fmla="*/ 2147483646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4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4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4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91" grpId="0"/>
      <p:bldP spid="94292" grpId="0" animBg="1"/>
      <p:bldP spid="94292" grpId="1" animBg="1"/>
      <p:bldP spid="94293" grpId="0"/>
      <p:bldP spid="94294" grpId="0"/>
      <p:bldP spid="94295" grpId="0"/>
      <p:bldP spid="94295" grpId="1"/>
      <p:bldP spid="94296" grpId="0"/>
      <p:bldP spid="94297" grpId="0"/>
      <p:bldP spid="94297" grpId="1"/>
      <p:bldP spid="94298" grpId="0"/>
      <p:bldP spid="94299" grpId="0"/>
      <p:bldP spid="94299" grpId="1"/>
      <p:bldP spid="94300" grpId="0"/>
      <p:bldP spid="94301" grpId="0"/>
      <p:bldP spid="94301" grpId="1"/>
      <p:bldP spid="94302" grpId="0"/>
      <p:bldP spid="94303" grpId="0"/>
      <p:bldP spid="94303" grpId="1"/>
      <p:bldP spid="94305" grpId="0"/>
      <p:bldP spid="94306" grpId="0"/>
      <p:bldP spid="94307" grpId="0"/>
      <p:bldP spid="94308" grpId="0"/>
      <p:bldP spid="94309" grpId="0"/>
      <p:bldP spid="94310" grpId="0"/>
      <p:bldP spid="94310" grpId="1"/>
      <p:bldP spid="943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9.0&quot;&gt;&lt;object type=&quot;1&quot; unique_id=&quot;10001&quot;&gt;&lt;object type=&quot;8&quot; unique_id=&quot;11333&quot;&gt;&lt;/object&gt;&lt;object type=&quot;2&quot; unique_id=&quot;11334&quot;&gt;&lt;object type=&quot;3&quot; unique_id=&quot;11335&quot;&gt;&lt;property id=&quot;20148&quot; value=&quot;5&quot;/&gt;&lt;property id=&quot;20300&quot; value=&quot;Slide 1&quot;/&gt;&lt;property id=&quot;20307&quot; value=&quot;270&quot;/&gt;&lt;/object&gt;&lt;object type=&quot;3&quot; unique_id=&quot;11336&quot;&gt;&lt;property id=&quot;20148&quot; value=&quot;5&quot;/&gt;&lt;property id=&quot;20300&quot; value=&quot;Slide 2&quot;/&gt;&lt;property id=&quot;20307&quot; value=&quot;259&quot;/&gt;&lt;/object&gt;&lt;object type=&quot;3&quot; unique_id=&quot;11337&quot;&gt;&lt;property id=&quot;20148&quot; value=&quot;5&quot;/&gt;&lt;property id=&quot;20300&quot; value=&quot;Slide 3&quot;/&gt;&lt;property id=&quot;20307&quot; value=&quot;256&quot;/&gt;&lt;/object&gt;&lt;object type=&quot;3&quot; unique_id=&quot;11338&quot;&gt;&lt;property id=&quot;20148&quot; value=&quot;5&quot;/&gt;&lt;property id=&quot;20300&quot; value=&quot;Slide 4&quot;/&gt;&lt;property id=&quot;20307&quot; value=&quot;264&quot;/&gt;&lt;/object&gt;&lt;object type=&quot;3&quot; unique_id=&quot;11339&quot;&gt;&lt;property id=&quot;20148&quot; value=&quot;5&quot;/&gt;&lt;property id=&quot;20300&quot; value=&quot;Slide 5&quot;/&gt;&lt;property id=&quot;20307&quot; value=&quot;265&quot;/&gt;&lt;/object&gt;&lt;object type=&quot;3&quot; unique_id=&quot;11340&quot;&gt;&lt;property id=&quot;20148&quot; value=&quot;5&quot;/&gt;&lt;property id=&quot;20300&quot; value=&quot;Slide 6&quot;/&gt;&lt;property id=&quot;20307&quot; value=&quot;266&quot;/&gt;&lt;/object&gt;&lt;object type=&quot;3&quot; unique_id=&quot;11341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  <p:tag name="INKNOELEADERBOARD" val="-21393838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1874</Words>
  <Application>Microsoft Office PowerPoint</Application>
  <PresentationFormat>Widescreen</PresentationFormat>
  <Paragraphs>280</Paragraphs>
  <Slides>25</Slides>
  <Notes>23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.VnTime</vt:lpstr>
      <vt:lpstr>Algerian</vt:lpstr>
      <vt:lpstr>Arial</vt:lpstr>
      <vt:lpstr>Brush Script MT</vt:lpstr>
      <vt:lpstr>Calibri</vt:lpstr>
      <vt:lpstr>Calibri Light</vt:lpstr>
      <vt:lpstr>HP001 4 hàng</vt:lpstr>
      <vt:lpstr>Times New Roman</vt:lpstr>
      <vt:lpstr>Office Theme</vt:lpstr>
      <vt:lpstr>Default Design</vt:lpstr>
      <vt:lpstr>1_Default Design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Dang Duy Thai</cp:lastModifiedBy>
  <cp:revision>280</cp:revision>
  <dcterms:created xsi:type="dcterms:W3CDTF">2009-01-03T09:12:41Z</dcterms:created>
  <dcterms:modified xsi:type="dcterms:W3CDTF">2021-11-12T04:11:28Z</dcterms:modified>
</cp:coreProperties>
</file>