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5"/>
  </p:notesMasterIdLst>
  <p:sldIdLst>
    <p:sldId id="257" r:id="rId3"/>
    <p:sldId id="3268" r:id="rId4"/>
    <p:sldId id="371" r:id="rId5"/>
    <p:sldId id="284" r:id="rId6"/>
    <p:sldId id="285" r:id="rId7"/>
    <p:sldId id="286" r:id="rId8"/>
    <p:sldId id="370" r:id="rId9"/>
    <p:sldId id="369" r:id="rId10"/>
    <p:sldId id="373" r:id="rId11"/>
    <p:sldId id="361" r:id="rId12"/>
    <p:sldId id="366" r:id="rId13"/>
    <p:sldId id="3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9794C-F421-4397-BC71-4FDC4BC3B1BE}"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909D4-80D8-40C2-B605-C6A92F01CB26}" type="slidenum">
              <a:rPr lang="en-US" smtClean="0"/>
              <a:t>‹#›</a:t>
            </a:fld>
            <a:endParaRPr lang="en-US"/>
          </a:p>
        </p:txBody>
      </p:sp>
    </p:spTree>
    <p:extLst>
      <p:ext uri="{BB962C8B-B14F-4D97-AF65-F5344CB8AC3E}">
        <p14:creationId xmlns:p14="http://schemas.microsoft.com/office/powerpoint/2010/main" val="422542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2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7263669"/>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4929482"/>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86709237"/>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656578210"/>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314941"/>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62440010"/>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77745285"/>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74245592"/>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825011724"/>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07882917"/>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32285229"/>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6514056"/>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4039051122"/>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8278772"/>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31057249"/>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94567908"/>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67710780"/>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91885416"/>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8601235"/>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388338"/>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2500126"/>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82764495"/>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54378618"/>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2021/11/12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6844549"/>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2021/11/12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049820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p14:dur="0" advClick="0" advTm="1000"/>
    </mc:Choice>
    <mc:Fallback>
      <p:transition advClick="0"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2021/11/12</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735769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p14:dur="0" advClick="0" advTm="1000"/>
    </mc:Choice>
    <mc:Fallback>
      <p:transition advClick="0"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audio>
              <p:cMediaNode vol="100000" numSld="999" showWhenStopped="0">
                <p:cTn id="2"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F517EC-A1AB-4EF5-8094-957A76FD8AD3}"/>
              </a:ext>
            </a:extLst>
          </p:cNvPr>
          <p:cNvSpPr/>
          <p:nvPr/>
        </p:nvSpPr>
        <p:spPr>
          <a:xfrm>
            <a:off x="818899" y="859171"/>
            <a:ext cx="10554201" cy="4629152"/>
          </a:xfrm>
          <a:prstGeom prst="rect">
            <a:avLst/>
          </a:prstGeom>
        </p:spPr>
        <p:txBody>
          <a:bodyPr wrap="square">
            <a:spAutoFit/>
          </a:bodyPr>
          <a:lstStyle/>
          <a:p>
            <a:pPr>
              <a:lnSpc>
                <a:spcPct val="150000"/>
              </a:lnSpc>
            </a:pPr>
            <a:r>
              <a:rPr lang="en-US" sz="3200" b="1" dirty="0">
                <a:solidFill>
                  <a:srgbClr val="002060"/>
                </a:solidFill>
                <a:latin typeface="Arial-Rounded" pitchFamily="34" charset="0"/>
                <a:ea typeface="Arial-Rounded" pitchFamily="34" charset="0"/>
                <a:cs typeface="Arial-Rounded" pitchFamily="34" charset="0"/>
              </a:rPr>
              <a:t>       </a:t>
            </a:r>
            <a:r>
              <a:rPr lang="en-US" sz="2800" b="1" dirty="0">
                <a:solidFill>
                  <a:srgbClr val="C00000"/>
                </a:solidFill>
                <a:latin typeface="Arial-Rounded" pitchFamily="34" charset="0"/>
                <a:ea typeface="Arial-Rounded" pitchFamily="34" charset="0"/>
                <a:cs typeface="Arial-Rounded" pitchFamily="34" charset="0"/>
              </a:rPr>
              <a:t>Cứ vào giờ ra chơi là nhóm lớp em sẽ xuống sân trường chơi nhảy dây. Nhóm của em chơi thường có </a:t>
            </a:r>
            <a:r>
              <a:rPr lang="en-US" sz="2800" b="1">
                <a:solidFill>
                  <a:srgbClr val="C00000"/>
                </a:solidFill>
                <a:latin typeface="Arial-Rounded" pitchFamily="34" charset="0"/>
                <a:ea typeface="Arial-Rounded" pitchFamily="34" charset="0"/>
                <a:cs typeface="Arial-Rounded" pitchFamily="34" charset="0"/>
              </a:rPr>
              <a:t>năm đến </a:t>
            </a:r>
            <a:r>
              <a:rPr lang="en-US" sz="2800" b="1" dirty="0">
                <a:solidFill>
                  <a:srgbClr val="C00000"/>
                </a:solidFill>
                <a:latin typeface="Arial-Rounded" pitchFamily="34" charset="0"/>
                <a:ea typeface="Arial-Rounded" pitchFamily="34" charset="0"/>
                <a:cs typeface="Arial-Rounded" pitchFamily="34" charset="0"/>
              </a:rPr>
              <a:t>mười bạn, chia ra làm hai nhóm. Một nhóm sẽ đảm nhận nhiệm vụ quăng dây. Nhóm còn lại sẽ nhảy dây. Khi sợi dây thừng được quất lên sẽ tạo thành một vòng cung, các bạn sẽ lần lượt vào nhảy. Em rất vui khi chơi nhảy dây cùng các bạn.</a:t>
            </a:r>
            <a:endParaRPr lang="en-US" sz="3200" b="1" dirty="0">
              <a:solidFill>
                <a:srgbClr val="C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95370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938419" y="2967335"/>
            <a:ext cx="68319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Hoạt</a:t>
            </a:r>
            <a:r>
              <a:rPr kumimoji="0" lang="en-US" altLang="zh-CN" sz="5400" b="1" i="0" u="none" strike="noStrike" kern="1200" cap="none" spc="0" normalizeH="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động tiếp nối</a:t>
            </a:r>
            <a:endParaRPr kumimoji="0" lang="zh-CN" alt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815701" y="1982450"/>
            <a:ext cx="6560598" cy="1446550"/>
          </a:xfrm>
          <a:prstGeom prst="rect">
            <a:avLst/>
          </a:prstGeom>
          <a:noFill/>
        </p:spPr>
        <p:txBody>
          <a:bodyPr wrap="square" rtlCol="0">
            <a:spAutoFit/>
          </a:bodyPr>
          <a:lstStyle/>
          <a:p>
            <a:pPr lvl="0" algn="ctr">
              <a:defRPr/>
            </a:pPr>
            <a:r>
              <a:rPr lang="en-US" sz="4400" b="1" dirty="0" err="1">
                <a:solidFill>
                  <a:prstClr val="white"/>
                </a:solidFill>
                <a:latin typeface="Times New Roman" panose="02020603050405020304" pitchFamily="18" charset="0"/>
                <a:cs typeface="Times New Roman" panose="02020603050405020304" pitchFamily="18" charset="0"/>
              </a:rPr>
              <a:t>Về</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nhà</a:t>
            </a: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Tìm đọc một bài thơ về tình bạn</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2182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8E901-2D5C-46DE-A441-29E4FEBD1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 y="-49696"/>
            <a:ext cx="12245892" cy="6976527"/>
          </a:xfrm>
          <a:prstGeom prst="rect">
            <a:avLst/>
          </a:prstGeom>
        </p:spPr>
      </p:pic>
      <p:sp>
        <p:nvSpPr>
          <p:cNvPr id="6" name="TextBox 5">
            <a:extLst>
              <a:ext uri="{FF2B5EF4-FFF2-40B4-BE49-F238E27FC236}">
                <a16:creationId xmlns:a16="http://schemas.microsoft.com/office/drawing/2014/main" id="{4EC44A7E-EC39-417D-8E0D-6BC706D9EB73}"/>
              </a:ext>
            </a:extLst>
          </p:cNvPr>
          <p:cNvSpPr txBox="1"/>
          <p:nvPr/>
        </p:nvSpPr>
        <p:spPr>
          <a:xfrm>
            <a:off x="924339" y="566531"/>
            <a:ext cx="81500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Thứ sáu ngày 12 tháng 11 năm 2021</a:t>
            </a:r>
          </a:p>
        </p:txBody>
      </p:sp>
      <p:sp>
        <p:nvSpPr>
          <p:cNvPr id="7" name="TextBox 6">
            <a:extLst>
              <a:ext uri="{FF2B5EF4-FFF2-40B4-BE49-F238E27FC236}">
                <a16:creationId xmlns:a16="http://schemas.microsoft.com/office/drawing/2014/main" id="{EECE552D-4686-42DA-BB17-F5FFE8416F7D}"/>
              </a:ext>
            </a:extLst>
          </p:cNvPr>
          <p:cNvSpPr txBox="1"/>
          <p:nvPr/>
        </p:nvSpPr>
        <p:spPr>
          <a:xfrm>
            <a:off x="3785042" y="1284238"/>
            <a:ext cx="26157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Tiếng Việt</a:t>
            </a:r>
          </a:p>
        </p:txBody>
      </p:sp>
      <p:grpSp>
        <p:nvGrpSpPr>
          <p:cNvPr id="10" name="Group 9">
            <a:extLst>
              <a:ext uri="{FF2B5EF4-FFF2-40B4-BE49-F238E27FC236}">
                <a16:creationId xmlns:a16="http://schemas.microsoft.com/office/drawing/2014/main" id="{06566462-778E-4122-9D43-76368224FA4D}"/>
              </a:ext>
            </a:extLst>
          </p:cNvPr>
          <p:cNvGrpSpPr/>
          <p:nvPr/>
        </p:nvGrpSpPr>
        <p:grpSpPr>
          <a:xfrm>
            <a:off x="198783" y="2011306"/>
            <a:ext cx="11728173" cy="1375207"/>
            <a:chOff x="198783" y="2011306"/>
            <a:chExt cx="11728173" cy="1375207"/>
          </a:xfrm>
        </p:grpSpPr>
        <p:sp>
          <p:nvSpPr>
            <p:cNvPr id="8" name="TextBox 7">
              <a:extLst>
                <a:ext uri="{FF2B5EF4-FFF2-40B4-BE49-F238E27FC236}">
                  <a16:creationId xmlns:a16="http://schemas.microsoft.com/office/drawing/2014/main" id="{36DDD338-D02E-4183-9A48-383FF43EC5DA}"/>
                </a:ext>
              </a:extLst>
            </p:cNvPr>
            <p:cNvSpPr txBox="1"/>
            <p:nvPr/>
          </p:nvSpPr>
          <p:spPr>
            <a:xfrm>
              <a:off x="198783" y="2011306"/>
              <a:ext cx="117281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Viết đoạn văn kể về một hoạt động em tham gia cùng các</a:t>
              </a:r>
            </a:p>
          </p:txBody>
        </p:sp>
        <p:sp>
          <p:nvSpPr>
            <p:cNvPr id="9" name="TextBox 8">
              <a:extLst>
                <a:ext uri="{FF2B5EF4-FFF2-40B4-BE49-F238E27FC236}">
                  <a16:creationId xmlns:a16="http://schemas.microsoft.com/office/drawing/2014/main" id="{386A95F8-4AB4-4D9F-8C52-BACC88EB4C5D}"/>
                </a:ext>
              </a:extLst>
            </p:cNvPr>
            <p:cNvSpPr txBox="1"/>
            <p:nvPr/>
          </p:nvSpPr>
          <p:spPr>
            <a:xfrm>
              <a:off x="351183" y="2740182"/>
              <a:ext cx="37337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bạn</a:t>
              </a:r>
            </a:p>
          </p:txBody>
        </p:sp>
      </p:grpSp>
    </p:spTree>
    <p:extLst>
      <p:ext uri="{BB962C8B-B14F-4D97-AF65-F5344CB8AC3E}">
        <p14:creationId xmlns:p14="http://schemas.microsoft.com/office/powerpoint/2010/main" val="3041261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2" name="Picture 2" descr="20210409090849_wm_shs-tieng-viet-2-tap-1">
            <a:extLst>
              <a:ext uri="{FF2B5EF4-FFF2-40B4-BE49-F238E27FC236}">
                <a16:creationId xmlns:a16="http://schemas.microsoft.com/office/drawing/2014/main" id="{BDC12D66-982F-4FEB-84F2-AB27BD0312C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582999" y="283210"/>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50C53233-06D1-4453-989B-7154FE2D51C9}"/>
              </a:ext>
            </a:extLst>
          </p:cNvPr>
          <p:cNvSpPr txBox="1"/>
          <p:nvPr/>
        </p:nvSpPr>
        <p:spPr>
          <a:xfrm>
            <a:off x="1481712" y="923290"/>
            <a:ext cx="9228576" cy="47705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err="1">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 tranh.</a:t>
            </a:r>
            <a:endParaRPr kumimoji="0" lang="en-US" sz="32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5" name="Picture 54">
            <a:extLst>
              <a:ext uri="{FF2B5EF4-FFF2-40B4-BE49-F238E27FC236}">
                <a16:creationId xmlns:a16="http://schemas.microsoft.com/office/drawing/2014/main" id="{DEA284D6-5FBB-4ACD-A575-81829477C13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300000"/>
                    </a14:imgEffect>
                  </a14:imgLayer>
                </a14:imgProps>
              </a:ext>
            </a:extLst>
          </a:blip>
          <a:stretch>
            <a:fillRect/>
          </a:stretch>
        </p:blipFill>
        <p:spPr>
          <a:xfrm>
            <a:off x="7811769" y="1803998"/>
            <a:ext cx="3140585" cy="3549052"/>
          </a:xfrm>
          <a:prstGeom prst="rect">
            <a:avLst/>
          </a:prstGeom>
        </p:spPr>
      </p:pic>
      <p:pic>
        <p:nvPicPr>
          <p:cNvPr id="56" name="Picture 55">
            <a:extLst>
              <a:ext uri="{FF2B5EF4-FFF2-40B4-BE49-F238E27FC236}">
                <a16:creationId xmlns:a16="http://schemas.microsoft.com/office/drawing/2014/main" id="{BE5D5505-185E-4513-852D-ECAC01D9E810}"/>
              </a:ext>
            </a:extLst>
          </p:cNvPr>
          <p:cNvPicPr>
            <a:picLocks noChangeAspect="1"/>
          </p:cNvPicPr>
          <p:nvPr/>
        </p:nvPicPr>
        <p:blipFill>
          <a:blip r:embed="rId7">
            <a:clrChange>
              <a:clrFrom>
                <a:srgbClr val="FFFFFB"/>
              </a:clrFrom>
              <a:clrTo>
                <a:srgbClr val="FFFFFB">
                  <a:alpha val="0"/>
                </a:srgbClr>
              </a:clrTo>
            </a:clrChange>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4474170" y="1803998"/>
            <a:ext cx="3090276" cy="3549052"/>
          </a:xfrm>
          <a:prstGeom prst="rect">
            <a:avLst/>
          </a:prstGeom>
        </p:spPr>
      </p:pic>
      <p:grpSp>
        <p:nvGrpSpPr>
          <p:cNvPr id="7" name="Group 6">
            <a:extLst>
              <a:ext uri="{FF2B5EF4-FFF2-40B4-BE49-F238E27FC236}">
                <a16:creationId xmlns:a16="http://schemas.microsoft.com/office/drawing/2014/main" id="{9FB22568-B1FE-4AC4-B13C-A7205F09A0E2}"/>
              </a:ext>
            </a:extLst>
          </p:cNvPr>
          <p:cNvGrpSpPr/>
          <p:nvPr/>
        </p:nvGrpSpPr>
        <p:grpSpPr>
          <a:xfrm>
            <a:off x="847036" y="1846636"/>
            <a:ext cx="3387271" cy="3506414"/>
            <a:chOff x="873327" y="1196513"/>
            <a:chExt cx="3119333" cy="3237450"/>
          </a:xfrm>
        </p:grpSpPr>
        <p:grpSp>
          <p:nvGrpSpPr>
            <p:cNvPr id="5" name="Group 4">
              <a:extLst>
                <a:ext uri="{FF2B5EF4-FFF2-40B4-BE49-F238E27FC236}">
                  <a16:creationId xmlns:a16="http://schemas.microsoft.com/office/drawing/2014/main" id="{B8B99A68-D521-4770-BD07-EEEA9C3B9EC6}"/>
                </a:ext>
              </a:extLst>
            </p:cNvPr>
            <p:cNvGrpSpPr/>
            <p:nvPr/>
          </p:nvGrpSpPr>
          <p:grpSpPr>
            <a:xfrm>
              <a:off x="873327" y="1244732"/>
              <a:ext cx="3119333" cy="3189231"/>
              <a:chOff x="610416" y="1251548"/>
              <a:chExt cx="3764803" cy="3849165"/>
            </a:xfrm>
          </p:grpSpPr>
          <p:pic>
            <p:nvPicPr>
              <p:cNvPr id="1026" name="Picture 2" descr="Đi học vui sao - Tiếng Việt 2 - Tập một - Tìm đáp án, giải bài tập, để">
                <a:extLst>
                  <a:ext uri="{FF2B5EF4-FFF2-40B4-BE49-F238E27FC236}">
                    <a16:creationId xmlns:a16="http://schemas.microsoft.com/office/drawing/2014/main" id="{B9D54F40-92AF-4243-AA86-FD2A64D348F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rcRect l="11900" t="23984" r="11052" b="21251"/>
              <a:stretch/>
            </p:blipFill>
            <p:spPr bwMode="auto">
              <a:xfrm>
                <a:off x="610416" y="1344910"/>
                <a:ext cx="3764803" cy="37558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C2B8DC6-D905-4172-B3DF-67FE2E49D140}"/>
                  </a:ext>
                </a:extLst>
              </p:cNvPr>
              <p:cNvSpPr/>
              <p:nvPr/>
            </p:nvSpPr>
            <p:spPr>
              <a:xfrm>
                <a:off x="3067050" y="1251548"/>
                <a:ext cx="638175" cy="1867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Rounded Corners 13">
                <a:extLst>
                  <a:ext uri="{FF2B5EF4-FFF2-40B4-BE49-F238E27FC236}">
                    <a16:creationId xmlns:a16="http://schemas.microsoft.com/office/drawing/2014/main" id="{52938BB1-332F-4EBA-92F1-1EF43871262D}"/>
                  </a:ext>
                </a:extLst>
              </p:cNvPr>
              <p:cNvSpPr/>
              <p:nvPr/>
            </p:nvSpPr>
            <p:spPr>
              <a:xfrm>
                <a:off x="1265789" y="1251548"/>
                <a:ext cx="638175" cy="1867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6" name="Oval 5">
              <a:extLst>
                <a:ext uri="{FF2B5EF4-FFF2-40B4-BE49-F238E27FC236}">
                  <a16:creationId xmlns:a16="http://schemas.microsoft.com/office/drawing/2014/main" id="{E9280770-C840-4C6D-A51F-79474C4A97D1}"/>
                </a:ext>
              </a:extLst>
            </p:cNvPr>
            <p:cNvSpPr/>
            <p:nvPr/>
          </p:nvSpPr>
          <p:spPr>
            <a:xfrm>
              <a:off x="914188" y="1196513"/>
              <a:ext cx="405863" cy="4058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solidFill>
                    <a:schemeClr val="tx1"/>
                  </a:solidFill>
                </a:rPr>
                <a:t>1</a:t>
              </a:r>
              <a:endParaRPr lang="en-SG" sz="2400" b="1">
                <a:solidFill>
                  <a:schemeClr val="tx1"/>
                </a:solidFill>
              </a:endParaRPr>
            </a:p>
          </p:txBody>
        </p:sp>
      </p:grpSp>
    </p:spTree>
    <p:extLst>
      <p:ext uri="{BB962C8B-B14F-4D97-AF65-F5344CB8AC3E}">
        <p14:creationId xmlns:p14="http://schemas.microsoft.com/office/powerpoint/2010/main" val="12898315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34039" y="414331"/>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sp>
        <p:nvSpPr>
          <p:cNvPr id="9" name="TextBox 8"/>
          <p:cNvSpPr txBox="1"/>
          <p:nvPr/>
        </p:nvSpPr>
        <p:spPr>
          <a:xfrm>
            <a:off x="5081713" y="1743871"/>
            <a:ext cx="6014348" cy="3539430"/>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 - Bức tranh nói về hai bạn học sinh đang nói chuyện ríu rít, trên vai khoác chiếc cặp nhỏ tung tăng đến trường.</a:t>
            </a:r>
          </a:p>
          <a:p>
            <a:r>
              <a:rPr lang="en-US" sz="3200" b="1" dirty="0">
                <a:solidFill>
                  <a:srgbClr val="002060"/>
                </a:solidFill>
                <a:latin typeface="Arial-Rounded" pitchFamily="34" charset="0"/>
                <a:ea typeface="Arial-Rounded" pitchFamily="34" charset="0"/>
                <a:cs typeface="Arial-Rounded" pitchFamily="34" charset="0"/>
              </a:rPr>
              <a:t>- Phía xa xa, mẹ dắt con cùng đến trường, vừa đi vừa kể chuyện cho nhau nghe.</a:t>
            </a:r>
            <a:endParaRPr lang="vi-VN" sz="2800" b="1" dirty="0">
              <a:solidFill>
                <a:srgbClr val="002060"/>
              </a:solidFill>
              <a:latin typeface="Arial-Rounded" pitchFamily="34" charset="0"/>
              <a:ea typeface="Arial-Rounded" pitchFamily="34" charset="0"/>
              <a:cs typeface="Arial-Rounded" pitchFamily="34" charset="0"/>
            </a:endParaRPr>
          </a:p>
        </p:txBody>
      </p:sp>
      <p:sp>
        <p:nvSpPr>
          <p:cNvPr id="10" name="Rounded Rectangle 9"/>
          <p:cNvSpPr/>
          <p:nvPr/>
        </p:nvSpPr>
        <p:spPr>
          <a:xfrm>
            <a:off x="4967977" y="1457777"/>
            <a:ext cx="6128084" cy="4315325"/>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5231F3D-69F1-4DD6-B0D3-2E0E0B2246DE}"/>
              </a:ext>
            </a:extLst>
          </p:cNvPr>
          <p:cNvGrpSpPr/>
          <p:nvPr/>
        </p:nvGrpSpPr>
        <p:grpSpPr>
          <a:xfrm>
            <a:off x="277381" y="1361313"/>
            <a:ext cx="4447019" cy="4407763"/>
            <a:chOff x="861212" y="1322085"/>
            <a:chExt cx="3131448" cy="3111878"/>
          </a:xfrm>
        </p:grpSpPr>
        <p:grpSp>
          <p:nvGrpSpPr>
            <p:cNvPr id="16" name="Group 15">
              <a:extLst>
                <a:ext uri="{FF2B5EF4-FFF2-40B4-BE49-F238E27FC236}">
                  <a16:creationId xmlns:a16="http://schemas.microsoft.com/office/drawing/2014/main" id="{0F43CF10-4D55-41E3-BE85-64B91770B77D}"/>
                </a:ext>
              </a:extLst>
            </p:cNvPr>
            <p:cNvGrpSpPr/>
            <p:nvPr/>
          </p:nvGrpSpPr>
          <p:grpSpPr>
            <a:xfrm>
              <a:off x="873327" y="1322085"/>
              <a:ext cx="3119333" cy="3111878"/>
              <a:chOff x="610416" y="1344908"/>
              <a:chExt cx="3764803" cy="3755805"/>
            </a:xfrm>
          </p:grpSpPr>
          <p:pic>
            <p:nvPicPr>
              <p:cNvPr id="18" name="Picture 2" descr="Đi học vui sao - Tiếng Việt 2 - Tập một - Tìm đáp án, giải bài tập, để">
                <a:extLst>
                  <a:ext uri="{FF2B5EF4-FFF2-40B4-BE49-F238E27FC236}">
                    <a16:creationId xmlns:a16="http://schemas.microsoft.com/office/drawing/2014/main" id="{31AD6242-5806-45CB-B57C-F6171EF89A2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l="11900" t="23984" r="11052" b="21251"/>
              <a:stretch/>
            </p:blipFill>
            <p:spPr bwMode="auto">
              <a:xfrm>
                <a:off x="610416" y="1344910"/>
                <a:ext cx="3764803" cy="375580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CFF2C797-18D3-477C-AA07-9B926BC36AD8}"/>
                  </a:ext>
                </a:extLst>
              </p:cNvPr>
              <p:cNvSpPr/>
              <p:nvPr/>
            </p:nvSpPr>
            <p:spPr>
              <a:xfrm>
                <a:off x="3067050" y="1344908"/>
                <a:ext cx="638175" cy="1095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ectangle: Rounded Corners 19">
                <a:extLst>
                  <a:ext uri="{FF2B5EF4-FFF2-40B4-BE49-F238E27FC236}">
                    <a16:creationId xmlns:a16="http://schemas.microsoft.com/office/drawing/2014/main" id="{E02E3C07-D178-41C7-BA00-AF995B3D90DA}"/>
                  </a:ext>
                </a:extLst>
              </p:cNvPr>
              <p:cNvSpPr/>
              <p:nvPr/>
            </p:nvSpPr>
            <p:spPr>
              <a:xfrm>
                <a:off x="1226708" y="1344909"/>
                <a:ext cx="638175" cy="1038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7" name="Oval 16">
              <a:extLst>
                <a:ext uri="{FF2B5EF4-FFF2-40B4-BE49-F238E27FC236}">
                  <a16:creationId xmlns:a16="http://schemas.microsoft.com/office/drawing/2014/main" id="{4144722F-5E36-4019-8E53-38D397102580}"/>
                </a:ext>
              </a:extLst>
            </p:cNvPr>
            <p:cNvSpPr/>
            <p:nvPr/>
          </p:nvSpPr>
          <p:spPr>
            <a:xfrm>
              <a:off x="861212" y="1322087"/>
              <a:ext cx="405863" cy="4058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solidFill>
                    <a:schemeClr val="tx1"/>
                  </a:solidFill>
                </a:rPr>
                <a:t>1</a:t>
              </a:r>
              <a:endParaRPr lang="en-SG" sz="2400" b="1">
                <a:solidFill>
                  <a:schemeClr val="tx1"/>
                </a:solidFill>
              </a:endParaRPr>
            </a:p>
          </p:txBody>
        </p:sp>
      </p:grpSp>
      <p:sp>
        <p:nvSpPr>
          <p:cNvPr id="21" name="TextBox 20">
            <a:extLst>
              <a:ext uri="{FF2B5EF4-FFF2-40B4-BE49-F238E27FC236}">
                <a16:creationId xmlns:a16="http://schemas.microsoft.com/office/drawing/2014/main" id="{6B896645-A010-4156-A63B-D290CF5DCD7B}"/>
              </a:ext>
            </a:extLst>
          </p:cNvPr>
          <p:cNvSpPr txBox="1"/>
          <p:nvPr/>
        </p:nvSpPr>
        <p:spPr>
          <a:xfrm>
            <a:off x="656234" y="5818168"/>
            <a:ext cx="34001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Hai bạn tung tăng đến trường.</a:t>
            </a:r>
          </a:p>
        </p:txBody>
      </p:sp>
    </p:spTree>
    <p:extLst>
      <p:ext uri="{BB962C8B-B14F-4D97-AF65-F5344CB8AC3E}">
        <p14:creationId xmlns:p14="http://schemas.microsoft.com/office/powerpoint/2010/main" val="15171204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64024" y="373441"/>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sp>
        <p:nvSpPr>
          <p:cNvPr id="9" name="TextBox 8"/>
          <p:cNvSpPr txBox="1"/>
          <p:nvPr/>
        </p:nvSpPr>
        <p:spPr>
          <a:xfrm>
            <a:off x="5724859" y="1860884"/>
            <a:ext cx="6142789" cy="3416320"/>
          </a:xfrm>
          <a:prstGeom prst="rect">
            <a:avLst/>
          </a:prstGeom>
          <a:noFill/>
        </p:spPr>
        <p:txBody>
          <a:bodyPr wrap="square" rtlCol="0">
            <a:spAutoFit/>
          </a:bodyPr>
          <a:lstStyle/>
          <a:p>
            <a:r>
              <a:rPr lang="en-US" sz="3600" b="1" dirty="0">
                <a:solidFill>
                  <a:srgbClr val="002060"/>
                </a:solidFill>
                <a:latin typeface="Arial-Rounded" pitchFamily="34" charset="0"/>
                <a:ea typeface="Arial-Rounded" pitchFamily="34" charset="0"/>
                <a:cs typeface="Arial-Rounded" pitchFamily="34" charset="0"/>
              </a:rPr>
              <a:t> - Bức tranh nói </a:t>
            </a:r>
            <a:r>
              <a:rPr lang="en-US" sz="3600" b="1">
                <a:solidFill>
                  <a:srgbClr val="002060"/>
                </a:solidFill>
                <a:latin typeface="Arial-Rounded" pitchFamily="34" charset="0"/>
                <a:ea typeface="Arial-Rounded" pitchFamily="34" charset="0"/>
                <a:cs typeface="Arial-Rounded" pitchFamily="34" charset="0"/>
              </a:rPr>
              <a:t>về ba </a:t>
            </a:r>
            <a:r>
              <a:rPr lang="en-US" sz="3600" b="1" dirty="0">
                <a:solidFill>
                  <a:srgbClr val="002060"/>
                </a:solidFill>
                <a:latin typeface="Arial-Rounded" pitchFamily="34" charset="0"/>
                <a:ea typeface="Arial-Rounded" pitchFamily="34" charset="0"/>
                <a:cs typeface="Arial-Rounded" pitchFamily="34" charset="0"/>
              </a:rPr>
              <a:t>bạn nhỏ đang thảo luận nhóm về một bài tập với nhau rất sôi nổi. Mỗi bạn đều chỉ ra những ý kiến của riêng mình. </a:t>
            </a:r>
            <a:endParaRPr lang="vi-VN" sz="3200" b="1" dirty="0">
              <a:solidFill>
                <a:srgbClr val="002060"/>
              </a:solidFill>
              <a:latin typeface="Arial-Rounded" pitchFamily="34" charset="0"/>
              <a:ea typeface="Arial-Rounded" pitchFamily="34" charset="0"/>
              <a:cs typeface="Arial-Rounded" pitchFamily="34" charset="0"/>
            </a:endParaRPr>
          </a:p>
        </p:txBody>
      </p:sp>
      <p:sp>
        <p:nvSpPr>
          <p:cNvPr id="8" name="Rounded Rectangle 7"/>
          <p:cNvSpPr/>
          <p:nvPr/>
        </p:nvSpPr>
        <p:spPr>
          <a:xfrm>
            <a:off x="5598696" y="1860884"/>
            <a:ext cx="6128084" cy="3465095"/>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1FDCDE1-4FA6-4B3E-A8DD-8E1D6396E0F7}"/>
              </a:ext>
            </a:extLst>
          </p:cNvPr>
          <p:cNvPicPr>
            <a:picLocks noChangeAspect="1"/>
          </p:cNvPicPr>
          <p:nvPr/>
        </p:nvPicPr>
        <p:blipFill>
          <a:blip r:embed="rId2">
            <a:clrChange>
              <a:clrFrom>
                <a:srgbClr val="FFFFFB"/>
              </a:clrFrom>
              <a:clrTo>
                <a:srgbClr val="FFFFFB">
                  <a:alpha val="0"/>
                </a:srgbClr>
              </a:clrTo>
            </a:clrChange>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1016594" y="1469771"/>
            <a:ext cx="3698281" cy="4247320"/>
          </a:xfrm>
          <a:prstGeom prst="rect">
            <a:avLst/>
          </a:prstGeom>
        </p:spPr>
      </p:pic>
      <p:sp>
        <p:nvSpPr>
          <p:cNvPr id="16" name="TextBox 15">
            <a:extLst>
              <a:ext uri="{FF2B5EF4-FFF2-40B4-BE49-F238E27FC236}">
                <a16:creationId xmlns:a16="http://schemas.microsoft.com/office/drawing/2014/main" id="{3070A431-591C-4F78-8186-D623DB7FEAA2}"/>
              </a:ext>
            </a:extLst>
          </p:cNvPr>
          <p:cNvSpPr txBox="1"/>
          <p:nvPr/>
        </p:nvSpPr>
        <p:spPr>
          <a:xfrm>
            <a:off x="1438344" y="5717091"/>
            <a:ext cx="289855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Ba bạn nhỏ đang trao đổi bài.</a:t>
            </a:r>
          </a:p>
        </p:txBody>
      </p:sp>
    </p:spTree>
    <p:extLst>
      <p:ext uri="{BB962C8B-B14F-4D97-AF65-F5344CB8AC3E}">
        <p14:creationId xmlns:p14="http://schemas.microsoft.com/office/powerpoint/2010/main" val="8160043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73549" y="161564"/>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sp>
        <p:nvSpPr>
          <p:cNvPr id="9" name="TextBox 8"/>
          <p:cNvSpPr txBox="1"/>
          <p:nvPr/>
        </p:nvSpPr>
        <p:spPr>
          <a:xfrm>
            <a:off x="5181601" y="1732547"/>
            <a:ext cx="6932890" cy="3908762"/>
          </a:xfrm>
          <a:prstGeom prst="rect">
            <a:avLst/>
          </a:prstGeom>
          <a:noFill/>
        </p:spPr>
        <p:txBody>
          <a:bodyPr wrap="square" rtlCol="0">
            <a:spAutoFit/>
          </a:bodyPr>
          <a:lstStyle/>
          <a:p>
            <a:r>
              <a:rPr lang="en-US" sz="3600" b="1" dirty="0">
                <a:solidFill>
                  <a:srgbClr val="002060"/>
                </a:solidFill>
                <a:latin typeface="Arial-Rounded" pitchFamily="34" charset="0"/>
                <a:ea typeface="Arial-Rounded" pitchFamily="34" charset="0"/>
                <a:cs typeface="Arial-Rounded" pitchFamily="34" charset="0"/>
              </a:rPr>
              <a:t> - Bức tranh nói về một giờ học thể dục hoặc giờ ra chơi của các bạn học sinh.</a:t>
            </a:r>
          </a:p>
          <a:p>
            <a:pPr marL="571500" indent="-571500"/>
            <a:r>
              <a:rPr lang="en-US" sz="3600" b="1">
                <a:solidFill>
                  <a:srgbClr val="002060"/>
                </a:solidFill>
                <a:latin typeface="Arial-Rounded" pitchFamily="34" charset="0"/>
                <a:ea typeface="Arial-Rounded" pitchFamily="34" charset="0"/>
                <a:cs typeface="Arial-Rounded" pitchFamily="34" charset="0"/>
              </a:rPr>
              <a:t>- Một </a:t>
            </a:r>
            <a:r>
              <a:rPr lang="en-US" sz="3600" b="1" dirty="0">
                <a:solidFill>
                  <a:srgbClr val="002060"/>
                </a:solidFill>
                <a:latin typeface="Arial-Rounded" pitchFamily="34" charset="0"/>
                <a:ea typeface="Arial-Rounded" pitchFamily="34" charset="0"/>
                <a:cs typeface="Arial-Rounded" pitchFamily="34" charset="0"/>
              </a:rPr>
              <a:t>nhóm đang chơi </a:t>
            </a:r>
            <a:r>
              <a:rPr lang="en-US" sz="3600" b="1">
                <a:solidFill>
                  <a:srgbClr val="002060"/>
                </a:solidFill>
                <a:latin typeface="Arial-Rounded" pitchFamily="34" charset="0"/>
                <a:ea typeface="Arial-Rounded" pitchFamily="34" charset="0"/>
                <a:cs typeface="Arial-Rounded" pitchFamily="34" charset="0"/>
              </a:rPr>
              <a:t>đá cầu.</a:t>
            </a:r>
          </a:p>
          <a:p>
            <a:r>
              <a:rPr lang="en-US" sz="3600" b="1">
                <a:solidFill>
                  <a:srgbClr val="002060"/>
                </a:solidFill>
                <a:latin typeface="Arial-Rounded" pitchFamily="34" charset="0"/>
                <a:ea typeface="Arial-Rounded" pitchFamily="34" charset="0"/>
                <a:cs typeface="Arial-Rounded" pitchFamily="34" charset="0"/>
              </a:rPr>
              <a:t>- </a:t>
            </a:r>
            <a:r>
              <a:rPr lang="en-US" sz="3600" b="1" err="1">
                <a:solidFill>
                  <a:srgbClr val="002060"/>
                </a:solidFill>
                <a:latin typeface="Arial-Rounded" pitchFamily="34" charset="0"/>
                <a:ea typeface="Arial-Rounded" pitchFamily="34" charset="0"/>
                <a:cs typeface="Arial-Rounded" pitchFamily="34" charset="0"/>
              </a:rPr>
              <a:t>Xa</a:t>
            </a:r>
            <a:r>
              <a:rPr lang="en-US" sz="3600" b="1">
                <a:solidFill>
                  <a:srgbClr val="002060"/>
                </a:solidFill>
                <a:latin typeface="Arial-Rounded" pitchFamily="34" charset="0"/>
                <a:ea typeface="Arial-Rounded" pitchFamily="34" charset="0"/>
                <a:cs typeface="Arial-Rounded" pitchFamily="34" charset="0"/>
              </a:rPr>
              <a:t> xa, có hai </a:t>
            </a:r>
            <a:r>
              <a:rPr lang="en-US" sz="3600" b="1" dirty="0">
                <a:solidFill>
                  <a:srgbClr val="002060"/>
                </a:solidFill>
                <a:latin typeface="Arial-Rounded" pitchFamily="34" charset="0"/>
                <a:ea typeface="Arial-Rounded" pitchFamily="34" charset="0"/>
                <a:cs typeface="Arial-Rounded" pitchFamily="34" charset="0"/>
              </a:rPr>
              <a:t>bạn nữ đang chơi nhảy dây.</a:t>
            </a:r>
          </a:p>
          <a:p>
            <a:endParaRPr lang="vi-VN" sz="3200" b="1" dirty="0">
              <a:solidFill>
                <a:srgbClr val="002060"/>
              </a:solidFill>
              <a:latin typeface="Arial-Rounded" pitchFamily="34" charset="0"/>
              <a:ea typeface="Arial-Rounded" pitchFamily="34" charset="0"/>
              <a:cs typeface="Arial-Rounded" pitchFamily="34" charset="0"/>
            </a:endParaRPr>
          </a:p>
        </p:txBody>
      </p:sp>
      <p:sp>
        <p:nvSpPr>
          <p:cNvPr id="10" name="Rounded Rectangle 9"/>
          <p:cNvSpPr/>
          <p:nvPr/>
        </p:nvSpPr>
        <p:spPr>
          <a:xfrm>
            <a:off x="5086350" y="1541106"/>
            <a:ext cx="6864632" cy="3977377"/>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0C299DE-90F5-418C-91F4-7F89297EDB2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685485" y="852839"/>
            <a:ext cx="4237356" cy="4788470"/>
          </a:xfrm>
          <a:prstGeom prst="rect">
            <a:avLst/>
          </a:prstGeom>
        </p:spPr>
      </p:pic>
      <p:sp>
        <p:nvSpPr>
          <p:cNvPr id="16" name="TextBox 15">
            <a:extLst>
              <a:ext uri="{FF2B5EF4-FFF2-40B4-BE49-F238E27FC236}">
                <a16:creationId xmlns:a16="http://schemas.microsoft.com/office/drawing/2014/main" id="{D462BEE2-F04C-4A18-A621-1C6ECBE0D4EC}"/>
              </a:ext>
            </a:extLst>
          </p:cNvPr>
          <p:cNvSpPr txBox="1"/>
          <p:nvPr/>
        </p:nvSpPr>
        <p:spPr>
          <a:xfrm>
            <a:off x="1173549" y="5669884"/>
            <a:ext cx="305985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Các bạn đá cầu trong giờ ra chơi.</a:t>
            </a:r>
          </a:p>
        </p:txBody>
      </p:sp>
    </p:spTree>
    <p:extLst>
      <p:ext uri="{BB962C8B-B14F-4D97-AF65-F5344CB8AC3E}">
        <p14:creationId xmlns:p14="http://schemas.microsoft.com/office/powerpoint/2010/main" val="693373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1527599" y="436854"/>
            <a:ext cx="9430672"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Viết 3 - 4 câu kể về hoạt động em tham gia cùng các bạn.</a:t>
            </a:r>
            <a:endParaRPr kumimoji="0" lang="en-US" sz="32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31ED0437-E5C8-4E02-BFC5-45631CAF7A0E}"/>
              </a:ext>
            </a:extLst>
          </p:cNvPr>
          <p:cNvGrpSpPr/>
          <p:nvPr/>
        </p:nvGrpSpPr>
        <p:grpSpPr>
          <a:xfrm>
            <a:off x="1988598" y="1707143"/>
            <a:ext cx="8280423" cy="4513066"/>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042838" y="1727227"/>
              <a:ext cx="1129909" cy="3254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7" name="TextBox 26">
            <a:extLst>
              <a:ext uri="{FF2B5EF4-FFF2-40B4-BE49-F238E27FC236}">
                <a16:creationId xmlns:a16="http://schemas.microsoft.com/office/drawing/2014/main" id="{A49C0C32-5994-4615-84DB-6B03E9F92A20}"/>
              </a:ext>
            </a:extLst>
          </p:cNvPr>
          <p:cNvSpPr txBox="1"/>
          <p:nvPr/>
        </p:nvSpPr>
        <p:spPr>
          <a:xfrm>
            <a:off x="2209767" y="2675520"/>
            <a:ext cx="7659373" cy="3111878"/>
          </a:xfrm>
          <a:prstGeom prst="rect">
            <a:avLst/>
          </a:prstGeom>
          <a:noFill/>
        </p:spPr>
        <p:txBody>
          <a:bodyPr wrap="square" rtlCol="0">
            <a:spAutoFit/>
          </a:bodyPr>
          <a:lstStyle/>
          <a:p>
            <a:pPr lvl="0" defTabSz="1219170">
              <a:lnSpc>
                <a:spcPts val="4000"/>
              </a:lnSpc>
              <a:buClr>
                <a:srgbClr val="000000"/>
              </a:buClr>
              <a:defRPr/>
            </a:pP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đã tham gia hoạt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động </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gì cùng các bạn</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 tập</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vui chơi</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defTabSz="1219170">
              <a:lnSpc>
                <a:spcPts val="4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Hoạt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động </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đó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diễn </a:t>
            </a: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ra ở đâu? Có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 nào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 </a:t>
            </a: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tham gia?</a:t>
            </a:r>
            <a:endParaRPr lang="en-US"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defTabSz="1219170">
              <a:lnSpc>
                <a:spcPts val="4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và các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 </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 làm những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 </a:t>
            </a: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p>
          <a:p>
            <a:pPr lvl="0" defTabSz="1219170">
              <a:lnSpc>
                <a:spcPts val="4000"/>
              </a:lnSpc>
              <a:buClr>
                <a:srgbClr val="000000"/>
              </a:buClr>
              <a:defRP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cảm thấy thế nào khi </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tham gia</a:t>
            </a: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hoạt động đó</a:t>
            </a:r>
            <a:r>
              <a:rPr lang="vi-VN"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8586667" y="5070848"/>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91938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5010234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6EF56F-4424-405F-8A0C-03A9C07FCBC9}"/>
              </a:ext>
            </a:extLst>
          </p:cNvPr>
          <p:cNvSpPr/>
          <p:nvPr/>
        </p:nvSpPr>
        <p:spPr>
          <a:xfrm>
            <a:off x="417094" y="1166842"/>
            <a:ext cx="11357811" cy="4524315"/>
          </a:xfrm>
          <a:prstGeom prst="rect">
            <a:avLst/>
          </a:prstGeom>
        </p:spPr>
        <p:txBody>
          <a:bodyPr wrap="square">
            <a:spAutoFit/>
          </a:bodyPr>
          <a:lstStyle/>
          <a:p>
            <a:pPr>
              <a:lnSpc>
                <a:spcPct val="150000"/>
              </a:lnSpc>
            </a:pPr>
            <a:r>
              <a:rPr lang="en-US" sz="3200" b="1" dirty="0">
                <a:solidFill>
                  <a:srgbClr val="002060"/>
                </a:solidFill>
                <a:latin typeface="Arial-Rounded" pitchFamily="34" charset="0"/>
                <a:ea typeface="Arial-Rounded" pitchFamily="34" charset="0"/>
                <a:cs typeface="Arial-Rounded" pitchFamily="34" charset="0"/>
              </a:rPr>
              <a:t>        Sau mỗi giờ tan học, em và Tùng thường ở lại sân trường chơi đá cầu với nhau. </a:t>
            </a:r>
            <a:r>
              <a:rPr lang="en-US" sz="3200" b="1" dirty="0" err="1">
                <a:solidFill>
                  <a:srgbClr val="002060"/>
                </a:solidFill>
                <a:latin typeface="Arial-Rounded" pitchFamily="34" charset="0"/>
                <a:ea typeface="Arial-Rounded" pitchFamily="34" charset="0"/>
                <a:cs typeface="Arial-Rounded" pitchFamily="34" charset="0"/>
              </a:rPr>
              <a:t>Tùng</a:t>
            </a:r>
            <a:r>
              <a:rPr lang="en-US" sz="3200" b="1" dirty="0">
                <a:solidFill>
                  <a:srgbClr val="002060"/>
                </a:solidFill>
                <a:latin typeface="Arial-Rounded" pitchFamily="34" charset="0"/>
                <a:ea typeface="Arial-Rounded" pitchFamily="34" charset="0"/>
                <a:cs typeface="Arial-Rounded" pitchFamily="34" charset="0"/>
              </a:rPr>
              <a:t> </a:t>
            </a:r>
            <a:r>
              <a:rPr lang="en-US" sz="3200" b="1" dirty="0" err="1">
                <a:solidFill>
                  <a:srgbClr val="002060"/>
                </a:solidFill>
                <a:latin typeface="Arial-Rounded" pitchFamily="34" charset="0"/>
                <a:ea typeface="Arial-Rounded" pitchFamily="34" charset="0"/>
                <a:cs typeface="Arial-Rounded" pitchFamily="34" charset="0"/>
              </a:rPr>
              <a:t>đá</a:t>
            </a:r>
            <a:r>
              <a:rPr lang="en-US" sz="3200" b="1" dirty="0">
                <a:solidFill>
                  <a:srgbClr val="002060"/>
                </a:solidFill>
                <a:latin typeface="Arial-Rounded" pitchFamily="34" charset="0"/>
                <a:ea typeface="Arial-Rounded" pitchFamily="34" charset="0"/>
                <a:cs typeface="Arial-Rounded" pitchFamily="34" charset="0"/>
              </a:rPr>
              <a:t> cầu rất giỏi. Những lần bạn tung cầu, tạo ra đường cầu vô cùng đẹp mắt. Chơi đá cầu giúp chúng em nâng cao sức khỏe, sự dẻo dai của đôi chân. Em rất vui vì hằng ngày có thể đá cầu </a:t>
            </a:r>
            <a:r>
              <a:rPr lang="en-US" sz="3200" b="1" dirty="0" err="1">
                <a:solidFill>
                  <a:srgbClr val="002060"/>
                </a:solidFill>
                <a:latin typeface="Arial-Rounded" pitchFamily="34" charset="0"/>
                <a:ea typeface="Arial-Rounded" pitchFamily="34" charset="0"/>
                <a:cs typeface="Arial-Rounded" pitchFamily="34" charset="0"/>
              </a:rPr>
              <a:t>cùng</a:t>
            </a:r>
            <a:r>
              <a:rPr lang="en-US" sz="3200" b="1" dirty="0">
                <a:solidFill>
                  <a:srgbClr val="002060"/>
                </a:solidFill>
                <a:latin typeface="Arial-Rounded" pitchFamily="34" charset="0"/>
                <a:ea typeface="Arial-Rounded" pitchFamily="34" charset="0"/>
                <a:cs typeface="Arial-Rounded" pitchFamily="34" charset="0"/>
              </a:rPr>
              <a:t> </a:t>
            </a:r>
            <a:r>
              <a:rPr lang="en-US" sz="3200" b="1" dirty="0" err="1">
                <a:solidFill>
                  <a:srgbClr val="002060"/>
                </a:solidFill>
                <a:latin typeface="Arial-Rounded" pitchFamily="34" charset="0"/>
                <a:ea typeface="Arial-Rounded" pitchFamily="34" charset="0"/>
                <a:cs typeface="Arial-Rounded" pitchFamily="34" charset="0"/>
              </a:rPr>
              <a:t>bạn</a:t>
            </a:r>
            <a:r>
              <a:rPr lang="en-US" sz="3200" b="1" dirty="0">
                <a:solidFill>
                  <a:srgbClr val="00206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429104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496</Words>
  <Application>Microsoft Office PowerPoint</Application>
  <PresentationFormat>Widescreen</PresentationFormat>
  <Paragraphs>40</Paragraphs>
  <Slides>12</Slides>
  <Notes>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等线</vt:lpstr>
      <vt:lpstr>等线 Light</vt:lpstr>
      <vt:lpstr>Arial</vt:lpstr>
      <vt:lpstr>Arial-Rounded</vt:lpstr>
      <vt:lpstr>Calibri</vt:lpstr>
      <vt:lpstr>HP001 4 hàng</vt:lpstr>
      <vt:lpstr>Times New Roman</vt:lpstr>
      <vt:lpstr>千图网拥有20W+精美PPT模板 更多PPT模板下载至：www.58pic.com/office/ppt​​</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24</cp:revision>
  <dcterms:created xsi:type="dcterms:W3CDTF">2021-07-30T03:54:44Z</dcterms:created>
  <dcterms:modified xsi:type="dcterms:W3CDTF">2021-11-12T09:56:08Z</dcterms:modified>
</cp:coreProperties>
</file>