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audio2.wav" ContentType="audio/wav"/>
  <Override PartName="/ppt/media/audio3.wav" ContentType="audio/wav"/>
  <Override PartName="/ppt/media/audio4.wav" ContentType="audio/wav"/>
  <Override PartName="/ppt/media/audio5.wav" ContentType="audio/wav"/>
  <Override PartName="/ppt/media/audio6.wav" ContentType="audio/wav"/>
  <Override PartName="/ppt/media/audio7.wav" ContentType="audio/wav"/>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76" r:id="rId5"/>
    <p:sldId id="291" r:id="rId6"/>
    <p:sldId id="293" r:id="rId7"/>
    <p:sldId id="261" r:id="rId8"/>
    <p:sldId id="262" r:id="rId9"/>
    <p:sldId id="263" r:id="rId10"/>
    <p:sldId id="287" r:id="rId11"/>
    <p:sldId id="266" r:id="rId12"/>
    <p:sldId id="289" r:id="rId13"/>
    <p:sldId id="267" r:id="rId14"/>
    <p:sldId id="268" r:id="rId15"/>
    <p:sldId id="269" r:id="rId16"/>
    <p:sldId id="282" r:id="rId17"/>
    <p:sldId id="278" r:id="rId18"/>
    <p:sldId id="279" r:id="rId19"/>
    <p:sldId id="281" r:id="rId20"/>
    <p:sldId id="290" r:id="rId21"/>
    <p:sldId id="295" r:id="rId22"/>
    <p:sldId id="296" r:id="rId23"/>
    <p:sldId id="297" r:id="rId24"/>
    <p:sldId id="298" r:id="rId25"/>
    <p:sldId id="294" r:id="rId2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085468DE-626E-4A2F-8C14-3660EB679812}" type="datetimeFigureOut">
              <a:rPr lang="vi-VN" smtClean="0"/>
              <a:t>18/12/2021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7BD1AD3-ED76-4C99-8736-D5FBAB4854FE}" type="slidenum">
              <a:rPr lang="vi-VN" smtClean="0"/>
              <a:t>‹#›</a:t>
            </a:fld>
            <a:endParaRPr lang="vi-VN"/>
          </a:p>
        </p:txBody>
      </p:sp>
    </p:spTree>
    <p:extLst>
      <p:ext uri="{BB962C8B-B14F-4D97-AF65-F5344CB8AC3E}">
        <p14:creationId xmlns:p14="http://schemas.microsoft.com/office/powerpoint/2010/main" val="1412149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085468DE-626E-4A2F-8C14-3660EB679812}" type="datetimeFigureOut">
              <a:rPr lang="vi-VN" smtClean="0"/>
              <a:t>18/12/2021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7BD1AD3-ED76-4C99-8736-D5FBAB4854FE}" type="slidenum">
              <a:rPr lang="vi-VN" smtClean="0"/>
              <a:t>‹#›</a:t>
            </a:fld>
            <a:endParaRPr lang="vi-VN"/>
          </a:p>
        </p:txBody>
      </p:sp>
    </p:spTree>
    <p:extLst>
      <p:ext uri="{BB962C8B-B14F-4D97-AF65-F5344CB8AC3E}">
        <p14:creationId xmlns:p14="http://schemas.microsoft.com/office/powerpoint/2010/main" val="583417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085468DE-626E-4A2F-8C14-3660EB679812}" type="datetimeFigureOut">
              <a:rPr lang="vi-VN" smtClean="0"/>
              <a:t>18/12/2021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7BD1AD3-ED76-4C99-8736-D5FBAB4854FE}" type="slidenum">
              <a:rPr lang="vi-VN" smtClean="0"/>
              <a:t>‹#›</a:t>
            </a:fld>
            <a:endParaRPr lang="vi-VN"/>
          </a:p>
        </p:txBody>
      </p:sp>
    </p:spTree>
    <p:extLst>
      <p:ext uri="{BB962C8B-B14F-4D97-AF65-F5344CB8AC3E}">
        <p14:creationId xmlns:p14="http://schemas.microsoft.com/office/powerpoint/2010/main" val="1587193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自定义版式">
    <p:bg>
      <p:bgPr>
        <a:solidFill>
          <a:schemeClr val="bg1"/>
        </a:solidFill>
        <a:effectLst/>
      </p:bgPr>
    </p:bg>
    <p:spTree>
      <p:nvGrpSpPr>
        <p:cNvPr id="1" name=""/>
        <p:cNvGrpSpPr/>
        <p:nvPr/>
      </p:nvGrpSpPr>
      <p:grpSpPr>
        <a:xfrm>
          <a:off x="0" y="0"/>
          <a:ext cx="0" cy="0"/>
          <a:chOff x="0" y="0"/>
          <a:chExt cx="0" cy="0"/>
        </a:xfrm>
      </p:grpSpPr>
      <p:grpSp>
        <p:nvGrpSpPr>
          <p:cNvPr id="26" name="L_blue"/>
          <p:cNvGrpSpPr/>
          <p:nvPr userDrawn="1"/>
        </p:nvGrpSpPr>
        <p:grpSpPr>
          <a:xfrm>
            <a:off x="-1" y="34210"/>
            <a:ext cx="343385" cy="6748492"/>
            <a:chOff x="228152" y="25657"/>
            <a:chExt cx="257539" cy="5061369"/>
          </a:xfrm>
        </p:grpSpPr>
        <p:pic>
          <p:nvPicPr>
            <p:cNvPr id="27" name="Picture 2" descr="F:\1-原创素材\1_mm1102\PPT\PPT_014\materaials\page_1.png"/>
            <p:cNvPicPr>
              <a:picLocks noChangeAspect="1" noChangeArrowheads="1"/>
            </p:cNvPicPr>
            <p:nvPr/>
          </p:nvPicPr>
          <p:blipFill rotWithShape="1">
            <a:blip r:embed="rId2">
              <a:extLst>
                <a:ext uri="{28A0092B-C50C-407E-A947-70E740481C1C}">
                  <a14:useLocalDpi xmlns:a14="http://schemas.microsoft.com/office/drawing/2010/main" val="0"/>
                </a:ext>
              </a:extLst>
            </a:blip>
            <a:srcRect l="46975"/>
            <a:stretch/>
          </p:blipFill>
          <p:spPr bwMode="auto">
            <a:xfrm>
              <a:off x="228152" y="25657"/>
              <a:ext cx="257539" cy="43141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F:\1-原创素材\1_mm1102\PPT\PPT_014\materaials\page_9.png"/>
            <p:cNvPicPr>
              <a:picLocks noChangeAspect="1" noChangeArrowheads="1"/>
            </p:cNvPicPr>
            <p:nvPr/>
          </p:nvPicPr>
          <p:blipFill rotWithShape="1">
            <a:blip r:embed="rId3">
              <a:extLst>
                <a:ext uri="{28A0092B-C50C-407E-A947-70E740481C1C}">
                  <a14:useLocalDpi xmlns:a14="http://schemas.microsoft.com/office/drawing/2010/main" val="0"/>
                </a:ext>
              </a:extLst>
            </a:blip>
            <a:srcRect l="65100"/>
            <a:stretch/>
          </p:blipFill>
          <p:spPr bwMode="auto">
            <a:xfrm>
              <a:off x="228152" y="2303703"/>
              <a:ext cx="122308" cy="27833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R_blue"/>
          <p:cNvGrpSpPr/>
          <p:nvPr userDrawn="1"/>
        </p:nvGrpSpPr>
        <p:grpSpPr>
          <a:xfrm rot="10800000">
            <a:off x="11952739" y="423057"/>
            <a:ext cx="264115" cy="6405652"/>
            <a:chOff x="8912859" y="317293"/>
            <a:chExt cx="198086" cy="4804239"/>
          </a:xfrm>
        </p:grpSpPr>
        <p:grpSp>
          <p:nvGrpSpPr>
            <p:cNvPr id="34" name="组合 33"/>
            <p:cNvGrpSpPr/>
            <p:nvPr/>
          </p:nvGrpSpPr>
          <p:grpSpPr>
            <a:xfrm>
              <a:off x="8912859" y="573309"/>
              <a:ext cx="198086" cy="4548223"/>
              <a:chOff x="8912859" y="573309"/>
              <a:chExt cx="198086" cy="4548223"/>
            </a:xfrm>
          </p:grpSpPr>
          <p:pic>
            <p:nvPicPr>
              <p:cNvPr id="36" name="Picture 3" descr="F:\1-原创素材\1_mm1102\PPT\PPT_014\materaials\page_2.png"/>
              <p:cNvPicPr>
                <a:picLocks noChangeAspect="1" noChangeArrowheads="1"/>
              </p:cNvPicPr>
              <p:nvPr/>
            </p:nvPicPr>
            <p:blipFill rotWithShape="1">
              <a:blip r:embed="rId4">
                <a:extLst>
                  <a:ext uri="{28A0092B-C50C-407E-A947-70E740481C1C}">
                    <a14:useLocalDpi xmlns:a14="http://schemas.microsoft.com/office/drawing/2010/main" val="0"/>
                  </a:ext>
                </a:extLst>
              </a:blip>
              <a:srcRect l="56731"/>
              <a:stretch/>
            </p:blipFill>
            <p:spPr bwMode="auto">
              <a:xfrm>
                <a:off x="8939525" y="2572170"/>
                <a:ext cx="171420" cy="254936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F:\1-原创素材\1_mm1102\PPT\PPT_014\materaials\page_7.png"/>
              <p:cNvPicPr>
                <a:picLocks noChangeAspect="1" noChangeArrowheads="1"/>
              </p:cNvPicPr>
              <p:nvPr/>
            </p:nvPicPr>
            <p:blipFill rotWithShape="1">
              <a:blip r:embed="rId5">
                <a:extLst>
                  <a:ext uri="{28A0092B-C50C-407E-A947-70E740481C1C}">
                    <a14:useLocalDpi xmlns:a14="http://schemas.microsoft.com/office/drawing/2010/main" val="0"/>
                  </a:ext>
                </a:extLst>
              </a:blip>
              <a:srcRect l="52512"/>
              <a:stretch/>
            </p:blipFill>
            <p:spPr bwMode="auto">
              <a:xfrm>
                <a:off x="8912859" y="573309"/>
                <a:ext cx="198086" cy="4356505"/>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9" descr="F:\1-原创素材\1_mm1102\PPT\PPT_014\materaials\page_8.png"/>
            <p:cNvPicPr>
              <a:picLocks noChangeAspect="1" noChangeArrowheads="1"/>
            </p:cNvPicPr>
            <p:nvPr/>
          </p:nvPicPr>
          <p:blipFill rotWithShape="1">
            <a:blip r:embed="rId6">
              <a:extLst>
                <a:ext uri="{28A0092B-C50C-407E-A947-70E740481C1C}">
                  <a14:useLocalDpi xmlns:a14="http://schemas.microsoft.com/office/drawing/2010/main" val="0"/>
                </a:ext>
              </a:extLst>
            </a:blip>
            <a:srcRect l="42223"/>
            <a:stretch/>
          </p:blipFill>
          <p:spPr bwMode="auto">
            <a:xfrm>
              <a:off x="8912859" y="317293"/>
              <a:ext cx="198086" cy="27913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1" name="组合 2050"/>
          <p:cNvGrpSpPr/>
          <p:nvPr userDrawn="1"/>
        </p:nvGrpSpPr>
        <p:grpSpPr>
          <a:xfrm>
            <a:off x="367688" y="1"/>
            <a:ext cx="11969005" cy="380567"/>
            <a:chOff x="275766" y="485353"/>
            <a:chExt cx="8976754" cy="285425"/>
          </a:xfrm>
        </p:grpSpPr>
        <p:pic>
          <p:nvPicPr>
            <p:cNvPr id="30" name="T1_green" descr="F:\1-原创素材\1_mm1102\PPT\PPT_014\materaials\page_3.png"/>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t="79555"/>
            <a:stretch/>
          </p:blipFill>
          <p:spPr bwMode="auto">
            <a:xfrm>
              <a:off x="275766" y="485353"/>
              <a:ext cx="3352228" cy="117110"/>
            </a:xfrm>
            <a:prstGeom prst="rect">
              <a:avLst/>
            </a:prstGeom>
            <a:noFill/>
            <a:extLst>
              <a:ext uri="{909E8E84-426E-40DD-AFC4-6F175D3DCCD1}">
                <a14:hiddenFill xmlns:a14="http://schemas.microsoft.com/office/drawing/2010/main">
                  <a:solidFill>
                    <a:srgbClr val="FFFFFF"/>
                  </a:solidFill>
                </a14:hiddenFill>
              </a:ext>
            </a:extLst>
          </p:spPr>
        </p:pic>
        <p:pic>
          <p:nvPicPr>
            <p:cNvPr id="31" name="T3_red" descr="F:\1-原创素材\1_mm1102\PPT\PPT_014\materaials\page_11.png"/>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76958"/>
            <a:stretch/>
          </p:blipFill>
          <p:spPr bwMode="auto">
            <a:xfrm>
              <a:off x="4601781" y="485353"/>
              <a:ext cx="4154097" cy="117110"/>
            </a:xfrm>
            <a:prstGeom prst="rect">
              <a:avLst/>
            </a:prstGeom>
            <a:noFill/>
            <a:extLst>
              <a:ext uri="{909E8E84-426E-40DD-AFC4-6F175D3DCCD1}">
                <a14:hiddenFill xmlns:a14="http://schemas.microsoft.com/office/drawing/2010/main">
                  <a:solidFill>
                    <a:srgbClr val="FFFFFF"/>
                  </a:solidFill>
                </a14:hiddenFill>
              </a:ext>
            </a:extLst>
          </p:spPr>
        </p:pic>
        <p:pic>
          <p:nvPicPr>
            <p:cNvPr id="32" name="T4_orange" descr="F:\1-原创素材\1_mm1102\PPT\PPT_014\materaials\page_5.png"/>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t="72483"/>
            <a:stretch/>
          </p:blipFill>
          <p:spPr bwMode="auto">
            <a:xfrm>
              <a:off x="7393557" y="485353"/>
              <a:ext cx="1858963" cy="184258"/>
            </a:xfrm>
            <a:prstGeom prst="rect">
              <a:avLst/>
            </a:prstGeom>
            <a:noFill/>
            <a:extLst>
              <a:ext uri="{909E8E84-426E-40DD-AFC4-6F175D3DCCD1}">
                <a14:hiddenFill xmlns:a14="http://schemas.microsoft.com/office/drawing/2010/main">
                  <a:solidFill>
                    <a:srgbClr val="FFFFFF"/>
                  </a:solidFill>
                </a14:hiddenFill>
              </a:ext>
            </a:extLst>
          </p:spPr>
        </p:pic>
        <p:pic>
          <p:nvPicPr>
            <p:cNvPr id="38" name="T2_orange" descr="F:\1-原创素材\1_mm1102\PPT\PPT_014\materaials\page_6.png"/>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t="50170"/>
            <a:stretch/>
          </p:blipFill>
          <p:spPr bwMode="auto">
            <a:xfrm>
              <a:off x="2914947" y="485353"/>
              <a:ext cx="2239898" cy="2854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2" name="组合 2051"/>
          <p:cNvGrpSpPr/>
          <p:nvPr userDrawn="1"/>
        </p:nvGrpSpPr>
        <p:grpSpPr>
          <a:xfrm>
            <a:off x="200396" y="6557731"/>
            <a:ext cx="11474107" cy="300269"/>
            <a:chOff x="150297" y="4506158"/>
            <a:chExt cx="8605580" cy="225202"/>
          </a:xfrm>
        </p:grpSpPr>
        <p:pic>
          <p:nvPicPr>
            <p:cNvPr id="29" name="B2_green" descr="F:\1-原创素材\1_mm1102\PPT\PPT_014\materaials\page_10.png"/>
            <p:cNvPicPr>
              <a:picLocks noChangeAspect="1" noChangeArrowheads="1"/>
            </p:cNvPicPr>
            <p:nvPr userDrawn="1"/>
          </p:nvPicPr>
          <p:blipFill rotWithShape="1">
            <a:blip r:embed="rId11">
              <a:extLst>
                <a:ext uri="{28A0092B-C50C-407E-A947-70E740481C1C}">
                  <a14:useLocalDpi xmlns:a14="http://schemas.microsoft.com/office/drawing/2010/main" val="0"/>
                </a:ext>
              </a:extLst>
            </a:blip>
            <a:srcRect t="64666"/>
            <a:stretch/>
          </p:blipFill>
          <p:spPr bwMode="auto">
            <a:xfrm rot="10800000">
              <a:off x="4612256" y="4506158"/>
              <a:ext cx="4143621" cy="225202"/>
            </a:xfrm>
            <a:prstGeom prst="rect">
              <a:avLst/>
            </a:prstGeom>
            <a:noFill/>
            <a:extLst>
              <a:ext uri="{909E8E84-426E-40DD-AFC4-6F175D3DCCD1}">
                <a14:hiddenFill xmlns:a14="http://schemas.microsoft.com/office/drawing/2010/main">
                  <a:solidFill>
                    <a:srgbClr val="FFFFFF"/>
                  </a:solidFill>
                </a14:hiddenFill>
              </a:ext>
            </a:extLst>
          </p:spPr>
        </p:pic>
        <p:pic>
          <p:nvPicPr>
            <p:cNvPr id="39" name="B1_red" descr="F:\1-原创素材\1_mm1102\PPT\PPT_014\materaials\page_4.png"/>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t="70952"/>
            <a:stretch/>
          </p:blipFill>
          <p:spPr bwMode="auto">
            <a:xfrm rot="10800000">
              <a:off x="150297" y="4562632"/>
              <a:ext cx="5400707" cy="1687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6203737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085468DE-626E-4A2F-8C14-3660EB679812}" type="datetimeFigureOut">
              <a:rPr lang="vi-VN" smtClean="0"/>
              <a:t>18/12/2021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7BD1AD3-ED76-4C99-8736-D5FBAB4854FE}" type="slidenum">
              <a:rPr lang="vi-VN" smtClean="0"/>
              <a:t>‹#›</a:t>
            </a:fld>
            <a:endParaRPr lang="vi-VN"/>
          </a:p>
        </p:txBody>
      </p:sp>
    </p:spTree>
    <p:extLst>
      <p:ext uri="{BB962C8B-B14F-4D97-AF65-F5344CB8AC3E}">
        <p14:creationId xmlns:p14="http://schemas.microsoft.com/office/powerpoint/2010/main" val="4169909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85468DE-626E-4A2F-8C14-3660EB679812}" type="datetimeFigureOut">
              <a:rPr lang="vi-VN" smtClean="0"/>
              <a:t>18/12/2021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7BD1AD3-ED76-4C99-8736-D5FBAB4854FE}" type="slidenum">
              <a:rPr lang="vi-VN" smtClean="0"/>
              <a:t>‹#›</a:t>
            </a:fld>
            <a:endParaRPr lang="vi-VN"/>
          </a:p>
        </p:txBody>
      </p:sp>
    </p:spTree>
    <p:extLst>
      <p:ext uri="{BB962C8B-B14F-4D97-AF65-F5344CB8AC3E}">
        <p14:creationId xmlns:p14="http://schemas.microsoft.com/office/powerpoint/2010/main" val="1334201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085468DE-626E-4A2F-8C14-3660EB679812}" type="datetimeFigureOut">
              <a:rPr lang="vi-VN" smtClean="0"/>
              <a:t>18/12/2021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7BD1AD3-ED76-4C99-8736-D5FBAB4854FE}" type="slidenum">
              <a:rPr lang="vi-VN" smtClean="0"/>
              <a:t>‹#›</a:t>
            </a:fld>
            <a:endParaRPr lang="vi-VN"/>
          </a:p>
        </p:txBody>
      </p:sp>
    </p:spTree>
    <p:extLst>
      <p:ext uri="{BB962C8B-B14F-4D97-AF65-F5344CB8AC3E}">
        <p14:creationId xmlns:p14="http://schemas.microsoft.com/office/powerpoint/2010/main" val="386236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085468DE-626E-4A2F-8C14-3660EB679812}" type="datetimeFigureOut">
              <a:rPr lang="vi-VN" smtClean="0"/>
              <a:t>18/12/2021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77BD1AD3-ED76-4C99-8736-D5FBAB4854FE}" type="slidenum">
              <a:rPr lang="vi-VN" smtClean="0"/>
              <a:t>‹#›</a:t>
            </a:fld>
            <a:endParaRPr lang="vi-VN"/>
          </a:p>
        </p:txBody>
      </p:sp>
    </p:spTree>
    <p:extLst>
      <p:ext uri="{BB962C8B-B14F-4D97-AF65-F5344CB8AC3E}">
        <p14:creationId xmlns:p14="http://schemas.microsoft.com/office/powerpoint/2010/main" val="746954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085468DE-626E-4A2F-8C14-3660EB679812}" type="datetimeFigureOut">
              <a:rPr lang="vi-VN" smtClean="0"/>
              <a:t>18/12/2021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77BD1AD3-ED76-4C99-8736-D5FBAB4854FE}" type="slidenum">
              <a:rPr lang="vi-VN" smtClean="0"/>
              <a:t>‹#›</a:t>
            </a:fld>
            <a:endParaRPr lang="vi-VN"/>
          </a:p>
        </p:txBody>
      </p:sp>
    </p:spTree>
    <p:extLst>
      <p:ext uri="{BB962C8B-B14F-4D97-AF65-F5344CB8AC3E}">
        <p14:creationId xmlns:p14="http://schemas.microsoft.com/office/powerpoint/2010/main" val="2877869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5468DE-626E-4A2F-8C14-3660EB679812}" type="datetimeFigureOut">
              <a:rPr lang="vi-VN" smtClean="0"/>
              <a:t>18/12/2021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77BD1AD3-ED76-4C99-8736-D5FBAB4854FE}" type="slidenum">
              <a:rPr lang="vi-VN" smtClean="0"/>
              <a:t>‹#›</a:t>
            </a:fld>
            <a:endParaRPr lang="vi-VN"/>
          </a:p>
        </p:txBody>
      </p:sp>
    </p:spTree>
    <p:extLst>
      <p:ext uri="{BB962C8B-B14F-4D97-AF65-F5344CB8AC3E}">
        <p14:creationId xmlns:p14="http://schemas.microsoft.com/office/powerpoint/2010/main" val="2630349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85468DE-626E-4A2F-8C14-3660EB679812}" type="datetimeFigureOut">
              <a:rPr lang="vi-VN" smtClean="0"/>
              <a:t>18/12/2021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7BD1AD3-ED76-4C99-8736-D5FBAB4854FE}" type="slidenum">
              <a:rPr lang="vi-VN" smtClean="0"/>
              <a:t>‹#›</a:t>
            </a:fld>
            <a:endParaRPr lang="vi-VN"/>
          </a:p>
        </p:txBody>
      </p:sp>
    </p:spTree>
    <p:extLst>
      <p:ext uri="{BB962C8B-B14F-4D97-AF65-F5344CB8AC3E}">
        <p14:creationId xmlns:p14="http://schemas.microsoft.com/office/powerpoint/2010/main" val="1516000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85468DE-626E-4A2F-8C14-3660EB679812}" type="datetimeFigureOut">
              <a:rPr lang="vi-VN" smtClean="0"/>
              <a:t>18/12/2021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7BD1AD3-ED76-4C99-8736-D5FBAB4854FE}" type="slidenum">
              <a:rPr lang="vi-VN" smtClean="0"/>
              <a:t>‹#›</a:t>
            </a:fld>
            <a:endParaRPr lang="vi-VN"/>
          </a:p>
        </p:txBody>
      </p:sp>
    </p:spTree>
    <p:extLst>
      <p:ext uri="{BB962C8B-B14F-4D97-AF65-F5344CB8AC3E}">
        <p14:creationId xmlns:p14="http://schemas.microsoft.com/office/powerpoint/2010/main" val="414420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5468DE-626E-4A2F-8C14-3660EB679812}" type="datetimeFigureOut">
              <a:rPr lang="vi-VN" smtClean="0"/>
              <a:t>18/12/2021</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BD1AD3-ED76-4C99-8736-D5FBAB4854FE}" type="slidenum">
              <a:rPr lang="vi-VN" smtClean="0"/>
              <a:t>‹#›</a:t>
            </a:fld>
            <a:endParaRPr lang="vi-VN"/>
          </a:p>
        </p:txBody>
      </p:sp>
    </p:spTree>
    <p:extLst>
      <p:ext uri="{BB962C8B-B14F-4D97-AF65-F5344CB8AC3E}">
        <p14:creationId xmlns:p14="http://schemas.microsoft.com/office/powerpoint/2010/main" val="3335341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jpg"/><Relationship Id="rId1" Type="http://schemas.openxmlformats.org/officeDocument/2006/relationships/slideLayout" Target="../slideLayouts/slideLayout7.xml"/><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72" Type="http://schemas.openxmlformats.org/officeDocument/2006/relationships/image" Target="../media/image20.png"/><Relationship Id="rId3" Type="http://schemas.openxmlformats.org/officeDocument/2006/relationships/image" Target="../media/image44.svg"/><Relationship Id="rId68" Type="http://schemas.openxmlformats.org/officeDocument/2006/relationships/image" Target="../media/image33.png"/><Relationship Id="rId21" Type="http://schemas.openxmlformats.org/officeDocument/2006/relationships/image" Target="../media/image149.svg"/><Relationship Id="rId63" Type="http://schemas.openxmlformats.org/officeDocument/2006/relationships/image" Target="../media/image183.svg"/><Relationship Id="rId46" Type="http://schemas.openxmlformats.org/officeDocument/2006/relationships/image" Target="../media/image30.png"/><Relationship Id="rId7" Type="http://schemas.openxmlformats.org/officeDocument/2006/relationships/image" Target="../media/image136.svg"/><Relationship Id="rId67" Type="http://schemas.openxmlformats.org/officeDocument/2006/relationships/image" Target="../media/image32.png"/><Relationship Id="rId17" Type="http://schemas.openxmlformats.org/officeDocument/2006/relationships/image" Target="../media/image145.svg"/><Relationship Id="rId33" Type="http://schemas.openxmlformats.org/officeDocument/2006/relationships/image" Target="../media/image161.svg"/><Relationship Id="rId71" Type="http://schemas.openxmlformats.org/officeDocument/2006/relationships/image" Target="../media/image36.png"/><Relationship Id="rId2" Type="http://schemas.openxmlformats.org/officeDocument/2006/relationships/image" Target="../media/image28.png"/><Relationship Id="rId70" Type="http://schemas.openxmlformats.org/officeDocument/2006/relationships/image" Target="../media/image35.png"/><Relationship Id="rId75" Type="http://schemas.openxmlformats.org/officeDocument/2006/relationships/image" Target="../media/image187.svg"/><Relationship Id="rId1" Type="http://schemas.openxmlformats.org/officeDocument/2006/relationships/slideLayout" Target="../slideLayouts/slideLayout2.xml"/><Relationship Id="rId45" Type="http://schemas.openxmlformats.org/officeDocument/2006/relationships/image" Target="../media/image168.svg"/><Relationship Id="rId66" Type="http://schemas.openxmlformats.org/officeDocument/2006/relationships/image" Target="../media/image31.png"/><Relationship Id="rId74" Type="http://schemas.openxmlformats.org/officeDocument/2006/relationships/image" Target="../media/image38.png"/><Relationship Id="rId23" Type="http://schemas.openxmlformats.org/officeDocument/2006/relationships/image" Target="../media/image151.svg"/><Relationship Id="rId57" Type="http://schemas.openxmlformats.org/officeDocument/2006/relationships/image" Target="../media/image178.svg"/><Relationship Id="rId61" Type="http://schemas.openxmlformats.org/officeDocument/2006/relationships/image" Target="../media/image181.svg"/><Relationship Id="rId65" Type="http://schemas.openxmlformats.org/officeDocument/2006/relationships/image" Target="../media/image185.svg"/><Relationship Id="rId73" Type="http://schemas.openxmlformats.org/officeDocument/2006/relationships/image" Target="../media/image37.png"/><Relationship Id="rId4" Type="http://schemas.openxmlformats.org/officeDocument/2006/relationships/image" Target="../media/image29.png"/><Relationship Id="rId69"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39.jpg"/><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18.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slide" Target="slide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slide" Target="sl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4.jpg"/></Relationships>
</file>

<file path=ppt/slides/_rels/slide2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slide" Target="slide15.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audio" Target="../media/audio3.wav"/><Relationship Id="rId7" Type="http://schemas.openxmlformats.org/officeDocument/2006/relationships/image" Target="../media/image43.png"/><Relationship Id="rId12" Type="http://schemas.openxmlformats.org/officeDocument/2006/relationships/image" Target="../media/image47.gif"/><Relationship Id="rId2" Type="http://schemas.openxmlformats.org/officeDocument/2006/relationships/audio" Target="../media/audio2.wav"/><Relationship Id="rId1" Type="http://schemas.openxmlformats.org/officeDocument/2006/relationships/slideLayout" Target="../slideLayouts/slideLayout6.xml"/><Relationship Id="rId6" Type="http://schemas.openxmlformats.org/officeDocument/2006/relationships/audio" Target="../media/audio6.wav"/><Relationship Id="rId11" Type="http://schemas.openxmlformats.org/officeDocument/2006/relationships/image" Target="../media/image46.gif"/><Relationship Id="rId5" Type="http://schemas.openxmlformats.org/officeDocument/2006/relationships/audio" Target="../media/audio5.wav"/><Relationship Id="rId10" Type="http://schemas.openxmlformats.org/officeDocument/2006/relationships/image" Target="../media/image45.gif"/><Relationship Id="rId4" Type="http://schemas.openxmlformats.org/officeDocument/2006/relationships/audio" Target="../media/audio4.wav"/><Relationship Id="rId9" Type="http://schemas.openxmlformats.org/officeDocument/2006/relationships/audio" Target="../media/audio7.wav"/></Relationships>
</file>

<file path=ppt/slides/_rels/slide23.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audio" Target="../media/audio3.wav"/><Relationship Id="rId7" Type="http://schemas.openxmlformats.org/officeDocument/2006/relationships/image" Target="../media/image43.png"/><Relationship Id="rId12" Type="http://schemas.openxmlformats.org/officeDocument/2006/relationships/image" Target="../media/image47.gif"/><Relationship Id="rId2" Type="http://schemas.openxmlformats.org/officeDocument/2006/relationships/audio" Target="../media/audio2.wav"/><Relationship Id="rId1" Type="http://schemas.openxmlformats.org/officeDocument/2006/relationships/slideLayout" Target="../slideLayouts/slideLayout6.xml"/><Relationship Id="rId6" Type="http://schemas.openxmlformats.org/officeDocument/2006/relationships/audio" Target="../media/audio6.wav"/><Relationship Id="rId11" Type="http://schemas.openxmlformats.org/officeDocument/2006/relationships/image" Target="../media/image46.gif"/><Relationship Id="rId5" Type="http://schemas.openxmlformats.org/officeDocument/2006/relationships/audio" Target="../media/audio5.wav"/><Relationship Id="rId10" Type="http://schemas.openxmlformats.org/officeDocument/2006/relationships/image" Target="../media/image45.gif"/><Relationship Id="rId4" Type="http://schemas.openxmlformats.org/officeDocument/2006/relationships/audio" Target="../media/audio4.wav"/><Relationship Id="rId9" Type="http://schemas.openxmlformats.org/officeDocument/2006/relationships/audio" Target="../media/audio7.wav"/></Relationships>
</file>

<file path=ppt/slides/_rels/slide24.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6.gif"/><Relationship Id="rId3" Type="http://schemas.openxmlformats.org/officeDocument/2006/relationships/audio" Target="../media/audio2.wav"/><Relationship Id="rId7" Type="http://schemas.openxmlformats.org/officeDocument/2006/relationships/audio" Target="../media/audio6.wav"/><Relationship Id="rId12" Type="http://schemas.openxmlformats.org/officeDocument/2006/relationships/image" Target="../media/image47.gif"/><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audio" Target="../media/audio5.wav"/><Relationship Id="rId11" Type="http://schemas.openxmlformats.org/officeDocument/2006/relationships/image" Target="../media/image45.gif"/><Relationship Id="rId5" Type="http://schemas.openxmlformats.org/officeDocument/2006/relationships/audio" Target="../media/audio4.wav"/><Relationship Id="rId10" Type="http://schemas.openxmlformats.org/officeDocument/2006/relationships/audio" Target="../media/audio7.wav"/><Relationship Id="rId4" Type="http://schemas.openxmlformats.org/officeDocument/2006/relationships/audio" Target="../media/audio3.wav"/><Relationship Id="rId9" Type="http://schemas.openxmlformats.org/officeDocument/2006/relationships/image" Target="../media/image44.jpeg"/></Relationships>
</file>

<file path=ppt/slides/_rels/slide25.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audio" Target="../media/audio1.wav"/><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3" Type="http://schemas.openxmlformats.org/officeDocument/2006/relationships/image" Target="../media/image142.svg"/><Relationship Id="rId12"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11" Type="http://schemas.openxmlformats.org/officeDocument/2006/relationships/image" Target="../media/image140.svg"/><Relationship Id="rId61" Type="http://schemas.openxmlformats.org/officeDocument/2006/relationships/image" Target="../media/image181.svg"/><Relationship Id="rId1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5" name="Text Box 7"/>
          <p:cNvSpPr txBox="1">
            <a:spLocks noChangeArrowheads="1"/>
          </p:cNvSpPr>
          <p:nvPr/>
        </p:nvSpPr>
        <p:spPr bwMode="auto">
          <a:xfrm>
            <a:off x="2326025" y="790544"/>
            <a:ext cx="7924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FontTx/>
              <a:buNone/>
            </a:pPr>
            <a:r>
              <a:rPr lang="en-US" altLang="vi-VN" b="1" dirty="0" err="1">
                <a:solidFill>
                  <a:srgbClr val="002060"/>
                </a:solidFill>
                <a:latin typeface="HP001 5 hàng" panose="020B0603050302020204" pitchFamily="34" charset="-93"/>
                <a:cs typeface="Arial" panose="020B0604020202020204" pitchFamily="34" charset="0"/>
              </a:rPr>
              <a:t>Thứ</a:t>
            </a:r>
            <a:r>
              <a:rPr lang="en-US" altLang="vi-VN" b="1" dirty="0">
                <a:solidFill>
                  <a:srgbClr val="002060"/>
                </a:solidFill>
                <a:latin typeface="HP001 5 hàng" panose="020B0603050302020204" pitchFamily="34" charset="-93"/>
                <a:cs typeface="Arial" panose="020B0604020202020204" pitchFamily="34" charset="0"/>
              </a:rPr>
              <a:t> </a:t>
            </a:r>
            <a:r>
              <a:rPr lang="en-US" altLang="vi-VN" b="1" dirty="0" err="1" smtClean="0">
                <a:solidFill>
                  <a:srgbClr val="002060"/>
                </a:solidFill>
                <a:latin typeface="HP001 5 hàng" panose="020B0603050302020204" pitchFamily="34" charset="-93"/>
                <a:cs typeface="Arial" panose="020B0604020202020204" pitchFamily="34" charset="0"/>
              </a:rPr>
              <a:t>năm</a:t>
            </a:r>
            <a:r>
              <a:rPr lang="en-US" altLang="vi-VN" b="1" dirty="0" smtClean="0">
                <a:solidFill>
                  <a:srgbClr val="002060"/>
                </a:solidFill>
                <a:latin typeface="HP001 5 hàng" panose="020B0603050302020204" pitchFamily="34" charset="-93"/>
                <a:cs typeface="Arial" panose="020B0604020202020204" pitchFamily="34" charset="0"/>
              </a:rPr>
              <a:t>, </a:t>
            </a:r>
            <a:r>
              <a:rPr lang="en-US" altLang="vi-VN" b="1" err="1">
                <a:solidFill>
                  <a:srgbClr val="002060"/>
                </a:solidFill>
                <a:latin typeface="HP001 5 hàng" panose="020B0603050302020204" pitchFamily="34" charset="-93"/>
                <a:cs typeface="Arial" panose="020B0604020202020204" pitchFamily="34" charset="0"/>
              </a:rPr>
              <a:t>ngày</a:t>
            </a:r>
            <a:r>
              <a:rPr lang="en-US" altLang="vi-VN" b="1">
                <a:solidFill>
                  <a:srgbClr val="002060"/>
                </a:solidFill>
                <a:latin typeface="HP001 5 hàng" panose="020B0603050302020204" pitchFamily="34" charset="-93"/>
                <a:cs typeface="Arial" panose="020B0604020202020204" pitchFamily="34" charset="0"/>
              </a:rPr>
              <a:t> </a:t>
            </a:r>
            <a:r>
              <a:rPr lang="en-US" altLang="vi-VN" b="1" smtClean="0">
                <a:solidFill>
                  <a:srgbClr val="002060"/>
                </a:solidFill>
                <a:latin typeface="HP001 5 hàng" panose="020B0603050302020204" pitchFamily="34" charset="-93"/>
                <a:cs typeface="Arial" panose="020B0604020202020204" pitchFamily="34" charset="0"/>
              </a:rPr>
              <a:t>23 </a:t>
            </a:r>
            <a:r>
              <a:rPr lang="en-US" altLang="vi-VN" b="1" dirty="0">
                <a:solidFill>
                  <a:srgbClr val="002060"/>
                </a:solidFill>
                <a:latin typeface="HP001 5 hàng" panose="020B0603050302020204" pitchFamily="34" charset="-93"/>
                <a:cs typeface="Arial" panose="020B0604020202020204" pitchFamily="34" charset="0"/>
              </a:rPr>
              <a:t>tháng 12 năm 2020 </a:t>
            </a:r>
          </a:p>
          <a:p>
            <a:pPr algn="ctr">
              <a:spcBef>
                <a:spcPct val="50000"/>
              </a:spcBef>
              <a:buClrTx/>
              <a:buFontTx/>
              <a:buNone/>
            </a:pPr>
            <a:r>
              <a:rPr lang="en-US" altLang="vi-VN" b="1" dirty="0">
                <a:solidFill>
                  <a:srgbClr val="002060"/>
                </a:solidFill>
                <a:latin typeface="HP001 5 hàng" panose="020B0603050302020204" pitchFamily="34" charset="-93"/>
                <a:cs typeface="Arial" panose="020B0604020202020204" pitchFamily="34" charset="0"/>
              </a:rPr>
              <a:t> </a:t>
            </a:r>
            <a:endParaRPr lang="en-US" altLang="vi-VN" sz="4000" b="1" dirty="0">
              <a:solidFill>
                <a:srgbClr val="002060"/>
              </a:solidFill>
              <a:latin typeface="HP001 5 hàng" panose="020B0603050302020204" pitchFamily="34" charset="-93"/>
              <a:cs typeface="Arial" panose="020B0604020202020204" pitchFamily="34" charset="0"/>
            </a:endParaRPr>
          </a:p>
        </p:txBody>
      </p:sp>
      <p:sp>
        <p:nvSpPr>
          <p:cNvPr id="3076" name="Rectangle 1"/>
          <p:cNvSpPr>
            <a:spLocks noChangeArrowheads="1"/>
          </p:cNvSpPr>
          <p:nvPr/>
        </p:nvSpPr>
        <p:spPr bwMode="auto">
          <a:xfrm>
            <a:off x="3758249" y="1650656"/>
            <a:ext cx="457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spcBef>
                <a:spcPct val="50000"/>
              </a:spcBef>
            </a:pPr>
            <a:r>
              <a:rPr lang="en-US" altLang="vi-VN" b="1" dirty="0">
                <a:solidFill>
                  <a:srgbClr val="002060"/>
                </a:solidFill>
                <a:latin typeface="HP001 5 hàng" panose="020B0603050302020204" pitchFamily="34" charset="-93"/>
                <a:cs typeface="Arial" panose="020B0604020202020204" pitchFamily="34" charset="0"/>
              </a:rPr>
              <a:t>Luyện từ và câu</a:t>
            </a:r>
          </a:p>
        </p:txBody>
      </p:sp>
    </p:spTree>
    <p:extLst>
      <p:ext uri="{BB962C8B-B14F-4D97-AF65-F5344CB8AC3E}">
        <p14:creationId xmlns:p14="http://schemas.microsoft.com/office/powerpoint/2010/main" val="1080262079"/>
      </p:ext>
    </p:extLst>
  </p:cSld>
  <p:clrMapOvr>
    <a:masterClrMapping/>
  </p:clrMapOvr>
  <p:transition spd="med">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554" b="100000" l="0" r="100000">
                        <a14:foregroundMark x1="24920" y1="24908" x2="18690" y2="82472"/>
                        <a14:foregroundMark x1="81470" y1="28782" x2="87700" y2="77860"/>
                        <a14:foregroundMark x1="90575" y1="77122" x2="93930" y2="79151"/>
                        <a14:foregroundMark x1="6869" y1="77860" x2="15335" y2="75830"/>
                        <a14:foregroundMark x1="32907" y1="73985" x2="39137" y2="72694"/>
                        <a14:foregroundMark x1="5591" y1="78598" x2="7348" y2="72694"/>
                      </a14:backgroundRemoval>
                    </a14:imgEffect>
                  </a14:imgLayer>
                </a14:imgProps>
              </a:ext>
              <a:ext uri="{28A0092B-C50C-407E-A947-70E740481C1C}">
                <a14:useLocalDpi xmlns:a14="http://schemas.microsoft.com/office/drawing/2010/main" val="0"/>
              </a:ext>
            </a:extLst>
          </a:blip>
          <a:stretch>
            <a:fillRect/>
          </a:stretch>
        </p:blipFill>
        <p:spPr>
          <a:xfrm>
            <a:off x="2815" y="-340759"/>
            <a:ext cx="2647919" cy="2292607"/>
          </a:xfrm>
          <a:prstGeom prst="rect">
            <a:avLst/>
          </a:prstGeom>
          <a:ln>
            <a:noFill/>
          </a:ln>
          <a:effectLst>
            <a:outerShdw blurRad="292100" dist="139700" dir="2700000" algn="tl" rotWithShape="0">
              <a:srgbClr val="333333">
                <a:alpha val="65000"/>
              </a:srgbClr>
            </a:outerShdw>
          </a:effectLst>
        </p:spPr>
      </p:pic>
      <p:sp>
        <p:nvSpPr>
          <p:cNvPr id="156676" name="Text Box 4"/>
          <p:cNvSpPr txBox="1">
            <a:spLocks noChangeArrowheads="1"/>
          </p:cNvSpPr>
          <p:nvPr/>
        </p:nvSpPr>
        <p:spPr bwMode="auto">
          <a:xfrm>
            <a:off x="846868" y="1756730"/>
            <a:ext cx="10806579"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vi-VN" b="1" i="1" dirty="0">
                <a:solidFill>
                  <a:schemeClr val="tx2"/>
                </a:solidFill>
                <a:latin typeface="Times New Roman" panose="02020603050405020304" pitchFamily="18" charset="0"/>
                <a:cs typeface="Times New Roman" panose="02020603050405020304" pitchFamily="18" charset="0"/>
              </a:rPr>
              <a:t>3. Ba câu sau đây cũng là câu kể. Theo em, chúng được dùng làm </a:t>
            </a:r>
            <a:r>
              <a:rPr lang="en-US" altLang="vi-VN" b="1" i="1" dirty="0" err="1">
                <a:solidFill>
                  <a:schemeClr val="tx2"/>
                </a:solidFill>
                <a:latin typeface="Times New Roman" panose="02020603050405020304" pitchFamily="18" charset="0"/>
                <a:cs typeface="Times New Roman" panose="02020603050405020304" pitchFamily="18" charset="0"/>
              </a:rPr>
              <a:t>gì</a:t>
            </a:r>
            <a:r>
              <a:rPr lang="en-US" altLang="vi-VN" b="1" i="1" dirty="0" smtClean="0">
                <a:solidFill>
                  <a:schemeClr val="tx2"/>
                </a:solidFill>
                <a:latin typeface="Times New Roman" panose="02020603050405020304" pitchFamily="18" charset="0"/>
                <a:cs typeface="Times New Roman" panose="02020603050405020304" pitchFamily="18" charset="0"/>
              </a:rPr>
              <a:t>?</a:t>
            </a:r>
          </a:p>
          <a:p>
            <a:pPr eaLnBrk="0" hangingPunct="0">
              <a:spcBef>
                <a:spcPts val="0"/>
              </a:spcBef>
              <a:buNone/>
            </a:pPr>
            <a:r>
              <a:rPr lang="en-US" altLang="en-US" sz="2800" b="1" dirty="0" smtClean="0">
                <a:latin typeface="Times New Roman" panose="02020603050405020304" pitchFamily="18" charset="0"/>
              </a:rPr>
              <a:t>    Ba-</a:t>
            </a:r>
            <a:r>
              <a:rPr lang="en-US" altLang="en-US" sz="2800" b="1" dirty="0" err="1" smtClean="0">
                <a:latin typeface="Times New Roman" panose="02020603050405020304" pitchFamily="18" charset="0"/>
              </a:rPr>
              <a:t>ra</a:t>
            </a:r>
            <a:r>
              <a:rPr lang="en-US" altLang="en-US" sz="2800" b="1" dirty="0" smtClean="0">
                <a:latin typeface="Times New Roman" panose="02020603050405020304" pitchFamily="18" charset="0"/>
              </a:rPr>
              <a:t>-</a:t>
            </a:r>
            <a:r>
              <a:rPr lang="en-US" altLang="en-US" sz="2800" b="1" dirty="0" err="1" smtClean="0">
                <a:latin typeface="Times New Roman" panose="02020603050405020304" pitchFamily="18" charset="0"/>
              </a:rPr>
              <a:t>ba</a:t>
            </a:r>
            <a:r>
              <a:rPr lang="en-US" altLang="en-US" sz="2800" b="1" dirty="0" smtClean="0">
                <a:latin typeface="Times New Roman" panose="02020603050405020304" pitchFamily="18" charset="0"/>
              </a:rPr>
              <a:t> </a:t>
            </a:r>
            <a:r>
              <a:rPr lang="en-US" altLang="en-US" sz="2800" b="1" dirty="0" err="1">
                <a:latin typeface="Times New Roman" panose="02020603050405020304" pitchFamily="18" charset="0"/>
              </a:rPr>
              <a:t>uống</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rượu</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đã</a:t>
            </a:r>
            <a:r>
              <a:rPr lang="en-US" altLang="en-US" sz="2800" b="1" dirty="0">
                <a:latin typeface="Times New Roman" panose="02020603050405020304" pitchFamily="18" charset="0"/>
              </a:rPr>
              <a:t> say. </a:t>
            </a:r>
            <a:r>
              <a:rPr lang="en-US" altLang="en-US" sz="2800" b="1" dirty="0" err="1">
                <a:latin typeface="Times New Roman" panose="02020603050405020304" pitchFamily="18" charset="0"/>
              </a:rPr>
              <a:t>Vừa</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hơ</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bộ</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râu</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lão</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vừa</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nói</a:t>
            </a:r>
            <a:r>
              <a:rPr lang="en-US" altLang="en-US" sz="2800" b="1" dirty="0">
                <a:latin typeface="Times New Roman" panose="02020603050405020304" pitchFamily="18" charset="0"/>
              </a:rPr>
              <a:t>:</a:t>
            </a:r>
          </a:p>
          <a:p>
            <a:pPr eaLnBrk="0" hangingPunct="0">
              <a:spcBef>
                <a:spcPts val="0"/>
              </a:spcBef>
              <a:buNone/>
            </a:pPr>
            <a:r>
              <a:rPr lang="en-US" altLang="en-US" sz="2800" b="1" dirty="0" smtClean="0">
                <a:latin typeface="Times New Roman" panose="02020603050405020304" pitchFamily="18" charset="0"/>
              </a:rPr>
              <a:t>    - </a:t>
            </a:r>
            <a:r>
              <a:rPr lang="en-US" altLang="en-US" sz="2800" b="1" dirty="0" err="1">
                <a:latin typeface="Times New Roman" panose="02020603050405020304" pitchFamily="18" charset="0"/>
              </a:rPr>
              <a:t>Bắt</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được</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thằng</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người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gỗ</a:t>
            </a:r>
            <a:r>
              <a:rPr lang="en-US" altLang="en-US" sz="2800" b="1" dirty="0">
                <a:latin typeface="Times New Roman" panose="02020603050405020304" pitchFamily="18" charset="0"/>
              </a:rPr>
              <a:t>, ta </a:t>
            </a:r>
            <a:r>
              <a:rPr lang="en-US" altLang="en-US" sz="2800" b="1" dirty="0" err="1">
                <a:latin typeface="Times New Roman" panose="02020603050405020304" pitchFamily="18" charset="0"/>
              </a:rPr>
              <a:t>sẽ</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tống</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nó</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vào</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cái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lò</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sưởi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này</a:t>
            </a:r>
            <a:r>
              <a:rPr lang="en-US" altLang="en-US" sz="2800" b="1" dirty="0">
                <a:latin typeface="Times New Roman" panose="02020603050405020304" pitchFamily="18" charset="0"/>
              </a:rPr>
              <a:t>.</a:t>
            </a:r>
          </a:p>
          <a:p>
            <a:pPr>
              <a:spcBef>
                <a:spcPct val="50000"/>
              </a:spcBef>
              <a:buClrTx/>
              <a:buFontTx/>
              <a:buNone/>
            </a:pPr>
            <a:endParaRPr lang="en-US" altLang="vi-VN" b="1" i="1" dirty="0">
              <a:solidFill>
                <a:schemeClr val="tx2"/>
              </a:solidFill>
              <a:latin typeface="Times New Roman" panose="02020603050405020304" pitchFamily="18" charset="0"/>
              <a:cs typeface="Times New Roman" panose="02020603050405020304" pitchFamily="18" charset="0"/>
            </a:endParaRPr>
          </a:p>
        </p:txBody>
      </p:sp>
      <p:graphicFrame>
        <p:nvGraphicFramePr>
          <p:cNvPr id="16" name="Group 58"/>
          <p:cNvGraphicFramePr>
            <a:graphicFrameLocks/>
          </p:cNvGraphicFramePr>
          <p:nvPr>
            <p:extLst/>
          </p:nvPr>
        </p:nvGraphicFramePr>
        <p:xfrm>
          <a:off x="1222272" y="3780990"/>
          <a:ext cx="9593773" cy="2881067"/>
        </p:xfrm>
        <a:graphic>
          <a:graphicData uri="http://schemas.openxmlformats.org/drawingml/2006/table">
            <a:tbl>
              <a:tblPr/>
              <a:tblGrid>
                <a:gridCol w="5862861">
                  <a:extLst>
                    <a:ext uri="{9D8B030D-6E8A-4147-A177-3AD203B41FA5}">
                      <a16:colId xmlns:a16="http://schemas.microsoft.com/office/drawing/2014/main" xmlns="" val="1723977684"/>
                    </a:ext>
                  </a:extLst>
                </a:gridCol>
                <a:gridCol w="3730912">
                  <a:extLst>
                    <a:ext uri="{9D8B030D-6E8A-4147-A177-3AD203B41FA5}">
                      <a16:colId xmlns:a16="http://schemas.microsoft.com/office/drawing/2014/main" xmlns="" val="1140834484"/>
                    </a:ext>
                  </a:extLst>
                </a:gridCol>
              </a:tblGrid>
              <a:tr h="2286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3200" b="1" i="0" u="none" strike="noStrike" cap="none" normalizeH="0" baseline="0" dirty="0" err="1" smtClean="0">
                          <a:ln>
                            <a:noFill/>
                          </a:ln>
                          <a:solidFill>
                            <a:srgbClr val="0000FF"/>
                          </a:solidFill>
                          <a:effectLst/>
                          <a:latin typeface="Times New Roman" panose="02020603050405020304" pitchFamily="18" charset="0"/>
                        </a:rPr>
                        <a:t>Câu</a:t>
                      </a:r>
                      <a:r>
                        <a:rPr kumimoji="0" lang="en-US" altLang="en-US" sz="3200" b="1" i="0" u="none" strike="noStrike" cap="none" normalizeH="0" baseline="0" dirty="0" smtClean="0">
                          <a:ln>
                            <a:noFill/>
                          </a:ln>
                          <a:solidFill>
                            <a:srgbClr val="0000FF"/>
                          </a:solidFill>
                          <a:effectLst/>
                          <a:latin typeface="Times New Roman" panose="02020603050405020304" pitchFamily="18" charset="0"/>
                        </a:rPr>
                        <a:t> </a:t>
                      </a:r>
                      <a:r>
                        <a:rPr kumimoji="0" lang="en-US" altLang="en-US" sz="3200" b="1" i="0" u="none" strike="noStrike" cap="none" normalizeH="0" baseline="0" dirty="0" err="1" smtClean="0">
                          <a:ln>
                            <a:noFill/>
                          </a:ln>
                          <a:solidFill>
                            <a:srgbClr val="0000FF"/>
                          </a:solidFill>
                          <a:effectLst/>
                          <a:latin typeface="Times New Roman" panose="02020603050405020304" pitchFamily="18" charset="0"/>
                        </a:rPr>
                        <a:t>kể</a:t>
                      </a:r>
                      <a:endParaRPr kumimoji="0" lang="en-US" altLang="en-US" sz="3200" b="1" i="0" u="none" strike="noStrike" cap="none" normalizeH="0" baseline="0" dirty="0" smtClean="0">
                        <a:ln>
                          <a:noFill/>
                        </a:ln>
                        <a:solidFill>
                          <a:srgbClr val="0000FF"/>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3200" b="1" i="0" u="none" strike="noStrike" cap="none" normalizeH="0" baseline="0" dirty="0" err="1" smtClean="0">
                          <a:ln>
                            <a:noFill/>
                          </a:ln>
                          <a:solidFill>
                            <a:srgbClr val="0000FF"/>
                          </a:solidFill>
                          <a:effectLst/>
                          <a:latin typeface="Times New Roman" panose="02020603050405020304" pitchFamily="18" charset="0"/>
                        </a:rPr>
                        <a:t>Dùng</a:t>
                      </a:r>
                      <a:r>
                        <a:rPr kumimoji="0" lang="en-US" altLang="en-US" sz="3200" b="1" i="0" u="none" strike="noStrike" cap="none" normalizeH="0" baseline="0" dirty="0" smtClean="0">
                          <a:ln>
                            <a:noFill/>
                          </a:ln>
                          <a:solidFill>
                            <a:srgbClr val="0000FF"/>
                          </a:solidFill>
                          <a:effectLst/>
                          <a:latin typeface="Times New Roman" panose="02020603050405020304" pitchFamily="18" charset="0"/>
                        </a:rPr>
                        <a:t> </a:t>
                      </a:r>
                      <a:r>
                        <a:rPr kumimoji="0" lang="en-US" altLang="en-US" sz="3200" b="1" i="0" u="none" strike="noStrike" cap="none" normalizeH="0" baseline="0" dirty="0" err="1" smtClean="0">
                          <a:ln>
                            <a:noFill/>
                          </a:ln>
                          <a:solidFill>
                            <a:srgbClr val="0000FF"/>
                          </a:solidFill>
                          <a:effectLst/>
                          <a:latin typeface="Times New Roman" panose="02020603050405020304" pitchFamily="18" charset="0"/>
                        </a:rPr>
                        <a:t>để</a:t>
                      </a:r>
                      <a:endParaRPr kumimoji="0" lang="en-US" altLang="en-US" sz="3200" b="1" i="0" u="none" strike="noStrike" cap="none" normalizeH="0" baseline="0" dirty="0" smtClean="0">
                        <a:ln>
                          <a:noFill/>
                        </a:ln>
                        <a:solidFill>
                          <a:srgbClr val="0000FF"/>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931110493"/>
                  </a:ext>
                </a:extLst>
              </a:tr>
              <a:tr h="65602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dirty="0" smtClean="0">
                          <a:ln>
                            <a:noFill/>
                          </a:ln>
                          <a:solidFill>
                            <a:schemeClr val="tx1"/>
                          </a:solidFill>
                          <a:effectLst/>
                          <a:latin typeface="Times New Roman" panose="02020603050405020304" pitchFamily="18" charset="0"/>
                        </a:rPr>
                        <a:t>Ba-</a:t>
                      </a:r>
                      <a:r>
                        <a:rPr kumimoji="0" lang="en-US" altLang="en-US" sz="3200" b="1" i="0" u="none" strike="noStrike" cap="none" normalizeH="0" baseline="0" dirty="0" err="1" smtClean="0">
                          <a:ln>
                            <a:noFill/>
                          </a:ln>
                          <a:solidFill>
                            <a:schemeClr val="tx1"/>
                          </a:solidFill>
                          <a:effectLst/>
                          <a:latin typeface="Times New Roman" panose="02020603050405020304" pitchFamily="18" charset="0"/>
                        </a:rPr>
                        <a:t>ra</a:t>
                      </a:r>
                      <a:r>
                        <a:rPr kumimoji="0" lang="en-US" altLang="en-US" sz="3200" b="1" i="0" u="none" strike="noStrike" cap="none" normalizeH="0" baseline="0" dirty="0" smtClean="0">
                          <a:ln>
                            <a:noFill/>
                          </a:ln>
                          <a:solidFill>
                            <a:schemeClr val="tx1"/>
                          </a:solidFill>
                          <a:effectLst/>
                          <a:latin typeface="Times New Roman" panose="02020603050405020304" pitchFamily="18" charset="0"/>
                        </a:rPr>
                        <a:t>-</a:t>
                      </a:r>
                      <a:r>
                        <a:rPr kumimoji="0" lang="en-US" altLang="en-US" sz="3200" b="1" i="0" u="none" strike="noStrike" cap="none" normalizeH="0" baseline="0" dirty="0" err="1" smtClean="0">
                          <a:ln>
                            <a:noFill/>
                          </a:ln>
                          <a:solidFill>
                            <a:schemeClr val="tx1"/>
                          </a:solidFill>
                          <a:effectLst/>
                          <a:latin typeface="Times New Roman" panose="02020603050405020304" pitchFamily="18" charset="0"/>
                        </a:rPr>
                        <a:t>ba</a:t>
                      </a:r>
                      <a:r>
                        <a:rPr kumimoji="0" lang="en-US" altLang="en-US" sz="32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3200" b="1" i="0" u="none" strike="noStrike" cap="none" normalizeH="0" baseline="0" dirty="0" err="1" smtClean="0">
                          <a:ln>
                            <a:noFill/>
                          </a:ln>
                          <a:solidFill>
                            <a:schemeClr val="tx1"/>
                          </a:solidFill>
                          <a:effectLst/>
                          <a:latin typeface="Times New Roman" panose="02020603050405020304" pitchFamily="18" charset="0"/>
                        </a:rPr>
                        <a:t>uống</a:t>
                      </a:r>
                      <a:r>
                        <a:rPr kumimoji="0" lang="en-US" altLang="en-US" sz="32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3200" b="1" i="0" u="none" strike="noStrike" cap="none" normalizeH="0" baseline="0" dirty="0" err="1" smtClean="0">
                          <a:ln>
                            <a:noFill/>
                          </a:ln>
                          <a:solidFill>
                            <a:schemeClr val="tx1"/>
                          </a:solidFill>
                          <a:effectLst/>
                          <a:latin typeface="Times New Roman" panose="02020603050405020304" pitchFamily="18" charset="0"/>
                        </a:rPr>
                        <a:t>rượu</a:t>
                      </a:r>
                      <a:r>
                        <a:rPr kumimoji="0" lang="en-US" altLang="en-US" sz="32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3200" b="1" i="0" u="none" strike="noStrike" cap="none" normalizeH="0" baseline="0" dirty="0" err="1" smtClean="0">
                          <a:ln>
                            <a:noFill/>
                          </a:ln>
                          <a:solidFill>
                            <a:schemeClr val="tx1"/>
                          </a:solidFill>
                          <a:effectLst/>
                          <a:latin typeface="Times New Roman" panose="02020603050405020304" pitchFamily="18" charset="0"/>
                        </a:rPr>
                        <a:t>đã</a:t>
                      </a:r>
                      <a:r>
                        <a:rPr kumimoji="0" lang="en-US" altLang="en-US" sz="3200" b="1" i="0" u="none" strike="noStrike" cap="none" normalizeH="0" baseline="0" dirty="0" smtClean="0">
                          <a:ln>
                            <a:noFill/>
                          </a:ln>
                          <a:solidFill>
                            <a:schemeClr val="tx1"/>
                          </a:solidFill>
                          <a:effectLst/>
                          <a:latin typeface="Times New Roman" panose="02020603050405020304" pitchFamily="18" charset="0"/>
                        </a:rPr>
                        <a:t> say.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200" b="1" i="0" u="none" strike="noStrike" cap="none" normalizeH="0" baseline="0" smtClean="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375814283"/>
                  </a:ext>
                </a:extLst>
              </a:tr>
              <a:tr h="5207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smtClean="0">
                          <a:ln>
                            <a:noFill/>
                          </a:ln>
                          <a:solidFill>
                            <a:schemeClr val="tx1"/>
                          </a:solidFill>
                          <a:effectLst/>
                          <a:latin typeface="Times New Roman" panose="02020603050405020304" pitchFamily="18" charset="0"/>
                        </a:rPr>
                        <a:t>Vừa hơ bộ râu, lão vừa nói: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200" b="1" i="0" u="none" strike="noStrike" cap="none" normalizeH="0" baseline="0" smtClean="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522639823"/>
                  </a:ext>
                </a:extLst>
              </a:tr>
              <a:tr h="7016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dirty="0" err="1" smtClean="0">
                          <a:ln>
                            <a:noFill/>
                          </a:ln>
                          <a:solidFill>
                            <a:schemeClr val="tx1"/>
                          </a:solidFill>
                          <a:effectLst/>
                          <a:latin typeface="Times New Roman" panose="02020603050405020304" pitchFamily="18" charset="0"/>
                        </a:rPr>
                        <a:t>Bắt</a:t>
                      </a:r>
                      <a:r>
                        <a:rPr kumimoji="0" lang="en-US" altLang="en-US" sz="32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3200" b="1" i="0" u="none" strike="noStrike" cap="none" normalizeH="0" baseline="0" dirty="0" err="1" smtClean="0">
                          <a:ln>
                            <a:noFill/>
                          </a:ln>
                          <a:solidFill>
                            <a:schemeClr val="tx1"/>
                          </a:solidFill>
                          <a:effectLst/>
                          <a:latin typeface="Times New Roman" panose="02020603050405020304" pitchFamily="18" charset="0"/>
                        </a:rPr>
                        <a:t>được</a:t>
                      </a:r>
                      <a:r>
                        <a:rPr kumimoji="0" lang="en-US" altLang="en-US" sz="32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3200" b="1" i="0" u="none" strike="noStrike" cap="none" normalizeH="0" baseline="0" dirty="0" err="1" smtClean="0">
                          <a:ln>
                            <a:noFill/>
                          </a:ln>
                          <a:solidFill>
                            <a:schemeClr val="tx1"/>
                          </a:solidFill>
                          <a:effectLst/>
                          <a:latin typeface="Times New Roman" panose="02020603050405020304" pitchFamily="18" charset="0"/>
                        </a:rPr>
                        <a:t>thằng</a:t>
                      </a:r>
                      <a:r>
                        <a:rPr kumimoji="0" lang="en-US" altLang="en-US" sz="32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3200" b="1" i="0" u="none" strike="noStrike" cap="none" normalizeH="0" baseline="0" dirty="0" err="1" smtClean="0">
                          <a:ln>
                            <a:noFill/>
                          </a:ln>
                          <a:solidFill>
                            <a:schemeClr val="tx1"/>
                          </a:solidFill>
                          <a:effectLst/>
                          <a:latin typeface="Times New Roman" panose="02020603050405020304" pitchFamily="18" charset="0"/>
                        </a:rPr>
                        <a:t>người</a:t>
                      </a:r>
                      <a:r>
                        <a:rPr kumimoji="0" lang="en-US" altLang="en-US" sz="32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3200" b="1" i="0" u="none" strike="noStrike" cap="none" normalizeH="0" baseline="0" dirty="0" err="1" smtClean="0">
                          <a:ln>
                            <a:noFill/>
                          </a:ln>
                          <a:solidFill>
                            <a:schemeClr val="tx1"/>
                          </a:solidFill>
                          <a:effectLst/>
                          <a:latin typeface="Times New Roman" panose="02020603050405020304" pitchFamily="18" charset="0"/>
                        </a:rPr>
                        <a:t>gỗ</a:t>
                      </a:r>
                      <a:r>
                        <a:rPr kumimoji="0" lang="en-US" altLang="en-US" sz="3200" b="1" i="0" u="none" strike="noStrike" cap="none" normalizeH="0" baseline="0" dirty="0" smtClean="0">
                          <a:ln>
                            <a:noFill/>
                          </a:ln>
                          <a:solidFill>
                            <a:schemeClr val="tx1"/>
                          </a:solidFill>
                          <a:effectLst/>
                          <a:latin typeface="Times New Roman" panose="02020603050405020304" pitchFamily="18" charset="0"/>
                        </a:rPr>
                        <a:t>, ta </a:t>
                      </a:r>
                      <a:r>
                        <a:rPr kumimoji="0" lang="en-US" altLang="en-US" sz="3200" b="1" i="0" u="none" strike="noStrike" cap="none" normalizeH="0" baseline="0" dirty="0" err="1" smtClean="0">
                          <a:ln>
                            <a:noFill/>
                          </a:ln>
                          <a:solidFill>
                            <a:schemeClr val="tx1"/>
                          </a:solidFill>
                          <a:effectLst/>
                          <a:latin typeface="Times New Roman" panose="02020603050405020304" pitchFamily="18" charset="0"/>
                        </a:rPr>
                        <a:t>sẽ</a:t>
                      </a:r>
                      <a:r>
                        <a:rPr kumimoji="0" lang="en-US" altLang="en-US" sz="32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3200" b="1" i="0" u="none" strike="noStrike" cap="none" normalizeH="0" baseline="0" dirty="0" err="1" smtClean="0">
                          <a:ln>
                            <a:noFill/>
                          </a:ln>
                          <a:solidFill>
                            <a:schemeClr val="tx1"/>
                          </a:solidFill>
                          <a:effectLst/>
                          <a:latin typeface="Times New Roman" panose="02020603050405020304" pitchFamily="18" charset="0"/>
                        </a:rPr>
                        <a:t>tống</a:t>
                      </a:r>
                      <a:r>
                        <a:rPr kumimoji="0" lang="en-US" altLang="en-US" sz="32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3200" b="1" i="0" u="none" strike="noStrike" cap="none" normalizeH="0" baseline="0" dirty="0" err="1" smtClean="0">
                          <a:ln>
                            <a:noFill/>
                          </a:ln>
                          <a:solidFill>
                            <a:schemeClr val="tx1"/>
                          </a:solidFill>
                          <a:effectLst/>
                          <a:latin typeface="Times New Roman" panose="02020603050405020304" pitchFamily="18" charset="0"/>
                        </a:rPr>
                        <a:t>nó</a:t>
                      </a:r>
                      <a:r>
                        <a:rPr kumimoji="0" lang="en-US" altLang="en-US" sz="32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3200" b="1" i="0" u="none" strike="noStrike" cap="none" normalizeH="0" baseline="0" dirty="0" err="1" smtClean="0">
                          <a:ln>
                            <a:noFill/>
                          </a:ln>
                          <a:solidFill>
                            <a:schemeClr val="tx1"/>
                          </a:solidFill>
                          <a:effectLst/>
                          <a:latin typeface="Times New Roman" panose="02020603050405020304" pitchFamily="18" charset="0"/>
                        </a:rPr>
                        <a:t>vào</a:t>
                      </a:r>
                      <a:r>
                        <a:rPr kumimoji="0" lang="en-US" altLang="en-US" sz="32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3200" b="1" i="0" u="none" strike="noStrike" cap="none" normalizeH="0" baseline="0" dirty="0" err="1" smtClean="0">
                          <a:ln>
                            <a:noFill/>
                          </a:ln>
                          <a:solidFill>
                            <a:schemeClr val="tx1"/>
                          </a:solidFill>
                          <a:effectLst/>
                          <a:latin typeface="Times New Roman" panose="02020603050405020304" pitchFamily="18" charset="0"/>
                        </a:rPr>
                        <a:t>cái</a:t>
                      </a:r>
                      <a:r>
                        <a:rPr kumimoji="0" lang="en-US" altLang="en-US" sz="32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3200" b="1" i="0" u="none" strike="noStrike" cap="none" normalizeH="0" baseline="0" dirty="0" err="1" smtClean="0">
                          <a:ln>
                            <a:noFill/>
                          </a:ln>
                          <a:solidFill>
                            <a:schemeClr val="tx1"/>
                          </a:solidFill>
                          <a:effectLst/>
                          <a:latin typeface="Times New Roman" panose="02020603050405020304" pitchFamily="18" charset="0"/>
                        </a:rPr>
                        <a:t>lò</a:t>
                      </a:r>
                      <a:r>
                        <a:rPr kumimoji="0" lang="en-US" altLang="en-US" sz="32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3200" b="1" i="0" u="none" strike="noStrike" cap="none" normalizeH="0" baseline="0" dirty="0" err="1" smtClean="0">
                          <a:ln>
                            <a:noFill/>
                          </a:ln>
                          <a:solidFill>
                            <a:schemeClr val="tx1"/>
                          </a:solidFill>
                          <a:effectLst/>
                          <a:latin typeface="Times New Roman" panose="02020603050405020304" pitchFamily="18" charset="0"/>
                        </a:rPr>
                        <a:t>sưởi</a:t>
                      </a:r>
                      <a:r>
                        <a:rPr kumimoji="0" lang="en-US" altLang="en-US" sz="32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3200" b="1" i="0" u="none" strike="noStrike" cap="none" normalizeH="0" baseline="0" dirty="0" err="1" smtClean="0">
                          <a:ln>
                            <a:noFill/>
                          </a:ln>
                          <a:solidFill>
                            <a:schemeClr val="tx1"/>
                          </a:solidFill>
                          <a:effectLst/>
                          <a:latin typeface="Times New Roman" panose="02020603050405020304" pitchFamily="18" charset="0"/>
                        </a:rPr>
                        <a:t>này</a:t>
                      </a:r>
                      <a:r>
                        <a:rPr kumimoji="0" lang="en-US" altLang="en-US" sz="3200" b="1" i="0" u="none" strike="noStrike" cap="none" normalizeH="0" baseline="0" dirty="0" smtClean="0">
                          <a:ln>
                            <a:noFill/>
                          </a:ln>
                          <a:solidFill>
                            <a:schemeClr val="tx1"/>
                          </a:solidFill>
                          <a:effectLst/>
                          <a:latin typeface="Times New Roman" panose="02020603050405020304"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200" b="1" i="0" u="none" strike="noStrike" cap="none" normalizeH="0" baseline="0" dirty="0" smtClean="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889554403"/>
                  </a:ext>
                </a:extLst>
              </a:tr>
            </a:tbl>
          </a:graphicData>
        </a:graphic>
      </p:graphicFrame>
      <p:sp>
        <p:nvSpPr>
          <p:cNvPr id="17" name="Text Box 54"/>
          <p:cNvSpPr txBox="1">
            <a:spLocks noChangeArrowheads="1"/>
          </p:cNvSpPr>
          <p:nvPr/>
        </p:nvSpPr>
        <p:spPr bwMode="auto">
          <a:xfrm>
            <a:off x="7684707" y="4372051"/>
            <a:ext cx="296669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err="1">
                <a:solidFill>
                  <a:srgbClr val="FF0066"/>
                </a:solidFill>
                <a:latin typeface="Times New Roman" panose="02020603050405020304" pitchFamily="18" charset="0"/>
                <a:cs typeface="Times New Roman" panose="02020603050405020304" pitchFamily="18" charset="0"/>
              </a:rPr>
              <a:t>Kể</a:t>
            </a:r>
            <a:r>
              <a:rPr lang="en-US" altLang="en-US" sz="2800" b="1" dirty="0">
                <a:solidFill>
                  <a:srgbClr val="FF0066"/>
                </a:solidFill>
                <a:latin typeface="Times New Roman" panose="02020603050405020304" pitchFamily="18" charset="0"/>
                <a:cs typeface="Times New Roman" panose="02020603050405020304" pitchFamily="18" charset="0"/>
              </a:rPr>
              <a:t> </a:t>
            </a:r>
            <a:r>
              <a:rPr lang="en-US" altLang="en-US" sz="2800" b="1" dirty="0" err="1">
                <a:solidFill>
                  <a:srgbClr val="FF0066"/>
                </a:solidFill>
                <a:latin typeface="Times New Roman" panose="02020603050405020304" pitchFamily="18" charset="0"/>
                <a:cs typeface="Times New Roman" panose="02020603050405020304" pitchFamily="18" charset="0"/>
              </a:rPr>
              <a:t>về</a:t>
            </a:r>
            <a:r>
              <a:rPr lang="en-US" altLang="en-US" sz="2800" b="1" dirty="0">
                <a:solidFill>
                  <a:srgbClr val="FF0066"/>
                </a:solidFill>
                <a:latin typeface="Times New Roman" panose="02020603050405020304" pitchFamily="18" charset="0"/>
                <a:cs typeface="Times New Roman" panose="02020603050405020304" pitchFamily="18" charset="0"/>
              </a:rPr>
              <a:t> Ba-</a:t>
            </a:r>
            <a:r>
              <a:rPr lang="en-US" altLang="en-US" sz="2800" b="1" dirty="0" err="1">
                <a:solidFill>
                  <a:srgbClr val="FF0066"/>
                </a:solidFill>
                <a:latin typeface="Times New Roman" panose="02020603050405020304" pitchFamily="18" charset="0"/>
                <a:cs typeface="Times New Roman" panose="02020603050405020304" pitchFamily="18" charset="0"/>
              </a:rPr>
              <a:t>ra</a:t>
            </a:r>
            <a:r>
              <a:rPr lang="en-US" altLang="en-US" sz="2800" b="1" dirty="0">
                <a:solidFill>
                  <a:srgbClr val="FF0066"/>
                </a:solidFill>
                <a:latin typeface="Times New Roman" panose="02020603050405020304" pitchFamily="18" charset="0"/>
                <a:cs typeface="Times New Roman" panose="02020603050405020304" pitchFamily="18" charset="0"/>
              </a:rPr>
              <a:t>-</a:t>
            </a:r>
            <a:r>
              <a:rPr lang="en-US" altLang="en-US" sz="2800" b="1" dirty="0" err="1">
                <a:solidFill>
                  <a:srgbClr val="FF0066"/>
                </a:solidFill>
                <a:latin typeface="Times New Roman" panose="02020603050405020304" pitchFamily="18" charset="0"/>
                <a:cs typeface="Times New Roman" panose="02020603050405020304" pitchFamily="18" charset="0"/>
              </a:rPr>
              <a:t>ba</a:t>
            </a:r>
            <a:endParaRPr lang="en-US" altLang="en-US" sz="2800" b="1" dirty="0">
              <a:solidFill>
                <a:srgbClr val="FF0066"/>
              </a:solidFill>
              <a:latin typeface="Times New Roman" panose="02020603050405020304" pitchFamily="18" charset="0"/>
              <a:cs typeface="Times New Roman" panose="02020603050405020304" pitchFamily="18" charset="0"/>
            </a:endParaRPr>
          </a:p>
        </p:txBody>
      </p:sp>
      <p:sp>
        <p:nvSpPr>
          <p:cNvPr id="18" name="Text Box 56"/>
          <p:cNvSpPr txBox="1">
            <a:spLocks noChangeArrowheads="1"/>
          </p:cNvSpPr>
          <p:nvPr/>
        </p:nvSpPr>
        <p:spPr bwMode="auto">
          <a:xfrm>
            <a:off x="7689365" y="5033802"/>
            <a:ext cx="27963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err="1">
                <a:solidFill>
                  <a:srgbClr val="FF0066"/>
                </a:solidFill>
                <a:latin typeface="Times New Roman" panose="02020603050405020304" pitchFamily="18" charset="0"/>
                <a:cs typeface="Times New Roman" panose="02020603050405020304" pitchFamily="18" charset="0"/>
              </a:rPr>
              <a:t>Kể</a:t>
            </a:r>
            <a:r>
              <a:rPr lang="en-US" altLang="en-US" sz="2800" b="1" dirty="0">
                <a:solidFill>
                  <a:srgbClr val="FF0066"/>
                </a:solidFill>
                <a:latin typeface="Times New Roman" panose="02020603050405020304" pitchFamily="18" charset="0"/>
                <a:cs typeface="Times New Roman" panose="02020603050405020304" pitchFamily="18" charset="0"/>
              </a:rPr>
              <a:t> </a:t>
            </a:r>
            <a:r>
              <a:rPr lang="en-US" altLang="en-US" sz="2800" b="1" dirty="0" err="1">
                <a:solidFill>
                  <a:srgbClr val="FF0066"/>
                </a:solidFill>
                <a:latin typeface="Times New Roman" panose="02020603050405020304" pitchFamily="18" charset="0"/>
                <a:cs typeface="Times New Roman" panose="02020603050405020304" pitchFamily="18" charset="0"/>
              </a:rPr>
              <a:t>về</a:t>
            </a:r>
            <a:r>
              <a:rPr lang="en-US" altLang="en-US" sz="2800" b="1" dirty="0">
                <a:solidFill>
                  <a:srgbClr val="FF0066"/>
                </a:solidFill>
                <a:latin typeface="Times New Roman" panose="02020603050405020304" pitchFamily="18" charset="0"/>
                <a:cs typeface="Times New Roman" panose="02020603050405020304" pitchFamily="18" charset="0"/>
              </a:rPr>
              <a:t> Ba-</a:t>
            </a:r>
            <a:r>
              <a:rPr lang="en-US" altLang="en-US" sz="2800" b="1" dirty="0" err="1">
                <a:solidFill>
                  <a:srgbClr val="FF0066"/>
                </a:solidFill>
                <a:latin typeface="Times New Roman" panose="02020603050405020304" pitchFamily="18" charset="0"/>
                <a:cs typeface="Times New Roman" panose="02020603050405020304" pitchFamily="18" charset="0"/>
              </a:rPr>
              <a:t>ra</a:t>
            </a:r>
            <a:r>
              <a:rPr lang="en-US" altLang="en-US" sz="2800" b="1" dirty="0">
                <a:solidFill>
                  <a:srgbClr val="FF0066"/>
                </a:solidFill>
                <a:latin typeface="Times New Roman" panose="02020603050405020304" pitchFamily="18" charset="0"/>
                <a:cs typeface="Times New Roman" panose="02020603050405020304" pitchFamily="18" charset="0"/>
              </a:rPr>
              <a:t>-</a:t>
            </a:r>
            <a:r>
              <a:rPr lang="en-US" altLang="en-US" sz="2800" b="1" dirty="0" err="1">
                <a:solidFill>
                  <a:srgbClr val="FF0066"/>
                </a:solidFill>
                <a:latin typeface="Times New Roman" panose="02020603050405020304" pitchFamily="18" charset="0"/>
                <a:cs typeface="Times New Roman" panose="02020603050405020304" pitchFamily="18" charset="0"/>
              </a:rPr>
              <a:t>ba</a:t>
            </a:r>
            <a:endParaRPr lang="en-US" altLang="en-US" sz="2800" b="1" dirty="0">
              <a:solidFill>
                <a:srgbClr val="FF0066"/>
              </a:solidFill>
              <a:latin typeface="Times New Roman" panose="02020603050405020304" pitchFamily="18" charset="0"/>
              <a:cs typeface="Times New Roman" panose="02020603050405020304" pitchFamily="18" charset="0"/>
            </a:endParaRPr>
          </a:p>
        </p:txBody>
      </p:sp>
      <p:sp>
        <p:nvSpPr>
          <p:cNvPr id="19" name="Text Box 57"/>
          <p:cNvSpPr txBox="1">
            <a:spLocks noChangeArrowheads="1"/>
          </p:cNvSpPr>
          <p:nvPr/>
        </p:nvSpPr>
        <p:spPr bwMode="auto">
          <a:xfrm>
            <a:off x="7488423" y="5557022"/>
            <a:ext cx="2667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dirty="0" err="1">
                <a:solidFill>
                  <a:srgbClr val="FF0066"/>
                </a:solidFill>
                <a:latin typeface="Times New Roman" panose="02020603050405020304" pitchFamily="18" charset="0"/>
                <a:cs typeface="Times New Roman" panose="02020603050405020304" pitchFamily="18" charset="0"/>
              </a:rPr>
              <a:t>Nêu</a:t>
            </a:r>
            <a:r>
              <a:rPr lang="en-US" altLang="en-US" sz="2800" b="1" dirty="0">
                <a:solidFill>
                  <a:srgbClr val="FF0066"/>
                </a:solidFill>
                <a:latin typeface="Times New Roman" panose="02020603050405020304" pitchFamily="18" charset="0"/>
                <a:cs typeface="Times New Roman" panose="02020603050405020304" pitchFamily="18" charset="0"/>
              </a:rPr>
              <a:t> </a:t>
            </a:r>
            <a:r>
              <a:rPr lang="en-US" altLang="en-US" sz="2800" b="1" dirty="0" err="1">
                <a:solidFill>
                  <a:srgbClr val="FF0066"/>
                </a:solidFill>
                <a:latin typeface="Times New Roman" panose="02020603050405020304" pitchFamily="18" charset="0"/>
                <a:cs typeface="Times New Roman" panose="02020603050405020304" pitchFamily="18" charset="0"/>
              </a:rPr>
              <a:t>suy</a:t>
            </a:r>
            <a:r>
              <a:rPr lang="en-US" altLang="en-US" sz="2800" b="1" dirty="0">
                <a:solidFill>
                  <a:srgbClr val="FF0066"/>
                </a:solidFill>
                <a:latin typeface="Times New Roman" panose="02020603050405020304" pitchFamily="18" charset="0"/>
                <a:cs typeface="Times New Roman" panose="02020603050405020304" pitchFamily="18" charset="0"/>
              </a:rPr>
              <a:t> </a:t>
            </a:r>
            <a:r>
              <a:rPr lang="en-US" altLang="en-US" sz="2800" b="1" dirty="0" err="1">
                <a:solidFill>
                  <a:srgbClr val="FF0066"/>
                </a:solidFill>
                <a:latin typeface="Times New Roman" panose="02020603050405020304" pitchFamily="18" charset="0"/>
                <a:cs typeface="Times New Roman" panose="02020603050405020304" pitchFamily="18" charset="0"/>
              </a:rPr>
              <a:t>nghĩ</a:t>
            </a:r>
            <a:r>
              <a:rPr lang="en-US" altLang="en-US" sz="2800" b="1" dirty="0">
                <a:solidFill>
                  <a:srgbClr val="FF0066"/>
                </a:solidFill>
                <a:latin typeface="Times New Roman" panose="02020603050405020304" pitchFamily="18" charset="0"/>
                <a:cs typeface="Times New Roman" panose="02020603050405020304" pitchFamily="18" charset="0"/>
              </a:rPr>
              <a:t> </a:t>
            </a:r>
            <a:r>
              <a:rPr lang="en-US" altLang="en-US" sz="2800" b="1" dirty="0" err="1">
                <a:solidFill>
                  <a:srgbClr val="FF0066"/>
                </a:solidFill>
                <a:latin typeface="Times New Roman" panose="02020603050405020304" pitchFamily="18" charset="0"/>
                <a:cs typeface="Times New Roman" panose="02020603050405020304" pitchFamily="18" charset="0"/>
              </a:rPr>
              <a:t>của</a:t>
            </a:r>
            <a:r>
              <a:rPr lang="en-US" altLang="en-US" sz="2800" b="1" dirty="0">
                <a:solidFill>
                  <a:srgbClr val="FF0066"/>
                </a:solidFill>
                <a:latin typeface="Times New Roman" panose="02020603050405020304" pitchFamily="18" charset="0"/>
                <a:cs typeface="Times New Roman" panose="02020603050405020304" pitchFamily="18" charset="0"/>
              </a:rPr>
              <a:t> Ba-</a:t>
            </a:r>
            <a:r>
              <a:rPr lang="en-US" altLang="en-US" sz="2800" b="1" dirty="0" err="1">
                <a:solidFill>
                  <a:srgbClr val="FF0066"/>
                </a:solidFill>
                <a:latin typeface="Times New Roman" panose="02020603050405020304" pitchFamily="18" charset="0"/>
                <a:cs typeface="Times New Roman" panose="02020603050405020304" pitchFamily="18" charset="0"/>
              </a:rPr>
              <a:t>ra</a:t>
            </a:r>
            <a:r>
              <a:rPr lang="en-US" altLang="en-US" sz="2800" b="1" dirty="0">
                <a:solidFill>
                  <a:srgbClr val="FF0066"/>
                </a:solidFill>
                <a:latin typeface="Times New Roman" panose="02020603050405020304" pitchFamily="18" charset="0"/>
                <a:cs typeface="Times New Roman" panose="02020603050405020304" pitchFamily="18" charset="0"/>
              </a:rPr>
              <a:t>-</a:t>
            </a:r>
            <a:r>
              <a:rPr lang="en-US" altLang="en-US" sz="2800" b="1" dirty="0" err="1">
                <a:solidFill>
                  <a:srgbClr val="FF0066"/>
                </a:solidFill>
                <a:latin typeface="Times New Roman" panose="02020603050405020304" pitchFamily="18" charset="0"/>
                <a:cs typeface="Times New Roman" panose="02020603050405020304" pitchFamily="18" charset="0"/>
              </a:rPr>
              <a:t>ba</a:t>
            </a:r>
            <a:endParaRPr lang="en-US" altLang="en-US" sz="2800" b="1" dirty="0">
              <a:solidFill>
                <a:srgbClr val="FF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3125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6676"/>
                                        </p:tgtEl>
                                        <p:attrNameLst>
                                          <p:attrName>style.visibility</p:attrName>
                                        </p:attrNameLst>
                                      </p:cBhvr>
                                      <p:to>
                                        <p:strVal val="visible"/>
                                      </p:to>
                                    </p:set>
                                    <p:animEffect transition="in" filter="checkerboard(across)">
                                      <p:cBhvr>
                                        <p:cTn id="7" dur="500"/>
                                        <p:tgtEl>
                                          <p:spTgt spid="15667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diamond(in)">
                                      <p:cBhvr>
                                        <p:cTn id="17" dur="20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diamond(in)">
                                      <p:cBhvr>
                                        <p:cTn id="22" dur="2000"/>
                                        <p:tgtEl>
                                          <p:spTgt spid="1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blinds(horizontal)">
                                      <p:cBhvr>
                                        <p:cTn id="2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97200" cy="4152900"/>
          </a:xfrm>
          <a:prstGeom prst="rect">
            <a:avLst/>
          </a:prstGeom>
        </p:spPr>
      </p:pic>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79063" y1="31250" x2="78125" y2="32344"/>
                        <a14:foregroundMark x1="54688" y1="22969" x2="54688" y2="22969"/>
                        <a14:foregroundMark x1="32031" y1="24219" x2="33281" y2="25313"/>
                        <a14:foregroundMark x1="63594" y1="72344" x2="67969" y2="71094"/>
                        <a14:foregroundMark x1="38594" y1="74844" x2="41719" y2="71563"/>
                        <a14:foregroundMark x1="16875" y1="50156" x2="16875" y2="50156"/>
                        <a14:foregroundMark x1="14063" y1="50469" x2="14063" y2="50469"/>
                        <a14:foregroundMark x1="18281" y1="50000" x2="18281" y2="50000"/>
                        <a14:foregroundMark x1="68594" y1="79531" x2="67969" y2="80781"/>
                      </a14:backgroundRemoval>
                    </a14:imgEffect>
                  </a14:imgLayer>
                </a14:imgProps>
              </a:ext>
              <a:ext uri="{28A0092B-C50C-407E-A947-70E740481C1C}">
                <a14:useLocalDpi xmlns:a14="http://schemas.microsoft.com/office/drawing/2010/main" val="0"/>
              </a:ext>
            </a:extLst>
          </a:blip>
          <a:stretch>
            <a:fillRect/>
          </a:stretch>
        </p:blipFill>
        <p:spPr>
          <a:xfrm>
            <a:off x="-1892194" y="-2047027"/>
            <a:ext cx="16633372" cy="11308079"/>
          </a:xfrm>
          <a:prstGeom prst="rect">
            <a:avLst/>
          </a:prstGeom>
          <a:ln>
            <a:noFill/>
          </a:ln>
          <a:effectLst>
            <a:outerShdw blurRad="292100" dist="139700" dir="2700000" algn="tl" rotWithShape="0">
              <a:srgbClr val="333333">
                <a:alpha val="65000"/>
              </a:srgbClr>
            </a:outerShdw>
          </a:effectLst>
        </p:spPr>
      </p:pic>
      <p:sp>
        <p:nvSpPr>
          <p:cNvPr id="10242" name="Text Box 14"/>
          <p:cNvSpPr txBox="1">
            <a:spLocks noChangeArrowheads="1"/>
          </p:cNvSpPr>
          <p:nvPr/>
        </p:nvSpPr>
        <p:spPr bwMode="auto">
          <a:xfrm>
            <a:off x="1981200" y="1600201"/>
            <a:ext cx="2743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vi-VN" sz="2800" b="1">
                <a:solidFill>
                  <a:srgbClr val="CC0099"/>
                </a:solidFill>
              </a:rPr>
              <a:t>II – Ghi nhớ</a:t>
            </a:r>
            <a:r>
              <a:rPr lang="en-US" altLang="vi-VN" sz="1800" b="1">
                <a:solidFill>
                  <a:srgbClr val="CC0099"/>
                </a:solidFill>
              </a:rPr>
              <a:t>:</a:t>
            </a:r>
          </a:p>
        </p:txBody>
      </p:sp>
      <p:sp>
        <p:nvSpPr>
          <p:cNvPr id="4" name="Rectangle 3"/>
          <p:cNvSpPr/>
          <p:nvPr/>
        </p:nvSpPr>
        <p:spPr>
          <a:xfrm>
            <a:off x="2568388" y="2119314"/>
            <a:ext cx="7974106" cy="2677656"/>
          </a:xfrm>
          <a:prstGeom prst="rect">
            <a:avLst/>
          </a:prstGeom>
        </p:spPr>
        <p:txBody>
          <a:bodyPr wrap="square">
            <a:spAutoFit/>
          </a:bodyPr>
          <a:lstStyle/>
          <a:p>
            <a:pPr>
              <a:spcBef>
                <a:spcPct val="0"/>
              </a:spcBef>
              <a:buClrTx/>
              <a:buFontTx/>
              <a:buNone/>
            </a:pPr>
            <a:r>
              <a:rPr lang="en-US" altLang="vi-VN" sz="2800" b="1" dirty="0">
                <a:solidFill>
                  <a:schemeClr val="accent1">
                    <a:lumMod val="50000"/>
                  </a:schemeClr>
                </a:solidFill>
                <a:latin typeface="Times New Roman" panose="02020603050405020304" pitchFamily="18" charset="0"/>
                <a:cs typeface="Times New Roman" panose="02020603050405020304" pitchFamily="18" charset="0"/>
              </a:rPr>
              <a:t>1. </a:t>
            </a:r>
            <a:r>
              <a:rPr lang="en-US" altLang="vi-VN" sz="2800" b="1" i="1" dirty="0">
                <a:solidFill>
                  <a:schemeClr val="accent1">
                    <a:lumMod val="50000"/>
                  </a:schemeClr>
                </a:solidFill>
                <a:latin typeface="Times New Roman" panose="02020603050405020304" pitchFamily="18" charset="0"/>
                <a:cs typeface="Times New Roman" panose="02020603050405020304" pitchFamily="18" charset="0"/>
              </a:rPr>
              <a:t>Câu kể</a:t>
            </a:r>
            <a:r>
              <a:rPr lang="en-US" altLang="vi-VN" sz="2800" b="1" dirty="0">
                <a:solidFill>
                  <a:schemeClr val="accent1">
                    <a:lumMod val="50000"/>
                  </a:schemeClr>
                </a:solidFill>
                <a:latin typeface="Times New Roman" panose="02020603050405020304" pitchFamily="18" charset="0"/>
                <a:cs typeface="Times New Roman" panose="02020603050405020304" pitchFamily="18" charset="0"/>
              </a:rPr>
              <a:t> (còn gọi là câu trần thuật) là những câu dùng để:</a:t>
            </a:r>
          </a:p>
          <a:p>
            <a:pPr>
              <a:spcBef>
                <a:spcPct val="0"/>
              </a:spcBef>
              <a:buClrTx/>
              <a:buFontTx/>
              <a:buNone/>
            </a:pPr>
            <a:r>
              <a:rPr lang="en-US" altLang="vi-VN" sz="2800" b="1" dirty="0">
                <a:solidFill>
                  <a:schemeClr val="accent1">
                    <a:lumMod val="50000"/>
                  </a:schemeClr>
                </a:solidFill>
                <a:latin typeface="Times New Roman" panose="02020603050405020304" pitchFamily="18" charset="0"/>
                <a:cs typeface="Times New Roman" panose="02020603050405020304" pitchFamily="18" charset="0"/>
              </a:rPr>
              <a:t>    - Kể, tả hoặc giới thiệu về sự vật, sự việc.</a:t>
            </a:r>
          </a:p>
          <a:p>
            <a:pPr>
              <a:spcBef>
                <a:spcPct val="0"/>
              </a:spcBef>
              <a:buClrTx/>
              <a:buFontTx/>
              <a:buNone/>
            </a:pPr>
            <a:r>
              <a:rPr lang="en-US" altLang="vi-VN" sz="2800" b="1" dirty="0">
                <a:solidFill>
                  <a:schemeClr val="accent1">
                    <a:lumMod val="50000"/>
                  </a:schemeClr>
                </a:solidFill>
                <a:latin typeface="Times New Roman" panose="02020603050405020304" pitchFamily="18" charset="0"/>
                <a:cs typeface="Times New Roman" panose="02020603050405020304" pitchFamily="18" charset="0"/>
              </a:rPr>
              <a:t>    - Nói lên ý kiến hoặc tâm tư, tình cảm của mỗi người.</a:t>
            </a:r>
          </a:p>
          <a:p>
            <a:pPr>
              <a:spcBef>
                <a:spcPct val="0"/>
              </a:spcBef>
              <a:buClrTx/>
              <a:buFontTx/>
              <a:buNone/>
            </a:pPr>
            <a:r>
              <a:rPr lang="en-US" altLang="vi-VN" sz="2800" b="1" dirty="0">
                <a:solidFill>
                  <a:schemeClr val="accent1">
                    <a:lumMod val="50000"/>
                  </a:schemeClr>
                </a:solidFill>
                <a:latin typeface="Times New Roman" panose="02020603050405020304" pitchFamily="18" charset="0"/>
                <a:cs typeface="Times New Roman" panose="02020603050405020304" pitchFamily="18" charset="0"/>
              </a:rPr>
              <a:t>2. Cuối </a:t>
            </a:r>
            <a:r>
              <a:rPr lang="en-US" altLang="vi-VN" sz="2800" b="1" dirty="0" err="1">
                <a:solidFill>
                  <a:schemeClr val="accent1">
                    <a:lumMod val="50000"/>
                  </a:schemeClr>
                </a:solidFill>
                <a:latin typeface="Times New Roman" panose="02020603050405020304" pitchFamily="18" charset="0"/>
                <a:cs typeface="Times New Roman" panose="02020603050405020304" pitchFamily="18" charset="0"/>
              </a:rPr>
              <a:t>câu</a:t>
            </a:r>
            <a:r>
              <a:rPr lang="en-US" altLang="vi-VN"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altLang="vi-VN" sz="2800" b="1" dirty="0" err="1" smtClean="0">
                <a:solidFill>
                  <a:schemeClr val="accent1">
                    <a:lumMod val="50000"/>
                  </a:schemeClr>
                </a:solidFill>
                <a:latin typeface="Times New Roman" panose="02020603050405020304" pitchFamily="18" charset="0"/>
                <a:cs typeface="Times New Roman" panose="02020603050405020304" pitchFamily="18" charset="0"/>
              </a:rPr>
              <a:t>kể</a:t>
            </a:r>
            <a:r>
              <a:rPr lang="en-US" altLang="vi-VN" sz="28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altLang="vi-VN" sz="2800" b="1" dirty="0" err="1" smtClean="0">
                <a:solidFill>
                  <a:schemeClr val="accent1">
                    <a:lumMod val="50000"/>
                  </a:schemeClr>
                </a:solidFill>
                <a:latin typeface="Times New Roman" panose="02020603050405020304" pitchFamily="18" charset="0"/>
                <a:cs typeface="Times New Roman" panose="02020603050405020304" pitchFamily="18" charset="0"/>
              </a:rPr>
              <a:t>thường</a:t>
            </a:r>
            <a:r>
              <a:rPr lang="en-US" altLang="vi-VN" sz="28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altLang="vi-VN" sz="2800" b="1" dirty="0">
                <a:solidFill>
                  <a:schemeClr val="accent1">
                    <a:lumMod val="50000"/>
                  </a:schemeClr>
                </a:solidFill>
                <a:latin typeface="Times New Roman" panose="02020603050405020304" pitchFamily="18" charset="0"/>
                <a:cs typeface="Times New Roman" panose="02020603050405020304" pitchFamily="18" charset="0"/>
              </a:rPr>
              <a:t>có dấu chấm.</a:t>
            </a:r>
          </a:p>
        </p:txBody>
      </p:sp>
    </p:spTree>
    <p:extLst>
      <p:ext uri="{BB962C8B-B14F-4D97-AF65-F5344CB8AC3E}">
        <p14:creationId xmlns:p14="http://schemas.microsoft.com/office/powerpoint/2010/main" val="953296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836" b="100000" l="0" r="100000">
                        <a14:foregroundMark x1="19800" y1="21170" x2="87600" y2="66852"/>
                        <a14:foregroundMark x1="75200" y1="14206" x2="21800" y2="79944"/>
                        <a14:foregroundMark x1="6400" y1="47911" x2="95000" y2="41504"/>
                        <a14:foregroundMark x1="82000" y1="23120" x2="73400" y2="40111"/>
                        <a14:foregroundMark x1="54600" y1="10028" x2="51400" y2="40390"/>
                        <a14:foregroundMark x1="35800" y1="16713" x2="50800" y2="39833"/>
                        <a14:foregroundMark x1="14600" y1="68524" x2="49400" y2="44568"/>
                        <a14:foregroundMark x1="52800" y1="47354" x2="62200" y2="78552"/>
                        <a14:foregroundMark x1="49200" y1="53203" x2="35800" y2="88022"/>
                        <a14:foregroundMark x1="16000" y1="35655" x2="29600" y2="38162"/>
                      </a14:backgroundRemoval>
                    </a14:imgEffect>
                  </a14:imgLayer>
                </a14:imgProps>
              </a:ext>
              <a:ext uri="{28A0092B-C50C-407E-A947-70E740481C1C}">
                <a14:useLocalDpi xmlns:a14="http://schemas.microsoft.com/office/drawing/2010/main" val="0"/>
              </a:ext>
            </a:extLst>
          </a:blip>
          <a:stretch>
            <a:fillRect/>
          </a:stretch>
        </p:blipFill>
        <p:spPr>
          <a:xfrm>
            <a:off x="3564381" y="1025856"/>
            <a:ext cx="5903308" cy="4238575"/>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xmlns="" id="{77F53EC5-CAD8-4DF9-905A-15E87B6BAB7C}"/>
              </a:ext>
            </a:extLst>
          </p:cNvPr>
          <p:cNvSpPr txBox="1"/>
          <p:nvPr/>
        </p:nvSpPr>
        <p:spPr>
          <a:xfrm>
            <a:off x="3808406" y="2076450"/>
            <a:ext cx="6649240" cy="1631216"/>
          </a:xfrm>
          <a:prstGeom prst="rect">
            <a:avLst/>
          </a:prstGeom>
          <a:noFill/>
          <a:effectLst>
            <a:glow rad="901700">
              <a:schemeClr val="bg1">
                <a:alpha val="0"/>
              </a:schemeClr>
            </a:glow>
          </a:effectLst>
        </p:spPr>
        <p:txBody>
          <a:bodyPr wrap="square" rtlCol="0">
            <a:spAutoFit/>
          </a:bodyPr>
          <a:lstStyle/>
          <a:p>
            <a:r>
              <a:rPr lang="en-US" sz="10000" b="1" spc="300" dirty="0" smtClean="0">
                <a:ln w="22225">
                  <a:solidFill>
                    <a:srgbClr val="715D55"/>
                  </a:solidFill>
                </a:ln>
                <a:solidFill>
                  <a:srgbClr val="F9B2C2"/>
                </a:solidFill>
                <a:effectLst>
                  <a:glow rad="355600">
                    <a:schemeClr val="bg1"/>
                  </a:glow>
                </a:effectLst>
                <a:latin typeface="Amazone" panose="03020702060507090A04" pitchFamily="66" charset="0"/>
                <a:cs typeface="Itim" panose="00000500000000000000" pitchFamily="2" charset="-34"/>
              </a:rPr>
              <a:t>Luyện tập</a:t>
            </a:r>
            <a:endParaRPr lang="en-US" sz="10000" b="1" spc="300" dirty="0">
              <a:ln w="22225">
                <a:solidFill>
                  <a:srgbClr val="715D55"/>
                </a:solidFill>
              </a:ln>
              <a:solidFill>
                <a:srgbClr val="F9B2C2"/>
              </a:solidFill>
              <a:effectLst>
                <a:glow rad="355600">
                  <a:schemeClr val="bg1"/>
                </a:glow>
              </a:effectLst>
              <a:latin typeface="Amazone" panose="03020702060507090A04" pitchFamily="66" charset="0"/>
              <a:cs typeface="Itim" panose="00000500000000000000" pitchFamily="2" charset="-34"/>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25" y="0"/>
            <a:ext cx="2997200" cy="4152900"/>
          </a:xfrm>
          <a:prstGeom prst="rect">
            <a:avLst/>
          </a:prstGeom>
        </p:spPr>
      </p:pic>
    </p:spTree>
    <p:extLst>
      <p:ext uri="{BB962C8B-B14F-4D97-AF65-F5344CB8AC3E}">
        <p14:creationId xmlns:p14="http://schemas.microsoft.com/office/powerpoint/2010/main" val="231105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06192"/>
            <a:ext cx="2967005" cy="3210683"/>
          </a:xfrm>
          <a:prstGeom prst="rect">
            <a:avLst/>
          </a:prstGeom>
        </p:spPr>
      </p:pic>
      <p:sp>
        <p:nvSpPr>
          <p:cNvPr id="37894" name="Text Box 6"/>
          <p:cNvSpPr txBox="1">
            <a:spLocks noChangeArrowheads="1"/>
          </p:cNvSpPr>
          <p:nvPr/>
        </p:nvSpPr>
        <p:spPr bwMode="auto">
          <a:xfrm>
            <a:off x="2254137" y="947496"/>
            <a:ext cx="9144000" cy="436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vi-VN" sz="2800" b="1" i="1" smtClean="0">
                <a:solidFill>
                  <a:schemeClr val="accent5">
                    <a:lumMod val="50000"/>
                  </a:schemeClr>
                </a:solidFill>
              </a:rPr>
              <a:t>Bài 1</a:t>
            </a:r>
            <a:r>
              <a:rPr lang="en-US" altLang="vi-VN" sz="2800" b="1" i="1" dirty="0">
                <a:solidFill>
                  <a:schemeClr val="accent5">
                    <a:lumMod val="50000"/>
                  </a:schemeClr>
                </a:solidFill>
              </a:rPr>
              <a:t>. Tìm câu kể trong đoạn văn sau đây. Cho biết mỗi câu dùng để làm gì?</a:t>
            </a:r>
          </a:p>
          <a:p>
            <a:pPr>
              <a:spcBef>
                <a:spcPct val="50000"/>
              </a:spcBef>
              <a:buClrTx/>
              <a:buFontTx/>
              <a:buNone/>
            </a:pPr>
            <a:r>
              <a:rPr lang="en-US" altLang="vi-VN" sz="2800" b="1" dirty="0"/>
              <a:t>   Chiều </a:t>
            </a:r>
            <a:r>
              <a:rPr lang="en-US" altLang="vi-VN" sz="2800" b="1" dirty="0" err="1"/>
              <a:t>chiều</a:t>
            </a:r>
            <a:r>
              <a:rPr lang="en-US" altLang="vi-VN" sz="2800" b="1" dirty="0"/>
              <a:t>, trên bãi thả, đám trẻ mục đồng chúng tôi hò hét nhau thả diều thi. Cánh diều mềm mại như cánh bướm. Chúng tôi vui sướng đến phát dại nhìn lên trời. Tiếng sáo diều vi vu trầm bổng. Sáo đơn, rồi sáo kép, sáo bè,… như gọi thấp xuống những vì sao sớm.</a:t>
            </a:r>
          </a:p>
          <a:p>
            <a:pPr>
              <a:spcBef>
                <a:spcPct val="50000"/>
              </a:spcBef>
              <a:buClrTx/>
              <a:buFontTx/>
              <a:buNone/>
            </a:pPr>
            <a:r>
              <a:rPr lang="en-US" altLang="vi-VN" sz="2800" b="1" dirty="0"/>
              <a:t>                                                            </a:t>
            </a:r>
            <a:r>
              <a:rPr lang="en-US" altLang="vi-VN" sz="2800" b="1" i="1" dirty="0"/>
              <a:t>Theo</a:t>
            </a:r>
            <a:r>
              <a:rPr lang="en-US" altLang="vi-VN" sz="2800" b="1" dirty="0"/>
              <a:t> Tạ Duy Anh</a:t>
            </a:r>
          </a:p>
        </p:txBody>
      </p:sp>
      <p:sp>
        <p:nvSpPr>
          <p:cNvPr id="37902" name="Line 14"/>
          <p:cNvSpPr>
            <a:spLocks noChangeShapeType="1"/>
          </p:cNvSpPr>
          <p:nvPr/>
        </p:nvSpPr>
        <p:spPr bwMode="auto">
          <a:xfrm>
            <a:off x="9553238" y="1356051"/>
            <a:ext cx="13716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7903" name="Line 15"/>
          <p:cNvSpPr>
            <a:spLocks noChangeShapeType="1"/>
          </p:cNvSpPr>
          <p:nvPr/>
        </p:nvSpPr>
        <p:spPr bwMode="auto">
          <a:xfrm>
            <a:off x="3092337" y="1836496"/>
            <a:ext cx="2438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7904" name="Line 16"/>
          <p:cNvSpPr>
            <a:spLocks noChangeShapeType="1"/>
          </p:cNvSpPr>
          <p:nvPr/>
        </p:nvSpPr>
        <p:spPr bwMode="auto">
          <a:xfrm>
            <a:off x="3473337" y="1393431"/>
            <a:ext cx="1676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Tree>
    <p:extLst>
      <p:ext uri="{BB962C8B-B14F-4D97-AF65-F5344CB8AC3E}">
        <p14:creationId xmlns:p14="http://schemas.microsoft.com/office/powerpoint/2010/main" val="2951247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7894"/>
                                        </p:tgtEl>
                                        <p:attrNameLst>
                                          <p:attrName>style.visibility</p:attrName>
                                        </p:attrNameLst>
                                      </p:cBhvr>
                                      <p:to>
                                        <p:strVal val="visible"/>
                                      </p:to>
                                    </p:set>
                                    <p:animEffect transition="in" filter="checkerboard(across)">
                                      <p:cBhvr>
                                        <p:cTn id="7" dur="500"/>
                                        <p:tgtEl>
                                          <p:spTgt spid="378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7903"/>
                                        </p:tgtEl>
                                        <p:attrNameLst>
                                          <p:attrName>style.visibility</p:attrName>
                                        </p:attrNameLst>
                                      </p:cBhvr>
                                      <p:to>
                                        <p:strVal val="visible"/>
                                      </p:to>
                                    </p:set>
                                    <p:animEffect transition="in" filter="checkerboard(across)">
                                      <p:cBhvr>
                                        <p:cTn id="12" dur="500"/>
                                        <p:tgtEl>
                                          <p:spTgt spid="37903"/>
                                        </p:tgtEl>
                                      </p:cBhvr>
                                    </p:animEffect>
                                  </p:childTnLst>
                                </p:cTn>
                              </p:par>
                              <p:par>
                                <p:cTn id="13" presetID="5" presetClass="entr" presetSubtype="10" fill="hold" nodeType="withEffect">
                                  <p:stCondLst>
                                    <p:cond delay="0"/>
                                  </p:stCondLst>
                                  <p:childTnLst>
                                    <p:set>
                                      <p:cBhvr>
                                        <p:cTn id="14" dur="1" fill="hold">
                                          <p:stCondLst>
                                            <p:cond delay="0"/>
                                          </p:stCondLst>
                                        </p:cTn>
                                        <p:tgtEl>
                                          <p:spTgt spid="37904"/>
                                        </p:tgtEl>
                                        <p:attrNameLst>
                                          <p:attrName>style.visibility</p:attrName>
                                        </p:attrNameLst>
                                      </p:cBhvr>
                                      <p:to>
                                        <p:strVal val="visible"/>
                                      </p:to>
                                    </p:set>
                                    <p:animEffect transition="in" filter="checkerboard(across)">
                                      <p:cBhvr>
                                        <p:cTn id="15" dur="500"/>
                                        <p:tgtEl>
                                          <p:spTgt spid="37904"/>
                                        </p:tgtEl>
                                      </p:cBhvr>
                                    </p:animEffect>
                                  </p:childTnLst>
                                </p:cTn>
                              </p:par>
                              <p:par>
                                <p:cTn id="16" presetID="5" presetClass="entr" presetSubtype="10" fill="hold" nodeType="withEffect">
                                  <p:stCondLst>
                                    <p:cond delay="0"/>
                                  </p:stCondLst>
                                  <p:childTnLst>
                                    <p:set>
                                      <p:cBhvr>
                                        <p:cTn id="17" dur="1" fill="hold">
                                          <p:stCondLst>
                                            <p:cond delay="0"/>
                                          </p:stCondLst>
                                        </p:cTn>
                                        <p:tgtEl>
                                          <p:spTgt spid="37902"/>
                                        </p:tgtEl>
                                        <p:attrNameLst>
                                          <p:attrName>style.visibility</p:attrName>
                                        </p:attrNameLst>
                                      </p:cBhvr>
                                      <p:to>
                                        <p:strVal val="visible"/>
                                      </p:to>
                                    </p:set>
                                    <p:animEffect transition="in" filter="checkerboard(across)">
                                      <p:cBhvr>
                                        <p:cTn id="18" dur="500"/>
                                        <p:tgtEl>
                                          <p:spTgt spid="37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1307052" y="827467"/>
            <a:ext cx="91440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vi-VN" b="1" i="1" dirty="0">
                <a:solidFill>
                  <a:schemeClr val="accent5">
                    <a:lumMod val="50000"/>
                  </a:schemeClr>
                </a:solidFill>
                <a:latin typeface="Times New Roman" panose="02020603050405020304" pitchFamily="18" charset="0"/>
                <a:cs typeface="Times New Roman" panose="02020603050405020304" pitchFamily="18" charset="0"/>
              </a:rPr>
              <a:t>1. Tìm câu kể trong đoạn văn sau đây. Cho biết mỗi câu dùng để làm gì?</a:t>
            </a:r>
          </a:p>
          <a:p>
            <a:pPr algn="just">
              <a:spcBef>
                <a:spcPct val="50000"/>
              </a:spcBef>
              <a:buClrTx/>
              <a:buFontTx/>
              <a:buNone/>
            </a:pPr>
            <a:r>
              <a:rPr lang="en-US" altLang="vi-VN" sz="2800" b="1" dirty="0"/>
              <a:t>    Chiều </a:t>
            </a:r>
            <a:r>
              <a:rPr lang="en-US" altLang="vi-VN" sz="2800" b="1" dirty="0" err="1"/>
              <a:t>chiều</a:t>
            </a:r>
            <a:r>
              <a:rPr lang="en-US" altLang="vi-VN" sz="2800" b="1" dirty="0"/>
              <a:t>, trên bãi thả, đám trẻ mục đồng </a:t>
            </a:r>
          </a:p>
          <a:p>
            <a:pPr algn="just">
              <a:spcBef>
                <a:spcPct val="50000"/>
              </a:spcBef>
              <a:buClrTx/>
              <a:buFontTx/>
              <a:buNone/>
            </a:pPr>
            <a:r>
              <a:rPr lang="en-US" altLang="vi-VN" sz="2800" b="1" dirty="0"/>
              <a:t>chúng tôi hò hét nhau thả diều thi.    Cánh diều</a:t>
            </a:r>
          </a:p>
          <a:p>
            <a:pPr algn="just">
              <a:spcBef>
                <a:spcPct val="50000"/>
              </a:spcBef>
              <a:buClrTx/>
              <a:buFontTx/>
              <a:buNone/>
            </a:pPr>
            <a:r>
              <a:rPr lang="en-US" altLang="vi-VN" sz="2800" b="1" dirty="0"/>
              <a:t> mềm mại như cánh bướm.    Chúng tôi vui sướng </a:t>
            </a:r>
          </a:p>
          <a:p>
            <a:pPr algn="just">
              <a:spcBef>
                <a:spcPct val="50000"/>
              </a:spcBef>
              <a:buClrTx/>
              <a:buFontTx/>
              <a:buNone/>
            </a:pPr>
            <a:r>
              <a:rPr lang="en-US" altLang="vi-VN" sz="2800" b="1" dirty="0"/>
              <a:t>đến phát dại nhìn lên trời. </a:t>
            </a:r>
            <a:r>
              <a:rPr lang="en-US" altLang="vi-VN" sz="2800" b="1" dirty="0">
                <a:solidFill>
                  <a:srgbClr val="FF0000"/>
                </a:solidFill>
              </a:rPr>
              <a:t>   </a:t>
            </a:r>
            <a:r>
              <a:rPr lang="en-US" altLang="vi-VN" sz="2800" b="1" dirty="0"/>
              <a:t>Tiếng sáo diều vi vu </a:t>
            </a:r>
          </a:p>
          <a:p>
            <a:pPr algn="just">
              <a:spcBef>
                <a:spcPct val="50000"/>
              </a:spcBef>
              <a:buClrTx/>
              <a:buFontTx/>
              <a:buNone/>
            </a:pPr>
            <a:r>
              <a:rPr lang="en-US" altLang="vi-VN" sz="2800" b="1" dirty="0"/>
              <a:t>trầm bổng.    Sáo đơn, rồi sáo kép, sáo bè,… như</a:t>
            </a:r>
          </a:p>
          <a:p>
            <a:pPr algn="just">
              <a:spcBef>
                <a:spcPct val="50000"/>
              </a:spcBef>
              <a:buClrTx/>
              <a:buFontTx/>
              <a:buNone/>
            </a:pPr>
            <a:r>
              <a:rPr lang="en-US" altLang="vi-VN" sz="2800" b="1" dirty="0"/>
              <a:t> gọi thấp xuống những vì sao sớm.</a:t>
            </a:r>
          </a:p>
        </p:txBody>
      </p:sp>
      <p:sp>
        <p:nvSpPr>
          <p:cNvPr id="12291" name="Line 6"/>
          <p:cNvSpPr>
            <a:spLocks noChangeShapeType="1"/>
          </p:cNvSpPr>
          <p:nvPr/>
        </p:nvSpPr>
        <p:spPr bwMode="auto">
          <a:xfrm>
            <a:off x="8012652" y="1323869"/>
            <a:ext cx="13716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2292" name="Line 7"/>
          <p:cNvSpPr>
            <a:spLocks noChangeShapeType="1"/>
          </p:cNvSpPr>
          <p:nvPr/>
        </p:nvSpPr>
        <p:spPr bwMode="auto">
          <a:xfrm>
            <a:off x="2221452" y="1781069"/>
            <a:ext cx="2438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2293" name="Line 8"/>
          <p:cNvSpPr>
            <a:spLocks noChangeShapeType="1"/>
          </p:cNvSpPr>
          <p:nvPr/>
        </p:nvSpPr>
        <p:spPr bwMode="auto">
          <a:xfrm>
            <a:off x="1992852" y="1323869"/>
            <a:ext cx="1676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2294" name="Oval 9"/>
          <p:cNvSpPr>
            <a:spLocks noChangeArrowheads="1"/>
          </p:cNvSpPr>
          <p:nvPr/>
        </p:nvSpPr>
        <p:spPr bwMode="auto">
          <a:xfrm>
            <a:off x="1470337" y="2009669"/>
            <a:ext cx="304800" cy="381000"/>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FontTx/>
              <a:buNone/>
            </a:pPr>
            <a:r>
              <a:rPr lang="en-US" altLang="vi-VN" sz="2800">
                <a:solidFill>
                  <a:srgbClr val="0000FF"/>
                </a:solidFill>
                <a:latin typeface="Times New Roman" panose="02020603050405020304" pitchFamily="18" charset="0"/>
              </a:rPr>
              <a:t>1</a:t>
            </a:r>
          </a:p>
        </p:txBody>
      </p:sp>
      <p:sp>
        <p:nvSpPr>
          <p:cNvPr id="12295" name="Oval 10"/>
          <p:cNvSpPr>
            <a:spLocks noChangeArrowheads="1"/>
          </p:cNvSpPr>
          <p:nvPr/>
        </p:nvSpPr>
        <p:spPr bwMode="auto">
          <a:xfrm>
            <a:off x="7326852" y="2619269"/>
            <a:ext cx="304800" cy="381000"/>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FontTx/>
              <a:buNone/>
            </a:pPr>
            <a:r>
              <a:rPr lang="en-US" altLang="vi-VN" sz="2800">
                <a:solidFill>
                  <a:srgbClr val="0000FF"/>
                </a:solidFill>
                <a:latin typeface="Times New Roman" panose="02020603050405020304" pitchFamily="18" charset="0"/>
              </a:rPr>
              <a:t>2</a:t>
            </a:r>
          </a:p>
        </p:txBody>
      </p:sp>
      <p:sp>
        <p:nvSpPr>
          <p:cNvPr id="12296" name="Oval 11"/>
          <p:cNvSpPr>
            <a:spLocks noChangeArrowheads="1"/>
          </p:cNvSpPr>
          <p:nvPr/>
        </p:nvSpPr>
        <p:spPr bwMode="auto">
          <a:xfrm>
            <a:off x="6107652" y="3305069"/>
            <a:ext cx="304800" cy="381000"/>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FontTx/>
              <a:buNone/>
            </a:pPr>
            <a:r>
              <a:rPr lang="en-US" altLang="vi-VN" sz="2800">
                <a:solidFill>
                  <a:srgbClr val="0000FF"/>
                </a:solidFill>
                <a:latin typeface="Times New Roman" panose="02020603050405020304" pitchFamily="18" charset="0"/>
              </a:rPr>
              <a:t>3</a:t>
            </a:r>
          </a:p>
        </p:txBody>
      </p:sp>
      <p:sp>
        <p:nvSpPr>
          <p:cNvPr id="12297" name="Oval 12"/>
          <p:cNvSpPr>
            <a:spLocks noChangeArrowheads="1"/>
          </p:cNvSpPr>
          <p:nvPr/>
        </p:nvSpPr>
        <p:spPr bwMode="auto">
          <a:xfrm>
            <a:off x="5879052" y="3914669"/>
            <a:ext cx="304800" cy="381000"/>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FontTx/>
              <a:buNone/>
            </a:pPr>
            <a:r>
              <a:rPr lang="en-US" altLang="vi-VN" sz="2800">
                <a:solidFill>
                  <a:srgbClr val="0000FF"/>
                </a:solidFill>
                <a:latin typeface="Times New Roman" panose="02020603050405020304" pitchFamily="18" charset="0"/>
              </a:rPr>
              <a:t>4</a:t>
            </a:r>
          </a:p>
        </p:txBody>
      </p:sp>
      <p:sp>
        <p:nvSpPr>
          <p:cNvPr id="12298" name="Oval 13"/>
          <p:cNvSpPr>
            <a:spLocks noChangeArrowheads="1"/>
          </p:cNvSpPr>
          <p:nvPr/>
        </p:nvSpPr>
        <p:spPr bwMode="auto">
          <a:xfrm>
            <a:off x="3364452" y="4524269"/>
            <a:ext cx="304800" cy="381000"/>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FontTx/>
              <a:buNone/>
            </a:pPr>
            <a:r>
              <a:rPr lang="en-US" altLang="vi-VN" sz="2800">
                <a:solidFill>
                  <a:srgbClr val="0000FF"/>
                </a:solidFill>
                <a:latin typeface="Times New Roman" panose="02020603050405020304" pitchFamily="18" charset="0"/>
              </a:rPr>
              <a:t>5</a:t>
            </a:r>
          </a:p>
        </p:txBody>
      </p:sp>
    </p:spTree>
    <p:extLst>
      <p:ext uri="{BB962C8B-B14F-4D97-AF65-F5344CB8AC3E}">
        <p14:creationId xmlns:p14="http://schemas.microsoft.com/office/powerpoint/2010/main" val="555414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ackgroundRemoval t="554" b="100000" l="0" r="100000">
                        <a14:foregroundMark x1="24920" y1="24908" x2="18690" y2="82472"/>
                        <a14:foregroundMark x1="81470" y1="28782" x2="87700" y2="77860"/>
                        <a14:foregroundMark x1="90575" y1="77122" x2="93930" y2="79151"/>
                        <a14:foregroundMark x1="6869" y1="77860" x2="15335" y2="75830"/>
                        <a14:foregroundMark x1="32907" y1="73985" x2="39137" y2="72694"/>
                        <a14:foregroundMark x1="5591" y1="78598" x2="7348" y2="72694"/>
                      </a14:backgroundRemoval>
                    </a14:imgEffect>
                  </a14:imgLayer>
                </a14:imgProps>
              </a:ext>
              <a:ext uri="{28A0092B-C50C-407E-A947-70E740481C1C}">
                <a14:useLocalDpi xmlns:a14="http://schemas.microsoft.com/office/drawing/2010/main" val="0"/>
              </a:ext>
            </a:extLst>
          </a:blip>
          <a:stretch>
            <a:fillRect/>
          </a:stretch>
        </p:blipFill>
        <p:spPr>
          <a:xfrm>
            <a:off x="0" y="-328596"/>
            <a:ext cx="2647919" cy="2292607"/>
          </a:xfrm>
          <a:prstGeom prst="rect">
            <a:avLst/>
          </a:prstGeom>
          <a:ln>
            <a:noFill/>
          </a:ln>
          <a:effectLst>
            <a:outerShdw blurRad="292100" dist="139700" dir="2700000" algn="tl" rotWithShape="0">
              <a:srgbClr val="333333">
                <a:alpha val="65000"/>
              </a:srgbClr>
            </a:outerShdw>
          </a:effectLst>
        </p:spPr>
      </p:pic>
      <p:sp>
        <p:nvSpPr>
          <p:cNvPr id="15" name="Text Box 36"/>
          <p:cNvSpPr txBox="1">
            <a:spLocks noChangeArrowheads="1"/>
          </p:cNvSpPr>
          <p:nvPr/>
        </p:nvSpPr>
        <p:spPr bwMode="auto">
          <a:xfrm>
            <a:off x="8245285" y="6084886"/>
            <a:ext cx="32317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dirty="0" err="1">
                <a:solidFill>
                  <a:srgbClr val="FF0066"/>
                </a:solidFill>
                <a:latin typeface="Times New Roman" panose="02020603050405020304" pitchFamily="18" charset="0"/>
                <a:cs typeface="Times New Roman" panose="02020603050405020304" pitchFamily="18" charset="0"/>
              </a:rPr>
              <a:t>Nêu</a:t>
            </a:r>
            <a:r>
              <a:rPr lang="en-US" altLang="en-US" sz="2400" b="1" dirty="0">
                <a:solidFill>
                  <a:srgbClr val="FF0066"/>
                </a:solidFill>
                <a:latin typeface="Times New Roman" panose="02020603050405020304" pitchFamily="18" charset="0"/>
                <a:cs typeface="Times New Roman" panose="02020603050405020304" pitchFamily="18" charset="0"/>
              </a:rPr>
              <a:t> ý </a:t>
            </a:r>
            <a:r>
              <a:rPr lang="en-US" altLang="en-US" sz="2400" b="1" dirty="0" err="1">
                <a:solidFill>
                  <a:srgbClr val="FF0066"/>
                </a:solidFill>
                <a:latin typeface="Times New Roman" panose="02020603050405020304" pitchFamily="18" charset="0"/>
                <a:cs typeface="Times New Roman" panose="02020603050405020304" pitchFamily="18" charset="0"/>
              </a:rPr>
              <a:t>kiến</a:t>
            </a:r>
            <a:r>
              <a:rPr lang="en-US" altLang="en-US" sz="2400" b="1" dirty="0">
                <a:solidFill>
                  <a:srgbClr val="FF0066"/>
                </a:solidFill>
                <a:latin typeface="Times New Roman" panose="02020603050405020304" pitchFamily="18" charset="0"/>
                <a:cs typeface="Times New Roman" panose="02020603050405020304" pitchFamily="18" charset="0"/>
              </a:rPr>
              <a:t>, </a:t>
            </a:r>
            <a:r>
              <a:rPr lang="en-US" altLang="en-US" sz="2400" b="1" dirty="0" err="1">
                <a:solidFill>
                  <a:srgbClr val="FF0066"/>
                </a:solidFill>
                <a:latin typeface="Times New Roman" panose="02020603050405020304" pitchFamily="18" charset="0"/>
                <a:cs typeface="Times New Roman" panose="02020603050405020304" pitchFamily="18" charset="0"/>
              </a:rPr>
              <a:t>nhận</a:t>
            </a:r>
            <a:r>
              <a:rPr lang="en-US" altLang="en-US" sz="2400" b="1" dirty="0">
                <a:solidFill>
                  <a:srgbClr val="FF0066"/>
                </a:solidFill>
                <a:latin typeface="Times New Roman" panose="02020603050405020304" pitchFamily="18" charset="0"/>
                <a:cs typeface="Times New Roman" panose="02020603050405020304" pitchFamily="18" charset="0"/>
              </a:rPr>
              <a:t> </a:t>
            </a:r>
            <a:r>
              <a:rPr lang="en-US" altLang="en-US" sz="2400" b="1" dirty="0" err="1">
                <a:solidFill>
                  <a:srgbClr val="FF0066"/>
                </a:solidFill>
                <a:latin typeface="Times New Roman" panose="02020603050405020304" pitchFamily="18" charset="0"/>
                <a:cs typeface="Times New Roman" panose="02020603050405020304" pitchFamily="18" charset="0"/>
              </a:rPr>
              <a:t>định</a:t>
            </a:r>
            <a:endParaRPr lang="en-US" altLang="en-US" sz="2400" b="1" dirty="0">
              <a:solidFill>
                <a:srgbClr val="FF0066"/>
              </a:solidFill>
              <a:latin typeface="Times New Roman" panose="02020603050405020304" pitchFamily="18" charset="0"/>
              <a:cs typeface="Times New Roman" panose="02020603050405020304" pitchFamily="18" charset="0"/>
            </a:endParaRPr>
          </a:p>
        </p:txBody>
      </p:sp>
      <p:sp>
        <p:nvSpPr>
          <p:cNvPr id="16" name="Text Box 37"/>
          <p:cNvSpPr txBox="1">
            <a:spLocks noChangeArrowheads="1"/>
          </p:cNvSpPr>
          <p:nvPr/>
        </p:nvSpPr>
        <p:spPr bwMode="auto">
          <a:xfrm>
            <a:off x="8570255" y="3126711"/>
            <a:ext cx="1905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dirty="0" err="1">
                <a:solidFill>
                  <a:srgbClr val="FF0066"/>
                </a:solidFill>
                <a:latin typeface="Times New Roman" panose="02020603050405020304" pitchFamily="18" charset="0"/>
                <a:cs typeface="Times New Roman" panose="02020603050405020304" pitchFamily="18" charset="0"/>
              </a:rPr>
              <a:t>Kể</a:t>
            </a:r>
            <a:r>
              <a:rPr lang="en-US" altLang="en-US" sz="2400" b="1" dirty="0">
                <a:solidFill>
                  <a:srgbClr val="FF0066"/>
                </a:solidFill>
                <a:latin typeface="Times New Roman" panose="02020603050405020304" pitchFamily="18" charset="0"/>
                <a:cs typeface="Times New Roman" panose="02020603050405020304" pitchFamily="18" charset="0"/>
              </a:rPr>
              <a:t> </a:t>
            </a:r>
            <a:r>
              <a:rPr lang="en-US" altLang="en-US" sz="2400" b="1" dirty="0" err="1">
                <a:solidFill>
                  <a:srgbClr val="FF0066"/>
                </a:solidFill>
                <a:latin typeface="Times New Roman" panose="02020603050405020304" pitchFamily="18" charset="0"/>
                <a:cs typeface="Times New Roman" panose="02020603050405020304" pitchFamily="18" charset="0"/>
              </a:rPr>
              <a:t>sự</a:t>
            </a:r>
            <a:r>
              <a:rPr lang="en-US" altLang="en-US" sz="2400" b="1" dirty="0">
                <a:solidFill>
                  <a:srgbClr val="FF0066"/>
                </a:solidFill>
                <a:latin typeface="Times New Roman" panose="02020603050405020304" pitchFamily="18" charset="0"/>
                <a:cs typeface="Times New Roman" panose="02020603050405020304" pitchFamily="18" charset="0"/>
              </a:rPr>
              <a:t> </a:t>
            </a:r>
            <a:r>
              <a:rPr lang="en-US" altLang="en-US" sz="2400" b="1" dirty="0" err="1">
                <a:solidFill>
                  <a:srgbClr val="FF0066"/>
                </a:solidFill>
                <a:latin typeface="Times New Roman" panose="02020603050405020304" pitchFamily="18" charset="0"/>
                <a:cs typeface="Times New Roman" panose="02020603050405020304" pitchFamily="18" charset="0"/>
              </a:rPr>
              <a:t>việc</a:t>
            </a:r>
            <a:endParaRPr lang="en-US" altLang="en-US" sz="2400" b="1" dirty="0">
              <a:solidFill>
                <a:srgbClr val="FF0066"/>
              </a:solidFill>
              <a:latin typeface="Times New Roman" panose="02020603050405020304" pitchFamily="18" charset="0"/>
              <a:cs typeface="Times New Roman" panose="02020603050405020304" pitchFamily="18" charset="0"/>
            </a:endParaRPr>
          </a:p>
        </p:txBody>
      </p:sp>
      <p:sp>
        <p:nvSpPr>
          <p:cNvPr id="17" name="Text Box 38"/>
          <p:cNvSpPr txBox="1">
            <a:spLocks noChangeArrowheads="1"/>
          </p:cNvSpPr>
          <p:nvPr/>
        </p:nvSpPr>
        <p:spPr bwMode="auto">
          <a:xfrm>
            <a:off x="8496616" y="3829738"/>
            <a:ext cx="2133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dirty="0" err="1">
                <a:solidFill>
                  <a:srgbClr val="FF0066"/>
                </a:solidFill>
                <a:latin typeface="Times New Roman" panose="02020603050405020304" pitchFamily="18" charset="0"/>
                <a:cs typeface="Times New Roman" panose="02020603050405020304" pitchFamily="18" charset="0"/>
              </a:rPr>
              <a:t>Tả</a:t>
            </a:r>
            <a:r>
              <a:rPr lang="en-US" altLang="en-US" sz="2400" b="1" dirty="0">
                <a:solidFill>
                  <a:srgbClr val="FF0066"/>
                </a:solidFill>
                <a:latin typeface="Times New Roman" panose="02020603050405020304" pitchFamily="18" charset="0"/>
                <a:cs typeface="Times New Roman" panose="02020603050405020304" pitchFamily="18" charset="0"/>
              </a:rPr>
              <a:t> </a:t>
            </a:r>
            <a:r>
              <a:rPr lang="en-US" altLang="en-US" sz="2400" b="1" dirty="0" err="1">
                <a:solidFill>
                  <a:srgbClr val="FF0066"/>
                </a:solidFill>
                <a:latin typeface="Times New Roman" panose="02020603050405020304" pitchFamily="18" charset="0"/>
                <a:cs typeface="Times New Roman" panose="02020603050405020304" pitchFamily="18" charset="0"/>
              </a:rPr>
              <a:t>cánh</a:t>
            </a:r>
            <a:r>
              <a:rPr lang="en-US" altLang="en-US" sz="2400" b="1" dirty="0">
                <a:solidFill>
                  <a:srgbClr val="FF0066"/>
                </a:solidFill>
                <a:latin typeface="Times New Roman" panose="02020603050405020304" pitchFamily="18" charset="0"/>
                <a:cs typeface="Times New Roman" panose="02020603050405020304" pitchFamily="18" charset="0"/>
              </a:rPr>
              <a:t> </a:t>
            </a:r>
            <a:r>
              <a:rPr lang="en-US" altLang="en-US" sz="2400" b="1" dirty="0" err="1">
                <a:solidFill>
                  <a:srgbClr val="FF0066"/>
                </a:solidFill>
                <a:latin typeface="Times New Roman" panose="02020603050405020304" pitchFamily="18" charset="0"/>
                <a:cs typeface="Times New Roman" panose="02020603050405020304" pitchFamily="18" charset="0"/>
              </a:rPr>
              <a:t>diều</a:t>
            </a:r>
            <a:endParaRPr lang="en-US" altLang="en-US" sz="2400" b="1" dirty="0">
              <a:solidFill>
                <a:srgbClr val="FF0066"/>
              </a:solidFill>
              <a:latin typeface="Times New Roman" panose="02020603050405020304" pitchFamily="18" charset="0"/>
              <a:cs typeface="Times New Roman" panose="02020603050405020304" pitchFamily="18" charset="0"/>
            </a:endParaRPr>
          </a:p>
        </p:txBody>
      </p:sp>
      <p:sp>
        <p:nvSpPr>
          <p:cNvPr id="18" name="Text Box 39"/>
          <p:cNvSpPr txBox="1">
            <a:spLocks noChangeArrowheads="1"/>
          </p:cNvSpPr>
          <p:nvPr/>
        </p:nvSpPr>
        <p:spPr bwMode="auto">
          <a:xfrm>
            <a:off x="8379755" y="4370501"/>
            <a:ext cx="2514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dirty="0" err="1">
                <a:solidFill>
                  <a:srgbClr val="FF0066"/>
                </a:solidFill>
                <a:latin typeface="Times New Roman" panose="02020603050405020304" pitchFamily="18" charset="0"/>
                <a:cs typeface="Times New Roman" panose="02020603050405020304" pitchFamily="18" charset="0"/>
              </a:rPr>
              <a:t>Kể</a:t>
            </a:r>
            <a:r>
              <a:rPr lang="en-US" altLang="en-US" sz="2400" b="1" dirty="0">
                <a:solidFill>
                  <a:srgbClr val="FF0066"/>
                </a:solidFill>
                <a:latin typeface="Times New Roman" panose="02020603050405020304" pitchFamily="18" charset="0"/>
                <a:cs typeface="Times New Roman" panose="02020603050405020304" pitchFamily="18" charset="0"/>
              </a:rPr>
              <a:t> </a:t>
            </a:r>
            <a:r>
              <a:rPr lang="en-US" altLang="en-US" sz="2400" b="1" dirty="0" err="1">
                <a:solidFill>
                  <a:srgbClr val="FF0066"/>
                </a:solidFill>
                <a:latin typeface="Times New Roman" panose="02020603050405020304" pitchFamily="18" charset="0"/>
                <a:cs typeface="Times New Roman" panose="02020603050405020304" pitchFamily="18" charset="0"/>
              </a:rPr>
              <a:t>sự</a:t>
            </a:r>
            <a:r>
              <a:rPr lang="en-US" altLang="en-US" sz="2400" b="1" dirty="0">
                <a:solidFill>
                  <a:srgbClr val="FF0066"/>
                </a:solidFill>
                <a:latin typeface="Times New Roman" panose="02020603050405020304" pitchFamily="18" charset="0"/>
                <a:cs typeface="Times New Roman" panose="02020603050405020304" pitchFamily="18" charset="0"/>
              </a:rPr>
              <a:t> </a:t>
            </a:r>
            <a:r>
              <a:rPr lang="en-US" altLang="en-US" sz="2400" b="1" dirty="0" err="1">
                <a:solidFill>
                  <a:srgbClr val="FF0066"/>
                </a:solidFill>
                <a:latin typeface="Times New Roman" panose="02020603050405020304" pitchFamily="18" charset="0"/>
                <a:cs typeface="Times New Roman" panose="02020603050405020304" pitchFamily="18" charset="0"/>
              </a:rPr>
              <a:t>việc</a:t>
            </a:r>
            <a:r>
              <a:rPr lang="en-US" altLang="en-US" sz="2400" b="1" dirty="0">
                <a:solidFill>
                  <a:srgbClr val="FF0066"/>
                </a:solidFill>
                <a:latin typeface="Times New Roman" panose="02020603050405020304" pitchFamily="18" charset="0"/>
                <a:cs typeface="Times New Roman" panose="02020603050405020304" pitchFamily="18" charset="0"/>
              </a:rPr>
              <a:t> </a:t>
            </a:r>
            <a:r>
              <a:rPr lang="en-US" altLang="en-US" sz="2400" b="1" dirty="0" err="1">
                <a:solidFill>
                  <a:srgbClr val="FF0066"/>
                </a:solidFill>
                <a:latin typeface="Times New Roman" panose="02020603050405020304" pitchFamily="18" charset="0"/>
                <a:cs typeface="Times New Roman" panose="02020603050405020304" pitchFamily="18" charset="0"/>
              </a:rPr>
              <a:t>và</a:t>
            </a:r>
            <a:r>
              <a:rPr lang="en-US" altLang="en-US" sz="2400" b="1" dirty="0">
                <a:solidFill>
                  <a:srgbClr val="FF0066"/>
                </a:solidFill>
                <a:latin typeface="Times New Roman" panose="02020603050405020304" pitchFamily="18" charset="0"/>
                <a:cs typeface="Times New Roman" panose="02020603050405020304" pitchFamily="18" charset="0"/>
              </a:rPr>
              <a:t> </a:t>
            </a:r>
            <a:r>
              <a:rPr lang="en-US" altLang="en-US" sz="2400" b="1" dirty="0" err="1">
                <a:solidFill>
                  <a:srgbClr val="FF0066"/>
                </a:solidFill>
                <a:latin typeface="Times New Roman" panose="02020603050405020304" pitchFamily="18" charset="0"/>
                <a:cs typeface="Times New Roman" panose="02020603050405020304" pitchFamily="18" charset="0"/>
              </a:rPr>
              <a:t>nói</a:t>
            </a:r>
            <a:r>
              <a:rPr lang="en-US" altLang="en-US" sz="2400" b="1" dirty="0">
                <a:solidFill>
                  <a:srgbClr val="FF0066"/>
                </a:solidFill>
                <a:latin typeface="Times New Roman" panose="02020603050405020304" pitchFamily="18" charset="0"/>
                <a:cs typeface="Times New Roman" panose="02020603050405020304" pitchFamily="18" charset="0"/>
              </a:rPr>
              <a:t> </a:t>
            </a:r>
            <a:r>
              <a:rPr lang="en-US" altLang="en-US" sz="2400" b="1" dirty="0" err="1">
                <a:solidFill>
                  <a:srgbClr val="FF0066"/>
                </a:solidFill>
                <a:latin typeface="Times New Roman" panose="02020603050405020304" pitchFamily="18" charset="0"/>
                <a:cs typeface="Times New Roman" panose="02020603050405020304" pitchFamily="18" charset="0"/>
              </a:rPr>
              <a:t>lên</a:t>
            </a:r>
            <a:r>
              <a:rPr lang="en-US" altLang="en-US" sz="2400" b="1" dirty="0">
                <a:solidFill>
                  <a:srgbClr val="FF0066"/>
                </a:solidFill>
                <a:latin typeface="Times New Roman" panose="02020603050405020304" pitchFamily="18" charset="0"/>
                <a:cs typeface="Times New Roman" panose="02020603050405020304" pitchFamily="18" charset="0"/>
              </a:rPr>
              <a:t> </a:t>
            </a:r>
            <a:r>
              <a:rPr lang="en-US" altLang="en-US" sz="2400" b="1" dirty="0" err="1">
                <a:solidFill>
                  <a:srgbClr val="FF0066"/>
                </a:solidFill>
                <a:latin typeface="Times New Roman" panose="02020603050405020304" pitchFamily="18" charset="0"/>
                <a:cs typeface="Times New Roman" panose="02020603050405020304" pitchFamily="18" charset="0"/>
              </a:rPr>
              <a:t>tình</a:t>
            </a:r>
            <a:r>
              <a:rPr lang="en-US" altLang="en-US" sz="2400" b="1" dirty="0">
                <a:solidFill>
                  <a:srgbClr val="FF0066"/>
                </a:solidFill>
                <a:latin typeface="Times New Roman" panose="02020603050405020304" pitchFamily="18" charset="0"/>
                <a:cs typeface="Times New Roman" panose="02020603050405020304" pitchFamily="18" charset="0"/>
              </a:rPr>
              <a:t> </a:t>
            </a:r>
            <a:r>
              <a:rPr lang="en-US" altLang="en-US" sz="2400" b="1" dirty="0" err="1">
                <a:solidFill>
                  <a:srgbClr val="FF0066"/>
                </a:solidFill>
                <a:latin typeface="Times New Roman" panose="02020603050405020304" pitchFamily="18" charset="0"/>
                <a:cs typeface="Times New Roman" panose="02020603050405020304" pitchFamily="18" charset="0"/>
              </a:rPr>
              <a:t>cảm</a:t>
            </a:r>
            <a:endParaRPr lang="en-US" altLang="en-US" sz="2400" b="1" dirty="0">
              <a:solidFill>
                <a:srgbClr val="FF0066"/>
              </a:solidFill>
              <a:latin typeface="Times New Roman" panose="02020603050405020304" pitchFamily="18" charset="0"/>
              <a:cs typeface="Times New Roman" panose="02020603050405020304" pitchFamily="18" charset="0"/>
            </a:endParaRPr>
          </a:p>
        </p:txBody>
      </p:sp>
      <p:sp>
        <p:nvSpPr>
          <p:cNvPr id="19" name="Text Box 40"/>
          <p:cNvSpPr txBox="1">
            <a:spLocks noChangeArrowheads="1"/>
          </p:cNvSpPr>
          <p:nvPr/>
        </p:nvSpPr>
        <p:spPr bwMode="auto">
          <a:xfrm>
            <a:off x="8417855" y="5370100"/>
            <a:ext cx="2514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dirty="0" err="1">
                <a:solidFill>
                  <a:srgbClr val="FF0066"/>
                </a:solidFill>
                <a:latin typeface="Times New Roman" panose="02020603050405020304" pitchFamily="18" charset="0"/>
                <a:cs typeface="Times New Roman" panose="02020603050405020304" pitchFamily="18" charset="0"/>
              </a:rPr>
              <a:t>Tả</a:t>
            </a:r>
            <a:r>
              <a:rPr lang="en-US" altLang="en-US" sz="2400" b="1" dirty="0">
                <a:solidFill>
                  <a:srgbClr val="FF0066"/>
                </a:solidFill>
                <a:latin typeface="Times New Roman" panose="02020603050405020304" pitchFamily="18" charset="0"/>
                <a:cs typeface="Times New Roman" panose="02020603050405020304" pitchFamily="18" charset="0"/>
              </a:rPr>
              <a:t> </a:t>
            </a:r>
            <a:r>
              <a:rPr lang="en-US" altLang="en-US" sz="2400" b="1" dirty="0" err="1">
                <a:solidFill>
                  <a:srgbClr val="FF0066"/>
                </a:solidFill>
                <a:latin typeface="Times New Roman" panose="02020603050405020304" pitchFamily="18" charset="0"/>
                <a:cs typeface="Times New Roman" panose="02020603050405020304" pitchFamily="18" charset="0"/>
              </a:rPr>
              <a:t>tiếng</a:t>
            </a:r>
            <a:r>
              <a:rPr lang="en-US" altLang="en-US" sz="2400" b="1" dirty="0">
                <a:solidFill>
                  <a:srgbClr val="FF0066"/>
                </a:solidFill>
                <a:latin typeface="Times New Roman" panose="02020603050405020304" pitchFamily="18" charset="0"/>
                <a:cs typeface="Times New Roman" panose="02020603050405020304" pitchFamily="18" charset="0"/>
              </a:rPr>
              <a:t> </a:t>
            </a:r>
            <a:r>
              <a:rPr lang="en-US" altLang="en-US" sz="2400" b="1" dirty="0" err="1">
                <a:solidFill>
                  <a:srgbClr val="FF0066"/>
                </a:solidFill>
                <a:latin typeface="Times New Roman" panose="02020603050405020304" pitchFamily="18" charset="0"/>
                <a:cs typeface="Times New Roman" panose="02020603050405020304" pitchFamily="18" charset="0"/>
              </a:rPr>
              <a:t>sáo</a:t>
            </a:r>
            <a:r>
              <a:rPr lang="en-US" altLang="en-US" sz="2400" b="1" dirty="0">
                <a:solidFill>
                  <a:srgbClr val="FF0066"/>
                </a:solidFill>
                <a:latin typeface="Times New Roman" panose="02020603050405020304" pitchFamily="18" charset="0"/>
                <a:cs typeface="Times New Roman" panose="02020603050405020304" pitchFamily="18" charset="0"/>
              </a:rPr>
              <a:t> </a:t>
            </a:r>
            <a:r>
              <a:rPr lang="en-US" altLang="en-US" sz="2400" b="1" dirty="0" err="1">
                <a:solidFill>
                  <a:srgbClr val="FF0066"/>
                </a:solidFill>
                <a:latin typeface="Times New Roman" panose="02020603050405020304" pitchFamily="18" charset="0"/>
                <a:cs typeface="Times New Roman" panose="02020603050405020304" pitchFamily="18" charset="0"/>
              </a:rPr>
              <a:t>diều</a:t>
            </a:r>
            <a:endParaRPr lang="en-US" altLang="en-US" sz="2400" b="1" dirty="0">
              <a:solidFill>
                <a:srgbClr val="FF0066"/>
              </a:solidFill>
              <a:latin typeface="Times New Roman" panose="02020603050405020304" pitchFamily="18" charset="0"/>
              <a:cs typeface="Times New Roman" panose="02020603050405020304" pitchFamily="18" charset="0"/>
            </a:endParaRPr>
          </a:p>
        </p:txBody>
      </p:sp>
      <p:sp>
        <p:nvSpPr>
          <p:cNvPr id="2" name="Rectangle 1"/>
          <p:cNvSpPr/>
          <p:nvPr/>
        </p:nvSpPr>
        <p:spPr>
          <a:xfrm>
            <a:off x="806825" y="1852316"/>
            <a:ext cx="10919010" cy="523220"/>
          </a:xfrm>
          <a:prstGeom prst="rect">
            <a:avLst/>
          </a:prstGeom>
        </p:spPr>
        <p:txBody>
          <a:bodyPr wrap="square">
            <a:spAutoFit/>
          </a:bodyPr>
          <a:lstStyle/>
          <a:p>
            <a:pPr>
              <a:spcBef>
                <a:spcPct val="50000"/>
              </a:spcBef>
              <a:buClrTx/>
              <a:buFontTx/>
              <a:buNone/>
            </a:pPr>
            <a:r>
              <a:rPr lang="en-US" altLang="vi-VN" sz="2800" b="1" i="1" dirty="0">
                <a:solidFill>
                  <a:schemeClr val="accent5">
                    <a:lumMod val="50000"/>
                  </a:schemeClr>
                </a:solidFill>
                <a:latin typeface="Times New Roman" panose="02020603050405020304" pitchFamily="18" charset="0"/>
                <a:cs typeface="Times New Roman" panose="02020603050405020304" pitchFamily="18" charset="0"/>
              </a:rPr>
              <a:t>1. </a:t>
            </a:r>
            <a:r>
              <a:rPr lang="en-US" altLang="vi-VN" sz="2800" b="1" i="1" dirty="0" err="1">
                <a:solidFill>
                  <a:schemeClr val="accent5">
                    <a:lumMod val="50000"/>
                  </a:schemeClr>
                </a:solidFill>
                <a:latin typeface="Times New Roman" panose="02020603050405020304" pitchFamily="18" charset="0"/>
                <a:cs typeface="Times New Roman" panose="02020603050405020304" pitchFamily="18" charset="0"/>
              </a:rPr>
              <a:t>Tìm</a:t>
            </a:r>
            <a:r>
              <a:rPr lang="en-US" altLang="vi-VN" sz="2800" b="1" i="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800" b="1" i="1" dirty="0" err="1">
                <a:solidFill>
                  <a:schemeClr val="accent5">
                    <a:lumMod val="50000"/>
                  </a:schemeClr>
                </a:solidFill>
                <a:latin typeface="Times New Roman" panose="02020603050405020304" pitchFamily="18" charset="0"/>
                <a:cs typeface="Times New Roman" panose="02020603050405020304" pitchFamily="18" charset="0"/>
              </a:rPr>
              <a:t>câu</a:t>
            </a:r>
            <a:r>
              <a:rPr lang="en-US" altLang="vi-VN" sz="2800" b="1" i="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800" b="1" i="1" dirty="0" err="1">
                <a:solidFill>
                  <a:schemeClr val="accent5">
                    <a:lumMod val="50000"/>
                  </a:schemeClr>
                </a:solidFill>
                <a:latin typeface="Times New Roman" panose="02020603050405020304" pitchFamily="18" charset="0"/>
                <a:cs typeface="Times New Roman" panose="02020603050405020304" pitchFamily="18" charset="0"/>
              </a:rPr>
              <a:t>kể</a:t>
            </a:r>
            <a:r>
              <a:rPr lang="en-US" altLang="vi-VN" sz="2800" b="1" i="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800" b="1" i="1" dirty="0" err="1">
                <a:solidFill>
                  <a:schemeClr val="accent5">
                    <a:lumMod val="50000"/>
                  </a:schemeClr>
                </a:solidFill>
                <a:latin typeface="Times New Roman" panose="02020603050405020304" pitchFamily="18" charset="0"/>
                <a:cs typeface="Times New Roman" panose="02020603050405020304" pitchFamily="18" charset="0"/>
              </a:rPr>
              <a:t>trong</a:t>
            </a:r>
            <a:r>
              <a:rPr lang="en-US" altLang="vi-VN" sz="2800" b="1" i="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800" b="1" i="1" dirty="0" err="1">
                <a:solidFill>
                  <a:schemeClr val="accent5">
                    <a:lumMod val="50000"/>
                  </a:schemeClr>
                </a:solidFill>
                <a:latin typeface="Times New Roman" panose="02020603050405020304" pitchFamily="18" charset="0"/>
                <a:cs typeface="Times New Roman" panose="02020603050405020304" pitchFamily="18" charset="0"/>
              </a:rPr>
              <a:t>đoạn</a:t>
            </a:r>
            <a:r>
              <a:rPr lang="en-US" altLang="vi-VN" sz="2800" b="1" i="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800" b="1" i="1" dirty="0" err="1">
                <a:solidFill>
                  <a:schemeClr val="accent5">
                    <a:lumMod val="50000"/>
                  </a:schemeClr>
                </a:solidFill>
                <a:latin typeface="Times New Roman" panose="02020603050405020304" pitchFamily="18" charset="0"/>
                <a:cs typeface="Times New Roman" panose="02020603050405020304" pitchFamily="18" charset="0"/>
              </a:rPr>
              <a:t>văn</a:t>
            </a:r>
            <a:r>
              <a:rPr lang="en-US" altLang="vi-VN" sz="2800" b="1" i="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800" b="1" i="1" dirty="0" err="1">
                <a:solidFill>
                  <a:schemeClr val="accent5">
                    <a:lumMod val="50000"/>
                  </a:schemeClr>
                </a:solidFill>
                <a:latin typeface="Times New Roman" panose="02020603050405020304" pitchFamily="18" charset="0"/>
                <a:cs typeface="Times New Roman" panose="02020603050405020304" pitchFamily="18" charset="0"/>
              </a:rPr>
              <a:t>sau</a:t>
            </a:r>
            <a:r>
              <a:rPr lang="en-US" altLang="vi-VN" sz="2800" b="1" i="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800" b="1" i="1" dirty="0" err="1">
                <a:solidFill>
                  <a:schemeClr val="accent5">
                    <a:lumMod val="50000"/>
                  </a:schemeClr>
                </a:solidFill>
                <a:latin typeface="Times New Roman" panose="02020603050405020304" pitchFamily="18" charset="0"/>
                <a:cs typeface="Times New Roman" panose="02020603050405020304" pitchFamily="18" charset="0"/>
              </a:rPr>
              <a:t>đây</a:t>
            </a:r>
            <a:r>
              <a:rPr lang="en-US" altLang="vi-VN" sz="2800" b="1" i="1" dirty="0">
                <a:solidFill>
                  <a:schemeClr val="accent5">
                    <a:lumMod val="50000"/>
                  </a:schemeClr>
                </a:solidFill>
                <a:latin typeface="Times New Roman" panose="02020603050405020304" pitchFamily="18" charset="0"/>
                <a:cs typeface="Times New Roman" panose="02020603050405020304" pitchFamily="18" charset="0"/>
              </a:rPr>
              <a:t>. Cho </a:t>
            </a:r>
            <a:r>
              <a:rPr lang="en-US" altLang="vi-VN" sz="2800" b="1" i="1" dirty="0" err="1">
                <a:solidFill>
                  <a:schemeClr val="accent5">
                    <a:lumMod val="50000"/>
                  </a:schemeClr>
                </a:solidFill>
                <a:latin typeface="Times New Roman" panose="02020603050405020304" pitchFamily="18" charset="0"/>
                <a:cs typeface="Times New Roman" panose="02020603050405020304" pitchFamily="18" charset="0"/>
              </a:rPr>
              <a:t>biết</a:t>
            </a:r>
            <a:r>
              <a:rPr lang="en-US" altLang="vi-VN" sz="2800" b="1" i="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800" b="1" i="1" dirty="0" err="1">
                <a:solidFill>
                  <a:schemeClr val="accent5">
                    <a:lumMod val="50000"/>
                  </a:schemeClr>
                </a:solidFill>
                <a:latin typeface="Times New Roman" panose="02020603050405020304" pitchFamily="18" charset="0"/>
                <a:cs typeface="Times New Roman" panose="02020603050405020304" pitchFamily="18" charset="0"/>
              </a:rPr>
              <a:t>mỗi</a:t>
            </a:r>
            <a:r>
              <a:rPr lang="en-US" altLang="vi-VN" sz="2800" b="1" i="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800" b="1" i="1" dirty="0" err="1">
                <a:solidFill>
                  <a:schemeClr val="accent5">
                    <a:lumMod val="50000"/>
                  </a:schemeClr>
                </a:solidFill>
                <a:latin typeface="Times New Roman" panose="02020603050405020304" pitchFamily="18" charset="0"/>
                <a:cs typeface="Times New Roman" panose="02020603050405020304" pitchFamily="18" charset="0"/>
              </a:rPr>
              <a:t>câu</a:t>
            </a:r>
            <a:r>
              <a:rPr lang="en-US" altLang="vi-VN" sz="2800" b="1" i="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800" b="1" i="1" dirty="0" err="1">
                <a:solidFill>
                  <a:schemeClr val="accent5">
                    <a:lumMod val="50000"/>
                  </a:schemeClr>
                </a:solidFill>
                <a:latin typeface="Times New Roman" panose="02020603050405020304" pitchFamily="18" charset="0"/>
                <a:cs typeface="Times New Roman" panose="02020603050405020304" pitchFamily="18" charset="0"/>
              </a:rPr>
              <a:t>dùng</a:t>
            </a:r>
            <a:r>
              <a:rPr lang="en-US" altLang="vi-VN" sz="2800" b="1" i="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800" b="1" i="1" dirty="0" err="1">
                <a:solidFill>
                  <a:schemeClr val="accent5">
                    <a:lumMod val="50000"/>
                  </a:schemeClr>
                </a:solidFill>
                <a:latin typeface="Times New Roman" panose="02020603050405020304" pitchFamily="18" charset="0"/>
                <a:cs typeface="Times New Roman" panose="02020603050405020304" pitchFamily="18" charset="0"/>
              </a:rPr>
              <a:t>để</a:t>
            </a:r>
            <a:r>
              <a:rPr lang="en-US" altLang="vi-VN" sz="2800" b="1" i="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800" b="1" i="1" dirty="0" err="1">
                <a:solidFill>
                  <a:schemeClr val="accent5">
                    <a:lumMod val="50000"/>
                  </a:schemeClr>
                </a:solidFill>
                <a:latin typeface="Times New Roman" panose="02020603050405020304" pitchFamily="18" charset="0"/>
                <a:cs typeface="Times New Roman" panose="02020603050405020304" pitchFamily="18" charset="0"/>
              </a:rPr>
              <a:t>làm</a:t>
            </a:r>
            <a:r>
              <a:rPr lang="en-US" altLang="vi-VN" sz="2800" b="1" i="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800" b="1" i="1" dirty="0" err="1">
                <a:solidFill>
                  <a:schemeClr val="accent5">
                    <a:lumMod val="50000"/>
                  </a:schemeClr>
                </a:solidFill>
                <a:latin typeface="Times New Roman" panose="02020603050405020304" pitchFamily="18" charset="0"/>
                <a:cs typeface="Times New Roman" panose="02020603050405020304" pitchFamily="18" charset="0"/>
              </a:rPr>
              <a:t>gì</a:t>
            </a:r>
            <a:r>
              <a:rPr lang="en-US" altLang="vi-VN" sz="2800" b="1" i="1" dirty="0">
                <a:solidFill>
                  <a:schemeClr val="accent5">
                    <a:lumMod val="50000"/>
                  </a:schemeClr>
                </a:solidFill>
                <a:latin typeface="Times New Roman" panose="02020603050405020304" pitchFamily="18" charset="0"/>
                <a:cs typeface="Times New Roman" panose="02020603050405020304" pitchFamily="18" charset="0"/>
              </a:rPr>
              <a:t>?</a:t>
            </a:r>
          </a:p>
        </p:txBody>
      </p:sp>
      <p:grpSp>
        <p:nvGrpSpPr>
          <p:cNvPr id="5" name="Group 4"/>
          <p:cNvGrpSpPr/>
          <p:nvPr/>
        </p:nvGrpSpPr>
        <p:grpSpPr>
          <a:xfrm>
            <a:off x="1055595" y="2390758"/>
            <a:ext cx="10421470" cy="4383024"/>
            <a:chOff x="1055595" y="2390758"/>
            <a:chExt cx="10421470" cy="4383024"/>
          </a:xfrm>
        </p:grpSpPr>
        <p:graphicFrame>
          <p:nvGraphicFramePr>
            <p:cNvPr id="14" name="Group 34"/>
            <p:cNvGraphicFramePr>
              <a:graphicFrameLocks/>
            </p:cNvGraphicFramePr>
            <p:nvPr>
              <p:extLst>
                <p:ext uri="{D42A27DB-BD31-4B8C-83A1-F6EECF244321}">
                  <p14:modId xmlns:p14="http://schemas.microsoft.com/office/powerpoint/2010/main" val="3118427381"/>
                </p:ext>
              </p:extLst>
            </p:nvPr>
          </p:nvGraphicFramePr>
          <p:xfrm>
            <a:off x="1055595" y="2390758"/>
            <a:ext cx="10421470" cy="4383024"/>
          </p:xfrm>
          <a:graphic>
            <a:graphicData uri="http://schemas.openxmlformats.org/drawingml/2006/table">
              <a:tbl>
                <a:tblPr/>
                <a:tblGrid>
                  <a:gridCol w="7221050">
                    <a:extLst>
                      <a:ext uri="{9D8B030D-6E8A-4147-A177-3AD203B41FA5}">
                        <a16:colId xmlns:a16="http://schemas.microsoft.com/office/drawing/2014/main" xmlns="" val="3163925494"/>
                      </a:ext>
                    </a:extLst>
                  </a:gridCol>
                  <a:gridCol w="3200420">
                    <a:extLst>
                      <a:ext uri="{9D8B030D-6E8A-4147-A177-3AD203B41FA5}">
                        <a16:colId xmlns:a16="http://schemas.microsoft.com/office/drawing/2014/main" xmlns="" val="2611918570"/>
                      </a:ext>
                    </a:extLst>
                  </a:gridCol>
                </a:tblGrid>
                <a:tr h="3190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smtClean="0">
                            <a:ln>
                              <a:noFill/>
                            </a:ln>
                            <a:solidFill>
                              <a:srgbClr val="6600FF"/>
                            </a:solidFill>
                            <a:effectLst/>
                            <a:latin typeface="Times New Roman" panose="02020603050405020304" pitchFamily="18" charset="0"/>
                          </a:rPr>
                          <a:t>                               </a:t>
                        </a:r>
                        <a:r>
                          <a:rPr kumimoji="0" lang="en-US" altLang="en-US" sz="2800" b="1" i="0" u="none" strike="noStrike" cap="none" normalizeH="0" baseline="0" dirty="0" err="1" smtClean="0">
                            <a:ln>
                              <a:noFill/>
                            </a:ln>
                            <a:solidFill>
                              <a:srgbClr val="6600FF"/>
                            </a:solidFill>
                            <a:effectLst/>
                            <a:latin typeface="Times New Roman" panose="02020603050405020304" pitchFamily="18" charset="0"/>
                          </a:rPr>
                          <a:t>Câu</a:t>
                        </a:r>
                        <a:r>
                          <a:rPr kumimoji="0" lang="en-US" altLang="en-US" sz="2800" b="1" i="0" u="none" strike="noStrike" cap="none" normalizeH="0" baseline="0" dirty="0" smtClean="0">
                            <a:ln>
                              <a:noFill/>
                            </a:ln>
                            <a:solidFill>
                              <a:srgbClr val="6600FF"/>
                            </a:solidFill>
                            <a:effectLst/>
                            <a:latin typeface="Times New Roman" panose="02020603050405020304" pitchFamily="18" charset="0"/>
                          </a:rPr>
                          <a:t> </a:t>
                        </a:r>
                        <a:r>
                          <a:rPr kumimoji="0" lang="en-US" altLang="en-US" sz="2800" b="1" i="0" u="none" strike="noStrike" cap="none" normalizeH="0" baseline="0" dirty="0" err="1" smtClean="0">
                            <a:ln>
                              <a:noFill/>
                            </a:ln>
                            <a:solidFill>
                              <a:srgbClr val="6600FF"/>
                            </a:solidFill>
                            <a:effectLst/>
                            <a:latin typeface="Times New Roman" panose="02020603050405020304" pitchFamily="18" charset="0"/>
                          </a:rPr>
                          <a:t>kể</a:t>
                        </a:r>
                        <a:r>
                          <a:rPr kumimoji="0" lang="en-US" altLang="en-US" sz="2800" b="1" i="0" u="none" strike="noStrike" cap="none" normalizeH="0" baseline="0" dirty="0" smtClean="0">
                            <a:ln>
                              <a:noFill/>
                            </a:ln>
                            <a:solidFill>
                              <a:srgbClr val="6600FF"/>
                            </a:solidFill>
                            <a:effectLst/>
                            <a:latin typeface="Times New Roman" panose="02020603050405020304"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rgbClr val="6600FF"/>
                            </a:solidFill>
                            <a:effectLst/>
                            <a:latin typeface="Times New Roman" panose="02020603050405020304" pitchFamily="18" charset="0"/>
                          </a:rPr>
                          <a:t>  Dùng để</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02606041"/>
                    </a:ext>
                  </a:extLst>
                </a:tr>
                <a:tr h="5762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Chiều</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chiều</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trên</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bãi</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thả</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đám</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trẻ</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mục</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đồng</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chúng</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tôi</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hò</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hét</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nhau</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thả</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diều</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thi</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smtClean="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678171700"/>
                    </a:ext>
                  </a:extLst>
                </a:tr>
                <a:tr h="3635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Cánh</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diều</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mềm</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mại</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như</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cánh</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bướm</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smtClean="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987332937"/>
                    </a:ext>
                  </a:extLst>
                </a:tr>
                <a:tr h="5746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Chúng</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tôi</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vui</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sướng</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đến</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phát</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dại</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nhìn</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lên</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trời</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smtClean="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669805557"/>
                    </a:ext>
                  </a:extLst>
                </a:tr>
                <a:tr h="14430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Tiếng</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sáo</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diều</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vi vu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trầm</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bổng</a:t>
                        </a:r>
                        <a:endParaRPr kumimoji="0" lang="en-US" altLang="en-US" sz="2800" b="1"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Sáo</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đơn</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rồi</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sáo</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kép</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sáo</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bè</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như</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gọi</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thấp</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xuống</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những</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vì</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sao</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sớm</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dirty="0" smtClean="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114026506"/>
                    </a:ext>
                  </a:extLst>
                </a:tr>
              </a:tbl>
            </a:graphicData>
          </a:graphic>
        </p:graphicFrame>
        <p:cxnSp>
          <p:nvCxnSpPr>
            <p:cNvPr id="4" name="Straight Connector 3"/>
            <p:cNvCxnSpPr/>
            <p:nvPr/>
          </p:nvCxnSpPr>
          <p:spPr>
            <a:xfrm>
              <a:off x="1075765" y="5913529"/>
              <a:ext cx="10354235" cy="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646595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ox(i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ox(i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linds(horizont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heckerboard(across)">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grpSp>
        <p:nvGrpSpPr>
          <p:cNvPr id="4" name="Group 3"/>
          <p:cNvGrpSpPr/>
          <p:nvPr/>
        </p:nvGrpSpPr>
        <p:grpSpPr>
          <a:xfrm>
            <a:off x="223794" y="688616"/>
            <a:ext cx="4800593" cy="1497536"/>
            <a:chOff x="223794" y="688616"/>
            <a:chExt cx="4800593" cy="1497536"/>
          </a:xfrm>
        </p:grpSpPr>
        <p:pic>
          <p:nvPicPr>
            <p:cNvPr id="5" name="Graphic 1">
              <a:extLst>
                <a:ext uri="{FF2B5EF4-FFF2-40B4-BE49-F238E27FC236}">
                  <a16:creationId xmlns:a16="http://schemas.microsoft.com/office/drawing/2014/main" xmlns="" id="{EC466E74-30B8-44B3-8D6D-D46571F09CA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23794" y="688616"/>
              <a:ext cx="4800593" cy="1497536"/>
            </a:xfrm>
            <a:prstGeom prst="rect">
              <a:avLst/>
            </a:prstGeom>
          </p:spPr>
        </p:pic>
        <p:sp>
          <p:nvSpPr>
            <p:cNvPr id="6" name="TextBox 5">
              <a:extLst>
                <a:ext uri="{FF2B5EF4-FFF2-40B4-BE49-F238E27FC236}">
                  <a16:creationId xmlns:a16="http://schemas.microsoft.com/office/drawing/2014/main" xmlns="" id="{C096E26F-F912-4575-BCDD-203F2DAF2540}"/>
                </a:ext>
              </a:extLst>
            </p:cNvPr>
            <p:cNvSpPr txBox="1"/>
            <p:nvPr/>
          </p:nvSpPr>
          <p:spPr>
            <a:xfrm>
              <a:off x="409869" y="898775"/>
              <a:ext cx="4387735" cy="1077218"/>
            </a:xfrm>
            <a:prstGeom prst="rect">
              <a:avLst/>
            </a:prstGeom>
            <a:noFill/>
          </p:spPr>
          <p:txBody>
            <a:bodyPr wrap="square">
              <a:spAutoFit/>
            </a:bodyPr>
            <a:lstStyle/>
            <a:p>
              <a:pPr algn="ctr"/>
              <a:r>
                <a:rPr lang="en-US" sz="3200" b="1" dirty="0" smtClean="0">
                  <a:solidFill>
                    <a:srgbClr val="F06E8A"/>
                  </a:solidFill>
                  <a:latin typeface="Amazone" panose="03020702060507090A04" pitchFamily="66" charset="0"/>
                </a:rPr>
                <a:t>a) Kể các việc em làm hằng ngày sau khi đi học về.</a:t>
              </a:r>
              <a:endParaRPr lang="en-US" sz="3200" b="1" dirty="0">
                <a:solidFill>
                  <a:srgbClr val="F06E8A"/>
                </a:solidFill>
                <a:latin typeface="Amazone" panose="03020702060507090A04" pitchFamily="66" charset="0"/>
              </a:endParaRPr>
            </a:p>
          </p:txBody>
        </p:sp>
      </p:grpSp>
      <p:grpSp>
        <p:nvGrpSpPr>
          <p:cNvPr id="7" name="Group 6"/>
          <p:cNvGrpSpPr/>
          <p:nvPr/>
        </p:nvGrpSpPr>
        <p:grpSpPr>
          <a:xfrm>
            <a:off x="6426726" y="701943"/>
            <a:ext cx="5399514" cy="1497536"/>
            <a:chOff x="6426726" y="701943"/>
            <a:chExt cx="5399514" cy="1497536"/>
          </a:xfrm>
        </p:grpSpPr>
        <p:pic>
          <p:nvPicPr>
            <p:cNvPr id="8" name="Graphic 6">
              <a:extLst>
                <a:ext uri="{FF2B5EF4-FFF2-40B4-BE49-F238E27FC236}">
                  <a16:creationId xmlns:a16="http://schemas.microsoft.com/office/drawing/2014/main" xmlns="" id="{90EABC03-77EB-4C48-B30F-E6D715ED564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543578" y="701943"/>
              <a:ext cx="5282662" cy="1497536"/>
            </a:xfrm>
            <a:prstGeom prst="rect">
              <a:avLst/>
            </a:prstGeom>
          </p:spPr>
        </p:pic>
        <p:sp>
          <p:nvSpPr>
            <p:cNvPr id="9" name="TextBox 8">
              <a:extLst>
                <a:ext uri="{FF2B5EF4-FFF2-40B4-BE49-F238E27FC236}">
                  <a16:creationId xmlns:a16="http://schemas.microsoft.com/office/drawing/2014/main" xmlns="" id="{1157EDD2-CEDF-488E-9AAD-1B94E6EDD180}"/>
                </a:ext>
              </a:extLst>
            </p:cNvPr>
            <p:cNvSpPr txBox="1"/>
            <p:nvPr/>
          </p:nvSpPr>
          <p:spPr>
            <a:xfrm>
              <a:off x="6426726" y="944471"/>
              <a:ext cx="5201394" cy="584775"/>
            </a:xfrm>
            <a:prstGeom prst="rect">
              <a:avLst/>
            </a:prstGeom>
            <a:noFill/>
          </p:spPr>
          <p:txBody>
            <a:bodyPr wrap="square">
              <a:spAutoFit/>
            </a:bodyPr>
            <a:lstStyle/>
            <a:p>
              <a:pPr algn="ctr"/>
              <a:r>
                <a:rPr lang="en-US" sz="3200" b="1" dirty="0" smtClean="0">
                  <a:solidFill>
                    <a:schemeClr val="accent3">
                      <a:lumMod val="50000"/>
                    </a:schemeClr>
                  </a:solidFill>
                  <a:latin typeface="Amazone" panose="03020702060507090A04" pitchFamily="66" charset="0"/>
                </a:rPr>
                <a:t>b) Tả chiếc bút em đang dùng.</a:t>
              </a:r>
              <a:endParaRPr lang="en-US" sz="3200" b="1" dirty="0">
                <a:solidFill>
                  <a:schemeClr val="accent3">
                    <a:lumMod val="50000"/>
                  </a:schemeClr>
                </a:solidFill>
                <a:latin typeface="Amazone" panose="03020702060507090A04" pitchFamily="66" charset="0"/>
              </a:endParaRPr>
            </a:p>
          </p:txBody>
        </p:sp>
      </p:grpSp>
      <p:grpSp>
        <p:nvGrpSpPr>
          <p:cNvPr id="10" name="Group 9"/>
          <p:cNvGrpSpPr/>
          <p:nvPr/>
        </p:nvGrpSpPr>
        <p:grpSpPr>
          <a:xfrm>
            <a:off x="113328" y="3792240"/>
            <a:ext cx="4980816" cy="1497536"/>
            <a:chOff x="113328" y="3792240"/>
            <a:chExt cx="4980816" cy="1497536"/>
          </a:xfrm>
        </p:grpSpPr>
        <p:pic>
          <p:nvPicPr>
            <p:cNvPr id="11" name="Graphic 10">
              <a:extLst>
                <a:ext uri="{FF2B5EF4-FFF2-40B4-BE49-F238E27FC236}">
                  <a16:creationId xmlns:a16="http://schemas.microsoft.com/office/drawing/2014/main" xmlns="" id="{7D7FEFC7-7950-44DD-9F45-A7B6C802824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13328" y="3792240"/>
              <a:ext cx="4980816" cy="1497536"/>
            </a:xfrm>
            <a:prstGeom prst="rect">
              <a:avLst/>
            </a:prstGeom>
          </p:spPr>
        </p:pic>
        <p:sp>
          <p:nvSpPr>
            <p:cNvPr id="12" name="TextBox 11">
              <a:extLst>
                <a:ext uri="{FF2B5EF4-FFF2-40B4-BE49-F238E27FC236}">
                  <a16:creationId xmlns:a16="http://schemas.microsoft.com/office/drawing/2014/main" xmlns="" id="{23745533-2C5C-484A-A8C6-09D6BBD6316D}"/>
                </a:ext>
              </a:extLst>
            </p:cNvPr>
            <p:cNvSpPr txBox="1"/>
            <p:nvPr/>
          </p:nvSpPr>
          <p:spPr>
            <a:xfrm>
              <a:off x="732246" y="3998964"/>
              <a:ext cx="3733988" cy="1077218"/>
            </a:xfrm>
            <a:prstGeom prst="rect">
              <a:avLst/>
            </a:prstGeom>
            <a:noFill/>
          </p:spPr>
          <p:txBody>
            <a:bodyPr wrap="square">
              <a:spAutoFit/>
            </a:bodyPr>
            <a:lstStyle/>
            <a:p>
              <a:pPr algn="ctr"/>
              <a:r>
                <a:rPr lang="en-US" sz="3200" b="1" dirty="0" smtClean="0">
                  <a:solidFill>
                    <a:srgbClr val="7030A0"/>
                  </a:solidFill>
                  <a:latin typeface="Amazone" panose="03020702060507090A04" pitchFamily="66" charset="0"/>
                </a:rPr>
                <a:t>c) Trình bày ý kiến của em về tình bạn.</a:t>
              </a:r>
              <a:endParaRPr lang="en-US" sz="3200" b="1" dirty="0">
                <a:solidFill>
                  <a:srgbClr val="7030A0"/>
                </a:solidFill>
                <a:latin typeface="Amazone" panose="03020702060507090A04" pitchFamily="66" charset="0"/>
              </a:endParaRPr>
            </a:p>
          </p:txBody>
        </p:sp>
      </p:grpSp>
      <p:grpSp>
        <p:nvGrpSpPr>
          <p:cNvPr id="13" name="Group 12"/>
          <p:cNvGrpSpPr/>
          <p:nvPr/>
        </p:nvGrpSpPr>
        <p:grpSpPr>
          <a:xfrm>
            <a:off x="6794868" y="3937375"/>
            <a:ext cx="4993439" cy="1497536"/>
            <a:chOff x="6794868" y="3937375"/>
            <a:chExt cx="4993439" cy="1497536"/>
          </a:xfrm>
        </p:grpSpPr>
        <p:pic>
          <p:nvPicPr>
            <p:cNvPr id="14" name="Graphic 14">
              <a:extLst>
                <a:ext uri="{FF2B5EF4-FFF2-40B4-BE49-F238E27FC236}">
                  <a16:creationId xmlns:a16="http://schemas.microsoft.com/office/drawing/2014/main" xmlns="" id="{0E1517AA-E86F-4C9C-B74C-2C379224F0D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794869" y="3937375"/>
              <a:ext cx="4993438" cy="1497536"/>
            </a:xfrm>
            <a:prstGeom prst="rect">
              <a:avLst/>
            </a:prstGeom>
          </p:spPr>
        </p:pic>
        <p:sp>
          <p:nvSpPr>
            <p:cNvPr id="15" name="TextBox 14">
              <a:extLst>
                <a:ext uri="{FF2B5EF4-FFF2-40B4-BE49-F238E27FC236}">
                  <a16:creationId xmlns:a16="http://schemas.microsoft.com/office/drawing/2014/main" xmlns="" id="{40C607CD-2706-433E-8C1E-09F56C748F62}"/>
                </a:ext>
              </a:extLst>
            </p:cNvPr>
            <p:cNvSpPr txBox="1"/>
            <p:nvPr/>
          </p:nvSpPr>
          <p:spPr>
            <a:xfrm>
              <a:off x="6794868" y="4093710"/>
              <a:ext cx="4802771" cy="1077218"/>
            </a:xfrm>
            <a:prstGeom prst="rect">
              <a:avLst/>
            </a:prstGeom>
            <a:noFill/>
          </p:spPr>
          <p:txBody>
            <a:bodyPr wrap="square">
              <a:spAutoFit/>
            </a:bodyPr>
            <a:lstStyle/>
            <a:p>
              <a:pPr algn="ctr"/>
              <a:r>
                <a:rPr lang="en-US" sz="3200" b="1" dirty="0" smtClean="0">
                  <a:solidFill>
                    <a:srgbClr val="00B050"/>
                  </a:solidFill>
                  <a:latin typeface="Amazone" panose="03020702060507090A04" pitchFamily="66" charset="0"/>
                </a:rPr>
                <a:t>d) Nói lên niềm vui của em khi nhận điểm tốt.</a:t>
              </a:r>
              <a:endParaRPr lang="en-US" sz="3200" b="1" dirty="0">
                <a:solidFill>
                  <a:srgbClr val="00B050"/>
                </a:solidFill>
                <a:latin typeface="Amazone" panose="03020702060507090A04" pitchFamily="66" charset="0"/>
              </a:endParaRPr>
            </a:p>
          </p:txBody>
        </p:sp>
      </p:grpSp>
      <p:pic>
        <p:nvPicPr>
          <p:cNvPr id="16" name="Graphic 44">
            <a:extLst>
              <a:ext uri="{FF2B5EF4-FFF2-40B4-BE49-F238E27FC236}">
                <a16:creationId xmlns:a16="http://schemas.microsoft.com/office/drawing/2014/main" xmlns="" id="{FC3B53C1-EC02-46D8-B3CA-30B35EFE1B69}"/>
              </a:ext>
            </a:extLst>
          </p:cNvPr>
          <p:cNvPicPr>
            <a:picLocks noChangeAspect="1"/>
          </p:cNvPicPr>
          <p:nvPr/>
        </p:nvPicPr>
        <p:blipFill>
          <a:blip r:embed="rId4">
            <a:extLst>
              <a:ext uri="{96DAC541-7B7A-43D3-8B79-37D633B846F1}">
                <asvg:svgBlip xmlns:asvg="http://schemas.microsoft.com/office/drawing/2016/SVG/main" xmlns="" r:embed="rId45"/>
              </a:ext>
            </a:extLst>
          </a:blip>
          <a:stretch>
            <a:fillRect/>
          </a:stretch>
        </p:blipFill>
        <p:spPr>
          <a:xfrm>
            <a:off x="9743675" y="7011370"/>
            <a:ext cx="3200400" cy="1495425"/>
          </a:xfrm>
          <a:prstGeom prst="rect">
            <a:avLst/>
          </a:prstGeom>
        </p:spPr>
      </p:pic>
      <p:sp>
        <p:nvSpPr>
          <p:cNvPr id="17" name="Rectangle: Rounded Corners 2">
            <a:extLst>
              <a:ext uri="{FF2B5EF4-FFF2-40B4-BE49-F238E27FC236}">
                <a16:creationId xmlns:a16="http://schemas.microsoft.com/office/drawing/2014/main" xmlns="" id="{AFE1135E-28B5-45BF-9142-4DF3A497B564}"/>
              </a:ext>
            </a:extLst>
          </p:cNvPr>
          <p:cNvSpPr/>
          <p:nvPr/>
        </p:nvSpPr>
        <p:spPr>
          <a:xfrm>
            <a:off x="1935480" y="-5104"/>
            <a:ext cx="8563281" cy="644685"/>
          </a:xfrm>
          <a:prstGeom prst="roundRect">
            <a:avLst>
              <a:gd name="adj" fmla="val 50000"/>
            </a:avLst>
          </a:prstGeom>
          <a:solidFill>
            <a:srgbClr val="FEE0BC"/>
          </a:solidFill>
          <a:ln w="44450">
            <a:solidFill>
              <a:srgbClr val="715D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chemeClr val="accent6">
                    <a:lumMod val="50000"/>
                  </a:schemeClr>
                </a:solidFill>
                <a:latin typeface="Amazone" panose="03020702060507090A04" pitchFamily="66" charset="0"/>
              </a:rPr>
              <a:t>Câu 2: Đặt một vài câu kể để: </a:t>
            </a:r>
            <a:endParaRPr lang="en-US" sz="5400" dirty="0">
              <a:solidFill>
                <a:schemeClr val="bg1"/>
              </a:solidFill>
              <a:latin typeface="Amazone" panose="03020702060507090A04" pitchFamily="66" charset="0"/>
            </a:endParaRPr>
          </a:p>
        </p:txBody>
      </p:sp>
      <p:pic>
        <p:nvPicPr>
          <p:cNvPr id="30" name="Graphic 64">
            <a:extLst>
              <a:ext uri="{FF2B5EF4-FFF2-40B4-BE49-F238E27FC236}">
                <a16:creationId xmlns:a16="http://schemas.microsoft.com/office/drawing/2014/main" xmlns="" id="{40230F07-7DD8-4174-BDFE-363121C82D90}"/>
              </a:ext>
            </a:extLst>
          </p:cNvPr>
          <p:cNvPicPr>
            <a:picLocks noChangeAspect="1"/>
          </p:cNvPicPr>
          <p:nvPr/>
        </p:nvPicPr>
        <p:blipFill>
          <a:blip r:embed="rId46">
            <a:extLst>
              <a:ext uri="{96DAC541-7B7A-43D3-8B79-37D633B846F1}">
                <asvg:svgBlip xmlns:asvg="http://schemas.microsoft.com/office/drawing/2016/SVG/main" xmlns="" r:embed="rId65"/>
              </a:ext>
            </a:extLst>
          </a:blip>
          <a:stretch>
            <a:fillRect/>
          </a:stretch>
        </p:blipFill>
        <p:spPr>
          <a:xfrm>
            <a:off x="-91602" y="3594874"/>
            <a:ext cx="1259843" cy="696229"/>
          </a:xfrm>
          <a:prstGeom prst="rect">
            <a:avLst/>
          </a:prstGeom>
        </p:spPr>
      </p:pic>
      <p:pic>
        <p:nvPicPr>
          <p:cNvPr id="31" name="Graphic 6">
            <a:extLst>
              <a:ext uri="{FF2B5EF4-FFF2-40B4-BE49-F238E27FC236}">
                <a16:creationId xmlns:a16="http://schemas.microsoft.com/office/drawing/2014/main" xmlns="" id="{63273478-F58A-45CE-AAFF-BE1D871AE4DA}"/>
              </a:ext>
            </a:extLst>
          </p:cNvPr>
          <p:cNvPicPr>
            <a:picLocks noChangeAspect="1"/>
          </p:cNvPicPr>
          <p:nvPr/>
        </p:nvPicPr>
        <p:blipFill>
          <a:blip r:embed="rId66">
            <a:extLst>
              <a:ext uri="{96DAC541-7B7A-43D3-8B79-37D633B846F1}">
                <asvg:svgBlip xmlns:asvg="http://schemas.microsoft.com/office/drawing/2016/SVG/main" xmlns="" r:embed="rId7"/>
              </a:ext>
            </a:extLst>
          </a:blip>
          <a:stretch>
            <a:fillRect/>
          </a:stretch>
        </p:blipFill>
        <p:spPr>
          <a:xfrm>
            <a:off x="4091486" y="1308424"/>
            <a:ext cx="492673" cy="424718"/>
          </a:xfrm>
          <a:prstGeom prst="rect">
            <a:avLst/>
          </a:prstGeom>
        </p:spPr>
      </p:pic>
      <p:pic>
        <p:nvPicPr>
          <p:cNvPr id="32" name="Graphic 16">
            <a:extLst>
              <a:ext uri="{FF2B5EF4-FFF2-40B4-BE49-F238E27FC236}">
                <a16:creationId xmlns:a16="http://schemas.microsoft.com/office/drawing/2014/main" xmlns="" id="{D397BE16-E042-43E4-99F1-4A37B2BF84E8}"/>
              </a:ext>
            </a:extLst>
          </p:cNvPr>
          <p:cNvPicPr>
            <a:picLocks noChangeAspect="1"/>
          </p:cNvPicPr>
          <p:nvPr/>
        </p:nvPicPr>
        <p:blipFill>
          <a:blip r:embed="rId67">
            <a:extLst>
              <a:ext uri="{96DAC541-7B7A-43D3-8B79-37D633B846F1}">
                <asvg:svgBlip xmlns:asvg="http://schemas.microsoft.com/office/drawing/2016/SVG/main" xmlns="" r:embed="rId17"/>
              </a:ext>
            </a:extLst>
          </a:blip>
          <a:stretch>
            <a:fillRect/>
          </a:stretch>
        </p:blipFill>
        <p:spPr>
          <a:xfrm>
            <a:off x="4561032" y="1984197"/>
            <a:ext cx="463355" cy="394710"/>
          </a:xfrm>
          <a:prstGeom prst="rect">
            <a:avLst/>
          </a:prstGeom>
        </p:spPr>
      </p:pic>
      <p:pic>
        <p:nvPicPr>
          <p:cNvPr id="33" name="Graphic 20">
            <a:extLst>
              <a:ext uri="{FF2B5EF4-FFF2-40B4-BE49-F238E27FC236}">
                <a16:creationId xmlns:a16="http://schemas.microsoft.com/office/drawing/2014/main" xmlns="" id="{05DAEF39-5A0B-442F-817D-81163BC0EA1F}"/>
              </a:ext>
            </a:extLst>
          </p:cNvPr>
          <p:cNvPicPr>
            <a:picLocks noChangeAspect="1"/>
          </p:cNvPicPr>
          <p:nvPr/>
        </p:nvPicPr>
        <p:blipFill>
          <a:blip r:embed="rId68">
            <a:extLst>
              <a:ext uri="{96DAC541-7B7A-43D3-8B79-37D633B846F1}">
                <asvg:svgBlip xmlns:asvg="http://schemas.microsoft.com/office/drawing/2016/SVG/main" xmlns="" r:embed="rId21"/>
              </a:ext>
            </a:extLst>
          </a:blip>
          <a:stretch>
            <a:fillRect/>
          </a:stretch>
        </p:blipFill>
        <p:spPr>
          <a:xfrm>
            <a:off x="6426366" y="1326149"/>
            <a:ext cx="492674" cy="406992"/>
          </a:xfrm>
          <a:prstGeom prst="rect">
            <a:avLst/>
          </a:prstGeom>
        </p:spPr>
      </p:pic>
      <p:pic>
        <p:nvPicPr>
          <p:cNvPr id="34" name="Graphic 22">
            <a:extLst>
              <a:ext uri="{FF2B5EF4-FFF2-40B4-BE49-F238E27FC236}">
                <a16:creationId xmlns:a16="http://schemas.microsoft.com/office/drawing/2014/main" xmlns="" id="{69F0BDA3-6688-40E8-BD2F-F96F587A5734}"/>
              </a:ext>
            </a:extLst>
          </p:cNvPr>
          <p:cNvPicPr>
            <a:picLocks noChangeAspect="1"/>
          </p:cNvPicPr>
          <p:nvPr/>
        </p:nvPicPr>
        <p:blipFill>
          <a:blip r:embed="rId69">
            <a:extLst>
              <a:ext uri="{96DAC541-7B7A-43D3-8B79-37D633B846F1}">
                <asvg:svgBlip xmlns:asvg="http://schemas.microsoft.com/office/drawing/2016/SVG/main" xmlns="" r:embed="rId23"/>
              </a:ext>
            </a:extLst>
          </a:blip>
          <a:stretch>
            <a:fillRect/>
          </a:stretch>
        </p:blipFill>
        <p:spPr>
          <a:xfrm>
            <a:off x="5437169" y="3064823"/>
            <a:ext cx="508924" cy="455353"/>
          </a:xfrm>
          <a:prstGeom prst="rect">
            <a:avLst/>
          </a:prstGeom>
        </p:spPr>
      </p:pic>
      <p:pic>
        <p:nvPicPr>
          <p:cNvPr id="35" name="Graphic 32">
            <a:extLst>
              <a:ext uri="{FF2B5EF4-FFF2-40B4-BE49-F238E27FC236}">
                <a16:creationId xmlns:a16="http://schemas.microsoft.com/office/drawing/2014/main" xmlns="" id="{17FB0541-4784-4316-9AFE-25D5C0ED452A}"/>
              </a:ext>
            </a:extLst>
          </p:cNvPr>
          <p:cNvPicPr>
            <a:picLocks noChangeAspect="1"/>
          </p:cNvPicPr>
          <p:nvPr/>
        </p:nvPicPr>
        <p:blipFill>
          <a:blip r:embed="rId70">
            <a:extLst>
              <a:ext uri="{96DAC541-7B7A-43D3-8B79-37D633B846F1}">
                <asvg:svgBlip xmlns:asvg="http://schemas.microsoft.com/office/drawing/2016/SVG/main" xmlns="" r:embed="rId33"/>
              </a:ext>
            </a:extLst>
          </a:blip>
          <a:stretch>
            <a:fillRect/>
          </a:stretch>
        </p:blipFill>
        <p:spPr>
          <a:xfrm>
            <a:off x="5544009" y="4723038"/>
            <a:ext cx="474326" cy="455353"/>
          </a:xfrm>
          <a:prstGeom prst="rect">
            <a:avLst/>
          </a:prstGeom>
        </p:spPr>
      </p:pic>
      <p:pic>
        <p:nvPicPr>
          <p:cNvPr id="36" name="Graphic 56">
            <a:extLst>
              <a:ext uri="{FF2B5EF4-FFF2-40B4-BE49-F238E27FC236}">
                <a16:creationId xmlns:a16="http://schemas.microsoft.com/office/drawing/2014/main" xmlns="" id="{D4C92C23-74F1-4B0E-B063-F96A4326754E}"/>
              </a:ext>
            </a:extLst>
          </p:cNvPr>
          <p:cNvPicPr>
            <a:picLocks noChangeAspect="1"/>
          </p:cNvPicPr>
          <p:nvPr/>
        </p:nvPicPr>
        <p:blipFill>
          <a:blip r:embed="rId71">
            <a:extLst>
              <a:ext uri="{96DAC541-7B7A-43D3-8B79-37D633B846F1}">
                <asvg:svgBlip xmlns:asvg="http://schemas.microsoft.com/office/drawing/2016/SVG/main" xmlns="" r:embed="rId57"/>
              </a:ext>
            </a:extLst>
          </a:blip>
          <a:stretch>
            <a:fillRect/>
          </a:stretch>
        </p:blipFill>
        <p:spPr>
          <a:xfrm>
            <a:off x="6630074" y="3292500"/>
            <a:ext cx="400350" cy="490752"/>
          </a:xfrm>
          <a:prstGeom prst="rect">
            <a:avLst/>
          </a:prstGeom>
        </p:spPr>
      </p:pic>
      <p:pic>
        <p:nvPicPr>
          <p:cNvPr id="37" name="Graphic 60">
            <a:extLst>
              <a:ext uri="{FF2B5EF4-FFF2-40B4-BE49-F238E27FC236}">
                <a16:creationId xmlns:a16="http://schemas.microsoft.com/office/drawing/2014/main" xmlns="" id="{DA8C042E-DC90-446A-9589-90F8C0D3E663}"/>
              </a:ext>
            </a:extLst>
          </p:cNvPr>
          <p:cNvPicPr>
            <a:picLocks noChangeAspect="1"/>
          </p:cNvPicPr>
          <p:nvPr/>
        </p:nvPicPr>
        <p:blipFill>
          <a:blip r:embed="rId72">
            <a:extLst>
              <a:ext uri="{96DAC541-7B7A-43D3-8B79-37D633B846F1}">
                <asvg:svgBlip xmlns:asvg="http://schemas.microsoft.com/office/drawing/2016/SVG/main" xmlns="" r:embed="rId61"/>
              </a:ext>
            </a:extLst>
          </a:blip>
          <a:stretch>
            <a:fillRect/>
          </a:stretch>
        </p:blipFill>
        <p:spPr>
          <a:xfrm>
            <a:off x="286279" y="1520783"/>
            <a:ext cx="601821" cy="522634"/>
          </a:xfrm>
          <a:prstGeom prst="rect">
            <a:avLst/>
          </a:prstGeom>
        </p:spPr>
      </p:pic>
      <p:pic>
        <p:nvPicPr>
          <p:cNvPr id="38" name="Graphic 62">
            <a:extLst>
              <a:ext uri="{FF2B5EF4-FFF2-40B4-BE49-F238E27FC236}">
                <a16:creationId xmlns:a16="http://schemas.microsoft.com/office/drawing/2014/main" xmlns="" id="{A65FFAF4-DB55-4E56-A99C-8122CA370E2D}"/>
              </a:ext>
            </a:extLst>
          </p:cNvPr>
          <p:cNvPicPr>
            <a:picLocks noChangeAspect="1"/>
          </p:cNvPicPr>
          <p:nvPr/>
        </p:nvPicPr>
        <p:blipFill>
          <a:blip r:embed="rId73">
            <a:extLst>
              <a:ext uri="{96DAC541-7B7A-43D3-8B79-37D633B846F1}">
                <asvg:svgBlip xmlns:asvg="http://schemas.microsoft.com/office/drawing/2016/SVG/main" xmlns="" r:embed="rId63"/>
              </a:ext>
            </a:extLst>
          </a:blip>
          <a:stretch>
            <a:fillRect/>
          </a:stretch>
        </p:blipFill>
        <p:spPr>
          <a:xfrm>
            <a:off x="11216640" y="6177890"/>
            <a:ext cx="1219200" cy="904875"/>
          </a:xfrm>
          <a:prstGeom prst="rect">
            <a:avLst/>
          </a:prstGeom>
        </p:spPr>
      </p:pic>
      <p:pic>
        <p:nvPicPr>
          <p:cNvPr id="39" name="Graphic 66">
            <a:extLst>
              <a:ext uri="{FF2B5EF4-FFF2-40B4-BE49-F238E27FC236}">
                <a16:creationId xmlns:a16="http://schemas.microsoft.com/office/drawing/2014/main" xmlns="" id="{488E2F3B-0889-424A-8CA6-8A042EC4E7A6}"/>
              </a:ext>
            </a:extLst>
          </p:cNvPr>
          <p:cNvPicPr>
            <a:picLocks noChangeAspect="1"/>
          </p:cNvPicPr>
          <p:nvPr/>
        </p:nvPicPr>
        <p:blipFill>
          <a:blip r:embed="rId74">
            <a:extLst>
              <a:ext uri="{96DAC541-7B7A-43D3-8B79-37D633B846F1}">
                <asvg:svgBlip xmlns:asvg="http://schemas.microsoft.com/office/drawing/2016/SVG/main" xmlns="" r:embed="rId75"/>
              </a:ext>
            </a:extLst>
          </a:blip>
          <a:stretch>
            <a:fillRect/>
          </a:stretch>
        </p:blipFill>
        <p:spPr>
          <a:xfrm>
            <a:off x="6769285" y="4005945"/>
            <a:ext cx="499324" cy="337778"/>
          </a:xfrm>
          <a:prstGeom prst="rect">
            <a:avLst/>
          </a:prstGeom>
        </p:spPr>
      </p:pic>
    </p:spTree>
    <p:extLst>
      <p:ext uri="{BB962C8B-B14F-4D97-AF65-F5344CB8AC3E}">
        <p14:creationId xmlns:p14="http://schemas.microsoft.com/office/powerpoint/2010/main" val="274135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2" presetClass="entr" presetSubtype="8"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18" y="-258966"/>
            <a:ext cx="12749724" cy="7171720"/>
          </a:xfrm>
          <a:prstGeom prst="rect">
            <a:avLst/>
          </a:prstGeom>
        </p:spPr>
      </p:pic>
      <p:sp>
        <p:nvSpPr>
          <p:cNvPr id="4" name="Snip Diagonal Corner Rectangle 3"/>
          <p:cNvSpPr/>
          <p:nvPr/>
        </p:nvSpPr>
        <p:spPr>
          <a:xfrm>
            <a:off x="377655" y="-258966"/>
            <a:ext cx="11268634" cy="1950720"/>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002060"/>
                </a:solidFill>
                <a:latin typeface="Times New Roman" panose="02020603050405020304" pitchFamily="18" charset="0"/>
                <a:cs typeface="Times New Roman" panose="02020603050405020304" pitchFamily="18" charset="0"/>
              </a:rPr>
              <a:t>Đặt một vài câu kể</a:t>
            </a:r>
          </a:p>
          <a:p>
            <a:r>
              <a:rPr lang="en-US" sz="3600" dirty="0" smtClean="0">
                <a:solidFill>
                  <a:srgbClr val="002060"/>
                </a:solidFill>
                <a:latin typeface="Times New Roman" panose="02020603050405020304" pitchFamily="18" charset="0"/>
                <a:cs typeface="Times New Roman" panose="02020603050405020304" pitchFamily="18" charset="0"/>
              </a:rPr>
              <a:t>      </a:t>
            </a:r>
            <a:r>
              <a:rPr lang="en-US" sz="4000" b="1" dirty="0" smtClean="0">
                <a:solidFill>
                  <a:schemeClr val="accent6">
                    <a:lumMod val="50000"/>
                  </a:schemeClr>
                </a:solidFill>
                <a:cs typeface="Times New Roman" panose="02020603050405020304" pitchFamily="18" charset="0"/>
              </a:rPr>
              <a:t>Kể </a:t>
            </a:r>
            <a:r>
              <a:rPr lang="en-US" sz="4000" b="1" dirty="0">
                <a:solidFill>
                  <a:schemeClr val="accent6">
                    <a:lumMod val="50000"/>
                  </a:schemeClr>
                </a:solidFill>
                <a:cs typeface="Times New Roman" panose="02020603050405020304" pitchFamily="18" charset="0"/>
              </a:rPr>
              <a:t>các việc em làm hằng ngày sau khi đi học </a:t>
            </a:r>
            <a:r>
              <a:rPr lang="en-US" sz="4000" b="1" dirty="0" smtClean="0">
                <a:solidFill>
                  <a:schemeClr val="accent6">
                    <a:lumMod val="50000"/>
                  </a:schemeClr>
                </a:solidFill>
                <a:cs typeface="Times New Roman" panose="02020603050405020304" pitchFamily="18" charset="0"/>
              </a:rPr>
              <a:t>về</a:t>
            </a:r>
            <a:endParaRPr lang="en-US" sz="4000" dirty="0">
              <a:solidFill>
                <a:schemeClr val="accent6">
                  <a:lumMod val="50000"/>
                </a:schemeClr>
              </a:solidFill>
              <a:cs typeface="Times New Roman" panose="02020603050405020304" pitchFamily="18" charset="0"/>
            </a:endParaRPr>
          </a:p>
        </p:txBody>
      </p:sp>
      <p:sp>
        <p:nvSpPr>
          <p:cNvPr id="6" name="Pentagon 5">
            <a:hlinkClick r:id="rId3" action="ppaction://hlinksldjump"/>
          </p:cNvPr>
          <p:cNvSpPr/>
          <p:nvPr/>
        </p:nvSpPr>
        <p:spPr>
          <a:xfrm flipH="1">
            <a:off x="8375904" y="5961888"/>
            <a:ext cx="1999488" cy="755904"/>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64247">
            <a:off x="9649089" y="4708223"/>
            <a:ext cx="2791258" cy="1989862"/>
          </a:xfrm>
          <a:prstGeom prst="rect">
            <a:avLst/>
          </a:prstGeom>
          <a:ln>
            <a:noFill/>
          </a:ln>
          <a:effectLst>
            <a:outerShdw blurRad="292100" dist="139700" dir="2700000" algn="tl" rotWithShape="0">
              <a:srgbClr val="333333">
                <a:alpha val="65000"/>
              </a:srgbClr>
            </a:outerShdw>
          </a:effectLst>
        </p:spPr>
      </p:pic>
      <p:sp>
        <p:nvSpPr>
          <p:cNvPr id="7" name="Text Box 6"/>
          <p:cNvSpPr txBox="1">
            <a:spLocks noChangeArrowheads="1"/>
          </p:cNvSpPr>
          <p:nvPr/>
        </p:nvSpPr>
        <p:spPr bwMode="auto">
          <a:xfrm>
            <a:off x="1479864" y="2257161"/>
            <a:ext cx="985354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spcBef>
                <a:spcPct val="50000"/>
              </a:spcBef>
            </a:pPr>
            <a:r>
              <a:rPr lang="en-US" altLang="en-US" sz="2800" smtClean="0">
                <a:solidFill>
                  <a:srgbClr val="0033CC"/>
                </a:solidFill>
              </a:rPr>
              <a:t>	</a:t>
            </a:r>
            <a:r>
              <a:rPr lang="en-US" altLang="en-US" sz="3200" smtClean="0">
                <a:solidFill>
                  <a:srgbClr val="0033CC"/>
                </a:solidFill>
              </a:rPr>
              <a:t>Hằng </a:t>
            </a:r>
            <a:r>
              <a:rPr lang="en-US" altLang="en-US" sz="3200">
                <a:solidFill>
                  <a:srgbClr val="0033CC"/>
                </a:solidFill>
              </a:rPr>
              <a:t>ngày, sau khi đi học về, em giúp mẹ dọn cơm. Cả nhà ăn cơm trưa xong, em cùng mẹ rửa bát đĩa. Sau đó em ngủ trưa. Ngủ dậy, em học bài.</a:t>
            </a:r>
          </a:p>
        </p:txBody>
      </p:sp>
    </p:spTree>
    <p:extLst>
      <p:ext uri="{BB962C8B-B14F-4D97-AF65-F5344CB8AC3E}">
        <p14:creationId xmlns:p14="http://schemas.microsoft.com/office/powerpoint/2010/main" val="181557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downLeft)">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812" y="-453928"/>
            <a:ext cx="12749724" cy="7171720"/>
          </a:xfrm>
          <a:prstGeom prst="rect">
            <a:avLst/>
          </a:prstGeom>
        </p:spPr>
      </p:pic>
      <p:sp>
        <p:nvSpPr>
          <p:cNvPr id="6" name="Pentagon 5">
            <a:hlinkClick r:id="rId3" action="ppaction://hlinksldjump"/>
          </p:cNvPr>
          <p:cNvSpPr/>
          <p:nvPr/>
        </p:nvSpPr>
        <p:spPr>
          <a:xfrm flipH="1">
            <a:off x="8375904" y="5961888"/>
            <a:ext cx="1999488" cy="755904"/>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7" name="Snip Diagonal Corner Rectangle 6"/>
          <p:cNvSpPr/>
          <p:nvPr/>
        </p:nvSpPr>
        <p:spPr>
          <a:xfrm>
            <a:off x="2214995" y="-262252"/>
            <a:ext cx="7160653" cy="2078173"/>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002060"/>
                </a:solidFill>
                <a:latin typeface="Times New Roman" panose="02020603050405020304" pitchFamily="18" charset="0"/>
                <a:cs typeface="Times New Roman" panose="02020603050405020304" pitchFamily="18" charset="0"/>
              </a:rPr>
              <a:t>Đặt một vài câu kể</a:t>
            </a:r>
          </a:p>
          <a:p>
            <a:r>
              <a:rPr lang="en-US" sz="4000" b="1" smtClean="0">
                <a:solidFill>
                  <a:schemeClr val="accent6">
                    <a:lumMod val="50000"/>
                  </a:schemeClr>
                </a:solidFill>
                <a:cs typeface="Times New Roman" panose="02020603050405020304" pitchFamily="18" charset="0"/>
              </a:rPr>
              <a:t>       Tả </a:t>
            </a:r>
            <a:r>
              <a:rPr lang="en-US" sz="4000" b="1" dirty="0">
                <a:solidFill>
                  <a:schemeClr val="accent6">
                    <a:lumMod val="50000"/>
                  </a:schemeClr>
                </a:solidFill>
                <a:cs typeface="Times New Roman" panose="02020603050405020304" pitchFamily="18" charset="0"/>
              </a:rPr>
              <a:t>chiếc bút em đang </a:t>
            </a:r>
            <a:r>
              <a:rPr lang="en-US" sz="4000" b="1" dirty="0" smtClean="0">
                <a:solidFill>
                  <a:schemeClr val="accent6">
                    <a:lumMod val="50000"/>
                  </a:schemeClr>
                </a:solidFill>
                <a:cs typeface="Times New Roman" panose="02020603050405020304" pitchFamily="18" charset="0"/>
              </a:rPr>
              <a:t>dùng</a:t>
            </a:r>
            <a:endParaRPr lang="en-US" sz="4000" b="1" dirty="0">
              <a:solidFill>
                <a:schemeClr val="accent6">
                  <a:lumMod val="50000"/>
                </a:schemeClr>
              </a:solidFill>
              <a:cs typeface="Times New Roman" panose="02020603050405020304" pitchFamily="18" charset="0"/>
            </a:endParaRPr>
          </a:p>
        </p:txBody>
      </p:sp>
      <p:sp>
        <p:nvSpPr>
          <p:cNvPr id="5" name="TextBox 4"/>
          <p:cNvSpPr txBox="1">
            <a:spLocks noChangeArrowheads="1"/>
          </p:cNvSpPr>
          <p:nvPr/>
        </p:nvSpPr>
        <p:spPr bwMode="auto">
          <a:xfrm>
            <a:off x="1840992" y="2215371"/>
            <a:ext cx="8534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r>
              <a:rPr lang="en-US" altLang="en-US" sz="2400" dirty="0">
                <a:solidFill>
                  <a:srgbClr val="FF0000"/>
                </a:solidFill>
              </a:rPr>
              <a:t> </a:t>
            </a:r>
            <a:r>
              <a:rPr lang="en-US" altLang="en-US" sz="3200" dirty="0" err="1">
                <a:solidFill>
                  <a:srgbClr val="FF0000"/>
                </a:solidFill>
              </a:rPr>
              <a:t>Em</a:t>
            </a:r>
            <a:r>
              <a:rPr lang="en-US" altLang="en-US" sz="3200" dirty="0">
                <a:solidFill>
                  <a:srgbClr val="FF0000"/>
                </a:solidFill>
              </a:rPr>
              <a:t> </a:t>
            </a:r>
            <a:r>
              <a:rPr lang="en-US" altLang="en-US" sz="3200" dirty="0" err="1">
                <a:solidFill>
                  <a:srgbClr val="FF0000"/>
                </a:solidFill>
              </a:rPr>
              <a:t>có</a:t>
            </a:r>
            <a:r>
              <a:rPr lang="en-US" altLang="en-US" sz="3200" dirty="0">
                <a:solidFill>
                  <a:srgbClr val="FF0000"/>
                </a:solidFill>
              </a:rPr>
              <a:t> </a:t>
            </a:r>
            <a:r>
              <a:rPr lang="en-US" altLang="en-US" sz="3200" dirty="0" err="1">
                <a:solidFill>
                  <a:srgbClr val="FF0000"/>
                </a:solidFill>
              </a:rPr>
              <a:t>một</a:t>
            </a:r>
            <a:r>
              <a:rPr lang="en-US" altLang="en-US" sz="3200" dirty="0">
                <a:solidFill>
                  <a:srgbClr val="FF0000"/>
                </a:solidFill>
              </a:rPr>
              <a:t> </a:t>
            </a:r>
            <a:r>
              <a:rPr lang="en-US" altLang="en-US" sz="3200" dirty="0" err="1">
                <a:solidFill>
                  <a:srgbClr val="FF0000"/>
                </a:solidFill>
              </a:rPr>
              <a:t>chiếc</a:t>
            </a:r>
            <a:r>
              <a:rPr lang="en-US" altLang="en-US" sz="3200" dirty="0">
                <a:solidFill>
                  <a:srgbClr val="FF0000"/>
                </a:solidFill>
              </a:rPr>
              <a:t> </a:t>
            </a:r>
            <a:r>
              <a:rPr lang="en-US" altLang="en-US" sz="3200" err="1">
                <a:solidFill>
                  <a:srgbClr val="FF0000"/>
                </a:solidFill>
              </a:rPr>
              <a:t>bút</a:t>
            </a:r>
            <a:r>
              <a:rPr lang="en-US" altLang="en-US" sz="3200">
                <a:solidFill>
                  <a:srgbClr val="FF0000"/>
                </a:solidFill>
              </a:rPr>
              <a:t> </a:t>
            </a:r>
            <a:r>
              <a:rPr lang="en-US" altLang="en-US" sz="3200" smtClean="0">
                <a:solidFill>
                  <a:srgbClr val="FF0000"/>
                </a:solidFill>
              </a:rPr>
              <a:t>mực rất </a:t>
            </a:r>
            <a:r>
              <a:rPr lang="en-US" altLang="en-US" sz="3200" dirty="0" err="1">
                <a:solidFill>
                  <a:srgbClr val="FF0000"/>
                </a:solidFill>
              </a:rPr>
              <a:t>đẹp</a:t>
            </a:r>
            <a:r>
              <a:rPr lang="en-US" altLang="en-US" sz="3200" dirty="0">
                <a:solidFill>
                  <a:srgbClr val="FF0000"/>
                </a:solidFill>
              </a:rPr>
              <a:t>. </a:t>
            </a:r>
            <a:r>
              <a:rPr lang="en-US" altLang="en-US" sz="3200" dirty="0" err="1">
                <a:solidFill>
                  <a:srgbClr val="FF0000"/>
                </a:solidFill>
              </a:rPr>
              <a:t>Chiếc</a:t>
            </a:r>
            <a:r>
              <a:rPr lang="en-US" altLang="en-US" sz="3200" dirty="0">
                <a:solidFill>
                  <a:srgbClr val="FF0000"/>
                </a:solidFill>
              </a:rPr>
              <a:t> </a:t>
            </a:r>
            <a:r>
              <a:rPr lang="en-US" altLang="en-US" sz="3200" dirty="0" err="1">
                <a:solidFill>
                  <a:srgbClr val="FF0000"/>
                </a:solidFill>
              </a:rPr>
              <a:t>bút</a:t>
            </a:r>
            <a:r>
              <a:rPr lang="en-US" altLang="en-US" sz="3200" dirty="0">
                <a:solidFill>
                  <a:srgbClr val="FF0000"/>
                </a:solidFill>
              </a:rPr>
              <a:t> </a:t>
            </a:r>
            <a:r>
              <a:rPr lang="en-US" altLang="en-US" sz="3200" dirty="0" err="1">
                <a:solidFill>
                  <a:srgbClr val="FF0000"/>
                </a:solidFill>
              </a:rPr>
              <a:t>dài</a:t>
            </a:r>
            <a:r>
              <a:rPr lang="en-US" altLang="en-US" sz="3200" dirty="0">
                <a:solidFill>
                  <a:srgbClr val="FF0000"/>
                </a:solidFill>
              </a:rPr>
              <a:t>, </a:t>
            </a:r>
            <a:r>
              <a:rPr lang="en-US" altLang="en-US" sz="3200" dirty="0" err="1">
                <a:solidFill>
                  <a:srgbClr val="FF0000"/>
                </a:solidFill>
              </a:rPr>
              <a:t>màu</a:t>
            </a:r>
            <a:r>
              <a:rPr lang="en-US" altLang="en-US" sz="3200" dirty="0">
                <a:solidFill>
                  <a:srgbClr val="FF0000"/>
                </a:solidFill>
              </a:rPr>
              <a:t> </a:t>
            </a:r>
            <a:r>
              <a:rPr lang="en-US" altLang="en-US" sz="3200" dirty="0" err="1">
                <a:solidFill>
                  <a:srgbClr val="FF0000"/>
                </a:solidFill>
              </a:rPr>
              <a:t>xanh</a:t>
            </a:r>
            <a:r>
              <a:rPr lang="en-US" altLang="en-US" sz="3200" dirty="0">
                <a:solidFill>
                  <a:srgbClr val="FF0000"/>
                </a:solidFill>
              </a:rPr>
              <a:t> </a:t>
            </a:r>
            <a:r>
              <a:rPr lang="en-US" altLang="en-US" sz="3200" dirty="0" err="1">
                <a:solidFill>
                  <a:srgbClr val="FF0000"/>
                </a:solidFill>
              </a:rPr>
              <a:t>biếc</a:t>
            </a:r>
            <a:r>
              <a:rPr lang="en-US" altLang="en-US" sz="3200" dirty="0">
                <a:solidFill>
                  <a:srgbClr val="FF0000"/>
                </a:solidFill>
              </a:rPr>
              <a:t>.</a:t>
            </a:r>
            <a:endParaRPr lang="en-US" sz="3200" dirty="0">
              <a:solidFill>
                <a:srgbClr val="FF0000"/>
              </a:solidFill>
            </a:endParaRPr>
          </a:p>
        </p:txBody>
      </p:sp>
    </p:spTree>
    <p:extLst>
      <p:ext uri="{BB962C8B-B14F-4D97-AF65-F5344CB8AC3E}">
        <p14:creationId xmlns:p14="http://schemas.microsoft.com/office/powerpoint/2010/main" val="2781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strips(downLeft)">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1755648" y="207264"/>
            <a:ext cx="8619744" cy="1950720"/>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Times New Roman" panose="02020603050405020304" pitchFamily="18" charset="0"/>
                <a:cs typeface="Times New Roman" panose="02020603050405020304" pitchFamily="18" charset="0"/>
              </a:rPr>
              <a:t>Ô số 4 : Câu hỏi</a:t>
            </a:r>
          </a:p>
        </p:txBody>
      </p:sp>
      <p:sp>
        <p:nvSpPr>
          <p:cNvPr id="5" name="Snip Diagonal Corner Rectangle 4"/>
          <p:cNvSpPr/>
          <p:nvPr/>
        </p:nvSpPr>
        <p:spPr>
          <a:xfrm>
            <a:off x="1920240" y="2334768"/>
            <a:ext cx="8290560" cy="150571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prstClr val="white"/>
                </a:solidFill>
                <a:latin typeface="Times New Roman" panose="02020603050405020304" pitchFamily="18" charset="0"/>
                <a:cs typeface="Times New Roman" panose="02020603050405020304" pitchFamily="18" charset="0"/>
              </a:rPr>
              <a:t>Đáp án</a:t>
            </a:r>
          </a:p>
        </p:txBody>
      </p:sp>
      <p:sp>
        <p:nvSpPr>
          <p:cNvPr id="6" name="Pentagon 5">
            <a:hlinkClick r:id="rId2" action="ppaction://hlinksldjump"/>
          </p:cNvPr>
          <p:cNvSpPr/>
          <p:nvPr/>
        </p:nvSpPr>
        <p:spPr>
          <a:xfrm flipH="1">
            <a:off x="8375904" y="5961888"/>
            <a:ext cx="1999488" cy="755904"/>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812" y="-381135"/>
            <a:ext cx="12749724" cy="7171720"/>
          </a:xfrm>
          <a:prstGeom prst="rect">
            <a:avLst/>
          </a:prstGeom>
        </p:spPr>
      </p:pic>
      <p:sp>
        <p:nvSpPr>
          <p:cNvPr id="8" name="Snip Diagonal Corner Rectangle 7"/>
          <p:cNvSpPr/>
          <p:nvPr/>
        </p:nvSpPr>
        <p:spPr>
          <a:xfrm>
            <a:off x="2150772" y="207264"/>
            <a:ext cx="7714445" cy="1950720"/>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002060"/>
                </a:solidFill>
                <a:latin typeface="Times New Roman" panose="02020603050405020304" pitchFamily="18" charset="0"/>
                <a:cs typeface="Times New Roman" panose="02020603050405020304" pitchFamily="18" charset="0"/>
              </a:rPr>
              <a:t>Đặt một vài </a:t>
            </a:r>
            <a:r>
              <a:rPr lang="en-US" sz="3600" smtClean="0">
                <a:solidFill>
                  <a:srgbClr val="002060"/>
                </a:solidFill>
                <a:latin typeface="Times New Roman" panose="02020603050405020304" pitchFamily="18" charset="0"/>
                <a:cs typeface="Times New Roman" panose="02020603050405020304" pitchFamily="18" charset="0"/>
              </a:rPr>
              <a:t>câu kể</a:t>
            </a:r>
          </a:p>
          <a:p>
            <a:pPr algn="ctr"/>
            <a:r>
              <a:rPr lang="en-US" sz="3600" b="1" smtClean="0">
                <a:solidFill>
                  <a:schemeClr val="accent6">
                    <a:lumMod val="50000"/>
                  </a:schemeClr>
                </a:solidFill>
                <a:latin typeface="Times New Roman" panose="02020603050405020304" pitchFamily="18" charset="0"/>
                <a:cs typeface="Times New Roman" panose="02020603050405020304" pitchFamily="18" charset="0"/>
              </a:rPr>
              <a:t>Trình bày ý kiến của em về tình bạn</a:t>
            </a:r>
            <a:endParaRPr lang="en-US" sz="36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0" name="Pentagon 9">
            <a:hlinkClick r:id="rId4" action="ppaction://hlinksldjump"/>
          </p:cNvPr>
          <p:cNvSpPr/>
          <p:nvPr/>
        </p:nvSpPr>
        <p:spPr>
          <a:xfrm flipH="1">
            <a:off x="8528304" y="6114288"/>
            <a:ext cx="1999488" cy="755904"/>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9" name="Text Box 12"/>
          <p:cNvSpPr txBox="1">
            <a:spLocks noChangeArrowheads="1"/>
          </p:cNvSpPr>
          <p:nvPr/>
        </p:nvSpPr>
        <p:spPr bwMode="auto">
          <a:xfrm>
            <a:off x="1813281" y="2310384"/>
            <a:ext cx="8773538"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spcBef>
                <a:spcPct val="50000"/>
              </a:spcBef>
            </a:pPr>
            <a:r>
              <a:rPr lang="en-US" altLang="en-US" sz="2800" dirty="0">
                <a:solidFill>
                  <a:srgbClr val="FF0000"/>
                </a:solidFill>
              </a:rPr>
              <a:t>    </a:t>
            </a:r>
            <a:r>
              <a:rPr lang="en-US" altLang="en-US" sz="3200" dirty="0" err="1">
                <a:solidFill>
                  <a:srgbClr val="FF0000"/>
                </a:solidFill>
              </a:rPr>
              <a:t>Em</a:t>
            </a:r>
            <a:r>
              <a:rPr lang="en-US" altLang="en-US" sz="3200" dirty="0">
                <a:solidFill>
                  <a:srgbClr val="FF0000"/>
                </a:solidFill>
              </a:rPr>
              <a:t> </a:t>
            </a:r>
            <a:r>
              <a:rPr lang="en-US" altLang="en-US" sz="3200" dirty="0" err="1">
                <a:solidFill>
                  <a:srgbClr val="FF0000"/>
                </a:solidFill>
              </a:rPr>
              <a:t>nghĩ</a:t>
            </a:r>
            <a:r>
              <a:rPr lang="en-US" altLang="en-US" sz="3200" dirty="0">
                <a:solidFill>
                  <a:srgbClr val="FF0000"/>
                </a:solidFill>
              </a:rPr>
              <a:t> </a:t>
            </a:r>
            <a:r>
              <a:rPr lang="en-US" altLang="en-US" sz="3200" dirty="0" err="1">
                <a:solidFill>
                  <a:srgbClr val="FF0000"/>
                </a:solidFill>
              </a:rPr>
              <a:t>rằng</a:t>
            </a:r>
            <a:r>
              <a:rPr lang="en-US" altLang="en-US" sz="3200" dirty="0">
                <a:solidFill>
                  <a:srgbClr val="FF0000"/>
                </a:solidFill>
              </a:rPr>
              <a:t> </a:t>
            </a:r>
            <a:r>
              <a:rPr lang="en-US" altLang="en-US" sz="3200" dirty="0" err="1">
                <a:solidFill>
                  <a:srgbClr val="FF0000"/>
                </a:solidFill>
              </a:rPr>
              <a:t>tình</a:t>
            </a:r>
            <a:r>
              <a:rPr lang="en-US" altLang="en-US" sz="3200" dirty="0">
                <a:solidFill>
                  <a:srgbClr val="FF0000"/>
                </a:solidFill>
              </a:rPr>
              <a:t> </a:t>
            </a:r>
            <a:r>
              <a:rPr lang="en-US" altLang="en-US" sz="3200" dirty="0" err="1">
                <a:solidFill>
                  <a:srgbClr val="FF0000"/>
                </a:solidFill>
              </a:rPr>
              <a:t>bạn</a:t>
            </a:r>
            <a:r>
              <a:rPr lang="en-US" altLang="en-US" sz="3200" dirty="0">
                <a:solidFill>
                  <a:srgbClr val="FF0000"/>
                </a:solidFill>
              </a:rPr>
              <a:t> </a:t>
            </a:r>
            <a:r>
              <a:rPr lang="en-US" altLang="en-US" sz="3200" dirty="0" err="1">
                <a:solidFill>
                  <a:srgbClr val="FF0000"/>
                </a:solidFill>
              </a:rPr>
              <a:t>rất</a:t>
            </a:r>
            <a:r>
              <a:rPr lang="en-US" altLang="en-US" sz="3200" dirty="0">
                <a:solidFill>
                  <a:srgbClr val="FF0000"/>
                </a:solidFill>
              </a:rPr>
              <a:t> </a:t>
            </a:r>
            <a:r>
              <a:rPr lang="en-US" altLang="en-US" sz="3200" dirty="0" err="1">
                <a:solidFill>
                  <a:srgbClr val="FF0000"/>
                </a:solidFill>
              </a:rPr>
              <a:t>cần</a:t>
            </a:r>
            <a:r>
              <a:rPr lang="en-US" altLang="en-US" sz="3200" dirty="0">
                <a:solidFill>
                  <a:srgbClr val="FF0000"/>
                </a:solidFill>
              </a:rPr>
              <a:t> </a:t>
            </a:r>
            <a:r>
              <a:rPr lang="en-US" altLang="en-US" sz="3200" dirty="0" err="1">
                <a:solidFill>
                  <a:srgbClr val="FF0000"/>
                </a:solidFill>
              </a:rPr>
              <a:t>thiết</a:t>
            </a:r>
            <a:r>
              <a:rPr lang="en-US" altLang="en-US" sz="3200" dirty="0">
                <a:solidFill>
                  <a:srgbClr val="FF0000"/>
                </a:solidFill>
              </a:rPr>
              <a:t> </a:t>
            </a:r>
            <a:r>
              <a:rPr lang="en-US" altLang="en-US" sz="3200" dirty="0" err="1">
                <a:solidFill>
                  <a:srgbClr val="FF0000"/>
                </a:solidFill>
              </a:rPr>
              <a:t>với</a:t>
            </a:r>
            <a:r>
              <a:rPr lang="en-US" altLang="en-US" sz="3200" dirty="0">
                <a:solidFill>
                  <a:srgbClr val="FF0000"/>
                </a:solidFill>
              </a:rPr>
              <a:t> </a:t>
            </a:r>
            <a:r>
              <a:rPr lang="en-US" altLang="en-US" sz="3200" dirty="0" err="1">
                <a:solidFill>
                  <a:srgbClr val="FF0000"/>
                </a:solidFill>
              </a:rPr>
              <a:t>mỗi</a:t>
            </a:r>
            <a:r>
              <a:rPr lang="en-US" altLang="en-US" sz="3200" dirty="0">
                <a:solidFill>
                  <a:srgbClr val="FF0000"/>
                </a:solidFill>
              </a:rPr>
              <a:t> </a:t>
            </a:r>
            <a:r>
              <a:rPr lang="en-US" altLang="en-US" sz="3200" dirty="0" err="1">
                <a:solidFill>
                  <a:srgbClr val="FF0000"/>
                </a:solidFill>
              </a:rPr>
              <a:t>người</a:t>
            </a:r>
            <a:r>
              <a:rPr lang="en-US" altLang="en-US" sz="3200" dirty="0">
                <a:solidFill>
                  <a:srgbClr val="FF0000"/>
                </a:solidFill>
              </a:rPr>
              <a:t>. </a:t>
            </a:r>
            <a:r>
              <a:rPr lang="en-US" altLang="en-US" sz="3200" dirty="0" err="1">
                <a:solidFill>
                  <a:srgbClr val="FF0000"/>
                </a:solidFill>
              </a:rPr>
              <a:t>Nhờ</a:t>
            </a:r>
            <a:r>
              <a:rPr lang="en-US" altLang="en-US" sz="3200" dirty="0">
                <a:solidFill>
                  <a:srgbClr val="FF0000"/>
                </a:solidFill>
              </a:rPr>
              <a:t> </a:t>
            </a:r>
            <a:r>
              <a:rPr lang="en-US" altLang="en-US" sz="3200" dirty="0" err="1">
                <a:solidFill>
                  <a:srgbClr val="FF0000"/>
                </a:solidFill>
              </a:rPr>
              <a:t>có</a:t>
            </a:r>
            <a:r>
              <a:rPr lang="en-US" altLang="en-US" sz="3200" dirty="0">
                <a:solidFill>
                  <a:srgbClr val="FF0000"/>
                </a:solidFill>
              </a:rPr>
              <a:t> </a:t>
            </a:r>
            <a:r>
              <a:rPr lang="en-US" altLang="en-US" sz="3200" dirty="0" err="1">
                <a:solidFill>
                  <a:srgbClr val="FF0000"/>
                </a:solidFill>
              </a:rPr>
              <a:t>bạn</a:t>
            </a:r>
            <a:r>
              <a:rPr lang="en-US" altLang="en-US" sz="3200" dirty="0">
                <a:solidFill>
                  <a:srgbClr val="FF0000"/>
                </a:solidFill>
              </a:rPr>
              <a:t>, </a:t>
            </a:r>
            <a:r>
              <a:rPr lang="en-US" altLang="en-US" sz="3200" dirty="0" err="1">
                <a:solidFill>
                  <a:srgbClr val="FF0000"/>
                </a:solidFill>
              </a:rPr>
              <a:t>em</a:t>
            </a:r>
            <a:r>
              <a:rPr lang="en-US" altLang="en-US" sz="3200" dirty="0">
                <a:solidFill>
                  <a:srgbClr val="FF0000"/>
                </a:solidFill>
              </a:rPr>
              <a:t> </a:t>
            </a:r>
            <a:r>
              <a:rPr lang="en-US" altLang="en-US" sz="3200" dirty="0" err="1">
                <a:solidFill>
                  <a:srgbClr val="FF0000"/>
                </a:solidFill>
              </a:rPr>
              <a:t>thấy</a:t>
            </a:r>
            <a:r>
              <a:rPr lang="en-US" altLang="en-US" sz="3200" dirty="0">
                <a:solidFill>
                  <a:srgbClr val="FF0000"/>
                </a:solidFill>
              </a:rPr>
              <a:t> </a:t>
            </a:r>
            <a:r>
              <a:rPr lang="en-US" altLang="en-US" sz="3200" dirty="0" err="1">
                <a:solidFill>
                  <a:srgbClr val="FF0000"/>
                </a:solidFill>
              </a:rPr>
              <a:t>cuộc</a:t>
            </a:r>
            <a:r>
              <a:rPr lang="en-US" altLang="en-US" sz="3200" dirty="0">
                <a:solidFill>
                  <a:srgbClr val="FF0000"/>
                </a:solidFill>
              </a:rPr>
              <a:t> </a:t>
            </a:r>
            <a:r>
              <a:rPr lang="en-US" altLang="en-US" sz="3200" dirty="0" err="1">
                <a:solidFill>
                  <a:srgbClr val="FF0000"/>
                </a:solidFill>
              </a:rPr>
              <a:t>sống</a:t>
            </a:r>
            <a:r>
              <a:rPr lang="en-US" altLang="en-US" sz="3200" dirty="0">
                <a:solidFill>
                  <a:srgbClr val="FF0000"/>
                </a:solidFill>
              </a:rPr>
              <a:t> </a:t>
            </a:r>
            <a:r>
              <a:rPr lang="en-US" altLang="en-US" sz="3200" dirty="0" err="1">
                <a:solidFill>
                  <a:srgbClr val="FF0000"/>
                </a:solidFill>
              </a:rPr>
              <a:t>vui</a:t>
            </a:r>
            <a:r>
              <a:rPr lang="en-US" altLang="en-US" sz="3200" dirty="0">
                <a:solidFill>
                  <a:srgbClr val="FF0000"/>
                </a:solidFill>
              </a:rPr>
              <a:t> </a:t>
            </a:r>
            <a:r>
              <a:rPr lang="en-US" altLang="en-US" sz="3200" dirty="0" err="1">
                <a:solidFill>
                  <a:srgbClr val="FF0000"/>
                </a:solidFill>
              </a:rPr>
              <a:t>hơn</a:t>
            </a:r>
            <a:r>
              <a:rPr lang="en-US" altLang="en-US" sz="3200" dirty="0">
                <a:solidFill>
                  <a:srgbClr val="FF0000"/>
                </a:solidFill>
              </a:rPr>
              <a:t>. </a:t>
            </a:r>
            <a:r>
              <a:rPr lang="en-US" altLang="en-US" sz="3200" dirty="0" err="1">
                <a:solidFill>
                  <a:srgbClr val="FF0000"/>
                </a:solidFill>
              </a:rPr>
              <a:t>Bạn</a:t>
            </a:r>
            <a:r>
              <a:rPr lang="en-US" altLang="en-US" sz="3200" dirty="0">
                <a:solidFill>
                  <a:srgbClr val="FF0000"/>
                </a:solidFill>
              </a:rPr>
              <a:t> </a:t>
            </a:r>
            <a:r>
              <a:rPr lang="en-US" altLang="en-US" sz="3200" dirty="0" err="1">
                <a:solidFill>
                  <a:srgbClr val="FF0000"/>
                </a:solidFill>
              </a:rPr>
              <a:t>cùng</a:t>
            </a:r>
            <a:r>
              <a:rPr lang="en-US" altLang="en-US" sz="3200" dirty="0">
                <a:solidFill>
                  <a:srgbClr val="FF0000"/>
                </a:solidFill>
              </a:rPr>
              <a:t> </a:t>
            </a:r>
            <a:r>
              <a:rPr lang="en-US" altLang="en-US" sz="3200" dirty="0" err="1">
                <a:solidFill>
                  <a:srgbClr val="FF0000"/>
                </a:solidFill>
              </a:rPr>
              <a:t>em</a:t>
            </a:r>
            <a:r>
              <a:rPr lang="en-US" altLang="en-US" sz="3200" dirty="0">
                <a:solidFill>
                  <a:srgbClr val="FF0000"/>
                </a:solidFill>
              </a:rPr>
              <a:t> </a:t>
            </a:r>
            <a:r>
              <a:rPr lang="en-US" altLang="en-US" sz="3200" dirty="0" err="1">
                <a:solidFill>
                  <a:srgbClr val="FF0000"/>
                </a:solidFill>
              </a:rPr>
              <a:t>vui</a:t>
            </a:r>
            <a:r>
              <a:rPr lang="en-US" altLang="en-US" sz="3200" dirty="0">
                <a:solidFill>
                  <a:srgbClr val="FF0000"/>
                </a:solidFill>
              </a:rPr>
              <a:t> </a:t>
            </a:r>
            <a:r>
              <a:rPr lang="en-US" altLang="en-US" sz="3200" dirty="0" err="1">
                <a:solidFill>
                  <a:srgbClr val="FF0000"/>
                </a:solidFill>
              </a:rPr>
              <a:t>chơi</a:t>
            </a:r>
            <a:r>
              <a:rPr lang="en-US" altLang="en-US" sz="3200" dirty="0">
                <a:solidFill>
                  <a:srgbClr val="FF0000"/>
                </a:solidFill>
              </a:rPr>
              <a:t>, </a:t>
            </a:r>
            <a:r>
              <a:rPr lang="en-US" altLang="en-US" sz="3200" dirty="0" err="1">
                <a:solidFill>
                  <a:srgbClr val="FF0000"/>
                </a:solidFill>
              </a:rPr>
              <a:t>học</a:t>
            </a:r>
            <a:r>
              <a:rPr lang="en-US" altLang="en-US" sz="3200" dirty="0">
                <a:solidFill>
                  <a:srgbClr val="FF0000"/>
                </a:solidFill>
              </a:rPr>
              <a:t> </a:t>
            </a:r>
            <a:r>
              <a:rPr lang="en-US" altLang="en-US" sz="3200" dirty="0" err="1">
                <a:solidFill>
                  <a:srgbClr val="FF0000"/>
                </a:solidFill>
              </a:rPr>
              <a:t>hành</a:t>
            </a:r>
            <a:r>
              <a:rPr lang="en-US" altLang="en-US" sz="3200" dirty="0">
                <a:solidFill>
                  <a:srgbClr val="FF0000"/>
                </a:solidFill>
              </a:rPr>
              <a:t>. </a:t>
            </a:r>
            <a:r>
              <a:rPr lang="en-US" altLang="en-US" sz="3200" dirty="0" err="1">
                <a:solidFill>
                  <a:srgbClr val="FF0000"/>
                </a:solidFill>
              </a:rPr>
              <a:t>Bạn</a:t>
            </a:r>
            <a:r>
              <a:rPr lang="en-US" altLang="en-US" sz="3200" dirty="0">
                <a:solidFill>
                  <a:srgbClr val="FF0000"/>
                </a:solidFill>
              </a:rPr>
              <a:t> </a:t>
            </a:r>
            <a:r>
              <a:rPr lang="en-US" altLang="en-US" sz="3200" dirty="0" err="1">
                <a:solidFill>
                  <a:srgbClr val="FF0000"/>
                </a:solidFill>
              </a:rPr>
              <a:t>giúp</a:t>
            </a:r>
            <a:r>
              <a:rPr lang="en-US" altLang="en-US" sz="3200" dirty="0">
                <a:solidFill>
                  <a:srgbClr val="FF0000"/>
                </a:solidFill>
              </a:rPr>
              <a:t> </a:t>
            </a:r>
            <a:r>
              <a:rPr lang="en-US" altLang="en-US" sz="3200" dirty="0" err="1">
                <a:solidFill>
                  <a:srgbClr val="FF0000"/>
                </a:solidFill>
              </a:rPr>
              <a:t>đỡ</a:t>
            </a:r>
            <a:r>
              <a:rPr lang="en-US" altLang="en-US" sz="3200" dirty="0">
                <a:solidFill>
                  <a:srgbClr val="FF0000"/>
                </a:solidFill>
              </a:rPr>
              <a:t> </a:t>
            </a:r>
            <a:r>
              <a:rPr lang="en-US" altLang="en-US" sz="3200" dirty="0" err="1">
                <a:solidFill>
                  <a:srgbClr val="FF0000"/>
                </a:solidFill>
              </a:rPr>
              <a:t>khi</a:t>
            </a:r>
            <a:r>
              <a:rPr lang="en-US" altLang="en-US" sz="3200" dirty="0">
                <a:solidFill>
                  <a:srgbClr val="FF0000"/>
                </a:solidFill>
              </a:rPr>
              <a:t> </a:t>
            </a:r>
            <a:r>
              <a:rPr lang="en-US" altLang="en-US" sz="3200" dirty="0" err="1">
                <a:solidFill>
                  <a:srgbClr val="FF0000"/>
                </a:solidFill>
              </a:rPr>
              <a:t>em</a:t>
            </a:r>
            <a:r>
              <a:rPr lang="en-US" altLang="en-US" sz="3200" dirty="0">
                <a:solidFill>
                  <a:srgbClr val="FF0000"/>
                </a:solidFill>
              </a:rPr>
              <a:t> </a:t>
            </a:r>
            <a:r>
              <a:rPr lang="en-US" altLang="en-US" sz="3200" dirty="0" err="1">
                <a:solidFill>
                  <a:srgbClr val="FF0000"/>
                </a:solidFill>
              </a:rPr>
              <a:t>gặp</a:t>
            </a:r>
            <a:r>
              <a:rPr lang="en-US" altLang="en-US" sz="3200" dirty="0">
                <a:solidFill>
                  <a:srgbClr val="FF0000"/>
                </a:solidFill>
              </a:rPr>
              <a:t> </a:t>
            </a:r>
            <a:r>
              <a:rPr lang="en-US" altLang="en-US" sz="3200" dirty="0" err="1">
                <a:solidFill>
                  <a:srgbClr val="FF0000"/>
                </a:solidFill>
              </a:rPr>
              <a:t>khó</a:t>
            </a:r>
            <a:r>
              <a:rPr lang="en-US" altLang="en-US" sz="3200" dirty="0">
                <a:solidFill>
                  <a:srgbClr val="FF0000"/>
                </a:solidFill>
              </a:rPr>
              <a:t> </a:t>
            </a:r>
            <a:r>
              <a:rPr lang="en-US" altLang="en-US" sz="3200" dirty="0" err="1">
                <a:solidFill>
                  <a:srgbClr val="FF0000"/>
                </a:solidFill>
              </a:rPr>
              <a:t>khăn</a:t>
            </a:r>
            <a:r>
              <a:rPr lang="en-US" altLang="en-US" sz="3200" dirty="0">
                <a:solidFill>
                  <a:srgbClr val="FF0000"/>
                </a:solidFill>
              </a:rPr>
              <a:t>…</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84065" y="3015979"/>
            <a:ext cx="3667047" cy="36670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6016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8948" y="766555"/>
            <a:ext cx="2700997" cy="794959"/>
          </a:xfrm>
          <a:noFill/>
        </p:spPr>
        <p:txBody>
          <a:bodyPr>
            <a:normAutofit/>
          </a:bodyPr>
          <a:lstStyle/>
          <a:p>
            <a:pPr marL="0" indent="0">
              <a:buNone/>
            </a:pPr>
            <a:r>
              <a:rPr lang="en-US" sz="4400" b="1" dirty="0" smtClean="0">
                <a:ln w="22225">
                  <a:solidFill>
                    <a:schemeClr val="accent2"/>
                  </a:solidFill>
                  <a:prstDash val="solid"/>
                </a:ln>
                <a:solidFill>
                  <a:schemeClr val="accent2">
                    <a:lumMod val="40000"/>
                    <a:lumOff val="60000"/>
                  </a:schemeClr>
                </a:solidFill>
              </a:rPr>
              <a:t>Khởi động</a:t>
            </a:r>
            <a:endParaRPr lang="vi-VN" sz="4400" b="1" dirty="0">
              <a:ln w="22225">
                <a:solidFill>
                  <a:schemeClr val="accent2"/>
                </a:solidFill>
                <a:prstDash val="solid"/>
              </a:ln>
              <a:solidFill>
                <a:schemeClr val="accent2">
                  <a:lumMod val="40000"/>
                  <a:lumOff val="60000"/>
                </a:schemeClr>
              </a:solidFill>
            </a:endParaRPr>
          </a:p>
        </p:txBody>
      </p:sp>
      <p:pic>
        <p:nvPicPr>
          <p:cNvPr id="1026" name="Picture 2" descr="Premium Vector | Happy cute kid girl dance with mus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433" y="1769386"/>
            <a:ext cx="4585237" cy="45852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1094" y="1786677"/>
            <a:ext cx="4580352" cy="4580352"/>
          </a:xfrm>
          <a:prstGeom prst="rect">
            <a:avLst/>
          </a:prstGeom>
        </p:spPr>
      </p:pic>
    </p:spTree>
    <p:extLst>
      <p:ext uri="{BB962C8B-B14F-4D97-AF65-F5344CB8AC3E}">
        <p14:creationId xmlns:p14="http://schemas.microsoft.com/office/powerpoint/2010/main" val="1495373284"/>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himes.wav"/>
          </p:stSnd>
        </p:sndAc>
      </p:transition>
    </mc:Choice>
    <mc:Fallback xmlns="">
      <p:transition spd="slow">
        <p:circle/>
        <p:sndAc>
          <p:stSnd>
            <p:snd r:embed="rId5" name="chimes.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1755648" y="207264"/>
            <a:ext cx="8619744" cy="1950720"/>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Times New Roman" panose="02020603050405020304" pitchFamily="18" charset="0"/>
                <a:cs typeface="Times New Roman" panose="02020603050405020304" pitchFamily="18" charset="0"/>
              </a:rPr>
              <a:t>Ô số 4 : Câu hỏi</a:t>
            </a:r>
          </a:p>
        </p:txBody>
      </p:sp>
      <p:sp>
        <p:nvSpPr>
          <p:cNvPr id="5" name="Snip Diagonal Corner Rectangle 4"/>
          <p:cNvSpPr/>
          <p:nvPr/>
        </p:nvSpPr>
        <p:spPr>
          <a:xfrm>
            <a:off x="1920240" y="2334768"/>
            <a:ext cx="8290560" cy="150571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prstClr val="white"/>
                </a:solidFill>
                <a:latin typeface="Times New Roman" panose="02020603050405020304" pitchFamily="18" charset="0"/>
                <a:cs typeface="Times New Roman" panose="02020603050405020304" pitchFamily="18" charset="0"/>
              </a:rPr>
              <a:t>Đáp án</a:t>
            </a:r>
          </a:p>
        </p:txBody>
      </p:sp>
      <p:sp>
        <p:nvSpPr>
          <p:cNvPr id="6" name="Pentagon 5">
            <a:hlinkClick r:id="rId2" action="ppaction://hlinksldjump"/>
          </p:cNvPr>
          <p:cNvSpPr/>
          <p:nvPr/>
        </p:nvSpPr>
        <p:spPr>
          <a:xfrm flipH="1">
            <a:off x="8375904" y="5961888"/>
            <a:ext cx="1999488" cy="755904"/>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812" y="-381135"/>
            <a:ext cx="12749724" cy="7171720"/>
          </a:xfrm>
          <a:prstGeom prst="rect">
            <a:avLst/>
          </a:prstGeom>
        </p:spPr>
      </p:pic>
      <p:sp>
        <p:nvSpPr>
          <p:cNvPr id="8" name="Snip Diagonal Corner Rectangle 7"/>
          <p:cNvSpPr/>
          <p:nvPr/>
        </p:nvSpPr>
        <p:spPr>
          <a:xfrm>
            <a:off x="2148454" y="134471"/>
            <a:ext cx="7379594" cy="1827598"/>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002060"/>
                </a:solidFill>
                <a:latin typeface="Times New Roman" panose="02020603050405020304" pitchFamily="18" charset="0"/>
                <a:cs typeface="Times New Roman" panose="02020603050405020304" pitchFamily="18" charset="0"/>
              </a:rPr>
              <a:t>Đặt một vài </a:t>
            </a:r>
            <a:r>
              <a:rPr lang="en-US" sz="3600" smtClean="0">
                <a:solidFill>
                  <a:srgbClr val="002060"/>
                </a:solidFill>
                <a:latin typeface="Times New Roman" panose="02020603050405020304" pitchFamily="18" charset="0"/>
                <a:cs typeface="Times New Roman" panose="02020603050405020304" pitchFamily="18" charset="0"/>
              </a:rPr>
              <a:t>câu kể</a:t>
            </a:r>
          </a:p>
          <a:p>
            <a:pPr algn="ctr"/>
            <a:r>
              <a:rPr lang="en-US" sz="2800" b="1" smtClean="0">
                <a:solidFill>
                  <a:schemeClr val="accent6">
                    <a:lumMod val="50000"/>
                  </a:schemeClr>
                </a:solidFill>
                <a:latin typeface="Times New Roman" panose="02020603050405020304" pitchFamily="18" charset="0"/>
                <a:cs typeface="Times New Roman" panose="02020603050405020304" pitchFamily="18" charset="0"/>
              </a:rPr>
              <a:t>Nói </a:t>
            </a:r>
            <a:r>
              <a:rPr lang="en-US" sz="2800" b="1" dirty="0">
                <a:solidFill>
                  <a:schemeClr val="accent6">
                    <a:lumMod val="50000"/>
                  </a:schemeClr>
                </a:solidFill>
                <a:latin typeface="Times New Roman" panose="02020603050405020304" pitchFamily="18" charset="0"/>
                <a:cs typeface="Times New Roman" panose="02020603050405020304" pitchFamily="18" charset="0"/>
              </a:rPr>
              <a:t>lên niềm vui của em khi nhận điểm tốt</a:t>
            </a:r>
          </a:p>
        </p:txBody>
      </p:sp>
      <p:sp>
        <p:nvSpPr>
          <p:cNvPr id="10" name="Pentagon 9">
            <a:hlinkClick r:id="rId4" action="ppaction://hlinksldjump"/>
          </p:cNvPr>
          <p:cNvSpPr/>
          <p:nvPr/>
        </p:nvSpPr>
        <p:spPr>
          <a:xfrm flipH="1">
            <a:off x="8528304" y="6114288"/>
            <a:ext cx="1999488" cy="755904"/>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9" name="Text Box 14"/>
          <p:cNvSpPr txBox="1">
            <a:spLocks noChangeArrowheads="1"/>
          </p:cNvSpPr>
          <p:nvPr/>
        </p:nvSpPr>
        <p:spPr bwMode="auto">
          <a:xfrm>
            <a:off x="1755648" y="2409019"/>
            <a:ext cx="8915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spcBef>
                <a:spcPct val="50000"/>
              </a:spcBef>
            </a:pPr>
            <a:r>
              <a:rPr lang="en-US" altLang="en-US" sz="3200" smtClean="0">
                <a:solidFill>
                  <a:srgbClr val="FF0000"/>
                </a:solidFill>
              </a:rPr>
              <a:t>	Hôm </a:t>
            </a:r>
            <a:r>
              <a:rPr lang="en-US" altLang="en-US" sz="3200" dirty="0">
                <a:solidFill>
                  <a:srgbClr val="FF0000"/>
                </a:solidFill>
              </a:rPr>
              <a:t>nay </a:t>
            </a:r>
            <a:r>
              <a:rPr lang="en-US" altLang="en-US" sz="3200" dirty="0" err="1">
                <a:solidFill>
                  <a:srgbClr val="FF0000"/>
                </a:solidFill>
              </a:rPr>
              <a:t>là</a:t>
            </a:r>
            <a:r>
              <a:rPr lang="en-US" altLang="en-US" sz="3200" dirty="0">
                <a:solidFill>
                  <a:srgbClr val="FF0000"/>
                </a:solidFill>
              </a:rPr>
              <a:t> </a:t>
            </a:r>
            <a:r>
              <a:rPr lang="en-US" altLang="en-US" sz="3200" dirty="0" err="1">
                <a:solidFill>
                  <a:srgbClr val="FF0000"/>
                </a:solidFill>
              </a:rPr>
              <a:t>ngày</a:t>
            </a:r>
            <a:r>
              <a:rPr lang="en-US" altLang="en-US" sz="3200" dirty="0">
                <a:solidFill>
                  <a:srgbClr val="FF0000"/>
                </a:solidFill>
              </a:rPr>
              <a:t> </a:t>
            </a:r>
            <a:r>
              <a:rPr lang="en-US" altLang="en-US" sz="3200" dirty="0" err="1">
                <a:solidFill>
                  <a:srgbClr val="FF0000"/>
                </a:solidFill>
              </a:rPr>
              <a:t>rất</a:t>
            </a:r>
            <a:r>
              <a:rPr lang="en-US" altLang="en-US" sz="3200" dirty="0">
                <a:solidFill>
                  <a:srgbClr val="FF0000"/>
                </a:solidFill>
              </a:rPr>
              <a:t> </a:t>
            </a:r>
            <a:r>
              <a:rPr lang="en-US" altLang="en-US" sz="3200" dirty="0" err="1">
                <a:solidFill>
                  <a:srgbClr val="FF0000"/>
                </a:solidFill>
              </a:rPr>
              <a:t>vui</a:t>
            </a:r>
            <a:r>
              <a:rPr lang="en-US" altLang="en-US" sz="3200" dirty="0">
                <a:solidFill>
                  <a:srgbClr val="FF0000"/>
                </a:solidFill>
              </a:rPr>
              <a:t> </a:t>
            </a:r>
            <a:r>
              <a:rPr lang="en-US" altLang="en-US" sz="3200" dirty="0" err="1">
                <a:solidFill>
                  <a:srgbClr val="FF0000"/>
                </a:solidFill>
              </a:rPr>
              <a:t>của</a:t>
            </a:r>
            <a:r>
              <a:rPr lang="en-US" altLang="en-US" sz="3200" dirty="0">
                <a:solidFill>
                  <a:srgbClr val="FF0000"/>
                </a:solidFill>
              </a:rPr>
              <a:t> </a:t>
            </a:r>
            <a:r>
              <a:rPr lang="en-US" altLang="en-US" sz="3200" dirty="0" err="1">
                <a:solidFill>
                  <a:srgbClr val="FF0000"/>
                </a:solidFill>
              </a:rPr>
              <a:t>em</a:t>
            </a:r>
            <a:r>
              <a:rPr lang="en-US" altLang="en-US" sz="3200" dirty="0">
                <a:solidFill>
                  <a:srgbClr val="FF0000"/>
                </a:solidFill>
              </a:rPr>
              <a:t> </a:t>
            </a:r>
            <a:r>
              <a:rPr lang="en-US" altLang="en-US" sz="3200" dirty="0" err="1">
                <a:solidFill>
                  <a:srgbClr val="FF0000"/>
                </a:solidFill>
              </a:rPr>
              <a:t>vì</a:t>
            </a:r>
            <a:r>
              <a:rPr lang="en-US" altLang="en-US" sz="3200" dirty="0">
                <a:solidFill>
                  <a:srgbClr val="FF0000"/>
                </a:solidFill>
              </a:rPr>
              <a:t> </a:t>
            </a:r>
            <a:r>
              <a:rPr lang="en-US" altLang="en-US" sz="3200" dirty="0" err="1">
                <a:solidFill>
                  <a:srgbClr val="FF0000"/>
                </a:solidFill>
              </a:rPr>
              <a:t>lần</a:t>
            </a:r>
            <a:r>
              <a:rPr lang="en-US" altLang="en-US" sz="3200" dirty="0">
                <a:solidFill>
                  <a:srgbClr val="FF0000"/>
                </a:solidFill>
              </a:rPr>
              <a:t> </a:t>
            </a:r>
            <a:r>
              <a:rPr lang="en-US" altLang="en-US" sz="3200" dirty="0" err="1">
                <a:solidFill>
                  <a:srgbClr val="FF0000"/>
                </a:solidFill>
              </a:rPr>
              <a:t>đầu</a:t>
            </a:r>
            <a:r>
              <a:rPr lang="en-US" altLang="en-US" sz="3200" dirty="0">
                <a:solidFill>
                  <a:srgbClr val="FF0000"/>
                </a:solidFill>
              </a:rPr>
              <a:t> </a:t>
            </a:r>
            <a:r>
              <a:rPr lang="en-US" altLang="en-US" sz="3200" dirty="0" err="1">
                <a:solidFill>
                  <a:srgbClr val="FF0000"/>
                </a:solidFill>
              </a:rPr>
              <a:t>tiên</a:t>
            </a:r>
            <a:r>
              <a:rPr lang="en-US" altLang="en-US" sz="3200" dirty="0">
                <a:solidFill>
                  <a:srgbClr val="FF0000"/>
                </a:solidFill>
              </a:rPr>
              <a:t> </a:t>
            </a:r>
            <a:r>
              <a:rPr lang="en-US" altLang="en-US" sz="3200" dirty="0" err="1">
                <a:solidFill>
                  <a:srgbClr val="FF0000"/>
                </a:solidFill>
              </a:rPr>
              <a:t>em</a:t>
            </a:r>
            <a:r>
              <a:rPr lang="en-US" altLang="en-US" sz="3200" dirty="0">
                <a:solidFill>
                  <a:srgbClr val="FF0000"/>
                </a:solidFill>
              </a:rPr>
              <a:t> </a:t>
            </a:r>
            <a:r>
              <a:rPr lang="en-US" altLang="en-US" sz="3200" dirty="0" err="1">
                <a:solidFill>
                  <a:srgbClr val="FF0000"/>
                </a:solidFill>
              </a:rPr>
              <a:t>được</a:t>
            </a:r>
            <a:r>
              <a:rPr lang="en-US" altLang="en-US" sz="3200" dirty="0">
                <a:solidFill>
                  <a:srgbClr val="FF0000"/>
                </a:solidFill>
              </a:rPr>
              <a:t> </a:t>
            </a:r>
            <a:r>
              <a:rPr lang="en-US" altLang="en-US" sz="3200" dirty="0" err="1">
                <a:solidFill>
                  <a:srgbClr val="FF0000"/>
                </a:solidFill>
              </a:rPr>
              <a:t>điểm</a:t>
            </a:r>
            <a:r>
              <a:rPr lang="en-US" altLang="en-US" sz="3200" dirty="0">
                <a:solidFill>
                  <a:srgbClr val="FF0000"/>
                </a:solidFill>
              </a:rPr>
              <a:t> 10 </a:t>
            </a:r>
            <a:r>
              <a:rPr lang="en-US" altLang="en-US" sz="3200" dirty="0" err="1">
                <a:solidFill>
                  <a:srgbClr val="FF0000"/>
                </a:solidFill>
              </a:rPr>
              <a:t>môn</a:t>
            </a:r>
            <a:r>
              <a:rPr lang="en-US" altLang="en-US" sz="3200" dirty="0">
                <a:solidFill>
                  <a:srgbClr val="FF0000"/>
                </a:solidFill>
              </a:rPr>
              <a:t> </a:t>
            </a:r>
            <a:r>
              <a:rPr lang="en-US" altLang="en-US" sz="3200" dirty="0" err="1">
                <a:solidFill>
                  <a:srgbClr val="FF0000"/>
                </a:solidFill>
              </a:rPr>
              <a:t>Tập</a:t>
            </a:r>
            <a:r>
              <a:rPr lang="en-US" altLang="en-US" sz="3200" dirty="0">
                <a:solidFill>
                  <a:srgbClr val="FF0000"/>
                </a:solidFill>
              </a:rPr>
              <a:t> </a:t>
            </a:r>
            <a:r>
              <a:rPr lang="en-US" altLang="en-US" sz="3200" dirty="0" err="1">
                <a:solidFill>
                  <a:srgbClr val="FF0000"/>
                </a:solidFill>
              </a:rPr>
              <a:t>làm</a:t>
            </a:r>
            <a:r>
              <a:rPr lang="en-US" altLang="en-US" sz="3200" dirty="0">
                <a:solidFill>
                  <a:srgbClr val="FF0000"/>
                </a:solidFill>
              </a:rPr>
              <a:t> </a:t>
            </a:r>
            <a:r>
              <a:rPr lang="en-US" altLang="en-US" sz="3200" dirty="0" err="1">
                <a:solidFill>
                  <a:srgbClr val="FF0000"/>
                </a:solidFill>
              </a:rPr>
              <a:t>văn</a:t>
            </a:r>
            <a:r>
              <a:rPr lang="en-US" altLang="en-US" sz="3200" dirty="0">
                <a:solidFill>
                  <a:srgbClr val="FF0000"/>
                </a:solidFill>
              </a:rPr>
              <a:t>. </a:t>
            </a:r>
            <a:r>
              <a:rPr lang="en-US" altLang="en-US" sz="3200" dirty="0" err="1">
                <a:solidFill>
                  <a:srgbClr val="FF0000"/>
                </a:solidFill>
              </a:rPr>
              <a:t>Về</a:t>
            </a:r>
            <a:r>
              <a:rPr lang="en-US" altLang="en-US" sz="3200" dirty="0">
                <a:solidFill>
                  <a:srgbClr val="FF0000"/>
                </a:solidFill>
              </a:rPr>
              <a:t> </a:t>
            </a:r>
            <a:r>
              <a:rPr lang="en-US" altLang="en-US" sz="3200" dirty="0" err="1">
                <a:solidFill>
                  <a:srgbClr val="FF0000"/>
                </a:solidFill>
              </a:rPr>
              <a:t>nhà</a:t>
            </a:r>
            <a:r>
              <a:rPr lang="en-US" altLang="en-US" sz="3200" dirty="0">
                <a:solidFill>
                  <a:srgbClr val="FF0000"/>
                </a:solidFill>
              </a:rPr>
              <a:t>, </a:t>
            </a:r>
            <a:r>
              <a:rPr lang="en-US" altLang="en-US" sz="3200" dirty="0" err="1">
                <a:solidFill>
                  <a:srgbClr val="FF0000"/>
                </a:solidFill>
              </a:rPr>
              <a:t>em</a:t>
            </a:r>
            <a:r>
              <a:rPr lang="en-US" altLang="en-US" sz="3200" dirty="0">
                <a:solidFill>
                  <a:srgbClr val="FF0000"/>
                </a:solidFill>
              </a:rPr>
              <a:t> </a:t>
            </a:r>
            <a:r>
              <a:rPr lang="en-US" altLang="en-US" sz="3200" dirty="0" err="1">
                <a:solidFill>
                  <a:srgbClr val="FF0000"/>
                </a:solidFill>
              </a:rPr>
              <a:t>khoe</a:t>
            </a:r>
            <a:r>
              <a:rPr lang="en-US" altLang="en-US" sz="3200" dirty="0">
                <a:solidFill>
                  <a:srgbClr val="FF0000"/>
                </a:solidFill>
              </a:rPr>
              <a:t> </a:t>
            </a:r>
            <a:r>
              <a:rPr lang="en-US" altLang="en-US" sz="3200" dirty="0" err="1">
                <a:solidFill>
                  <a:srgbClr val="FF0000"/>
                </a:solidFill>
              </a:rPr>
              <a:t>ngay</a:t>
            </a:r>
            <a:r>
              <a:rPr lang="en-US" altLang="en-US" sz="3200" dirty="0">
                <a:solidFill>
                  <a:srgbClr val="FF0000"/>
                </a:solidFill>
              </a:rPr>
              <a:t> </a:t>
            </a:r>
            <a:r>
              <a:rPr lang="en-US" altLang="en-US" sz="3200" dirty="0" err="1">
                <a:solidFill>
                  <a:srgbClr val="FF0000"/>
                </a:solidFill>
              </a:rPr>
              <a:t>điểm</a:t>
            </a:r>
            <a:r>
              <a:rPr lang="en-US" altLang="en-US" sz="3200" dirty="0">
                <a:solidFill>
                  <a:srgbClr val="FF0000"/>
                </a:solidFill>
              </a:rPr>
              <a:t> 10 </a:t>
            </a:r>
            <a:r>
              <a:rPr lang="en-US" altLang="en-US" sz="3200" dirty="0" err="1">
                <a:solidFill>
                  <a:srgbClr val="FF0000"/>
                </a:solidFill>
              </a:rPr>
              <a:t>này</a:t>
            </a:r>
            <a:r>
              <a:rPr lang="en-US" altLang="en-US" sz="3200" dirty="0">
                <a:solidFill>
                  <a:srgbClr val="FF0000"/>
                </a:solidFill>
              </a:rPr>
              <a:t> </a:t>
            </a:r>
            <a:r>
              <a:rPr lang="en-US" altLang="en-US" sz="3200" dirty="0" err="1">
                <a:solidFill>
                  <a:srgbClr val="FF0000"/>
                </a:solidFill>
              </a:rPr>
              <a:t>với</a:t>
            </a:r>
            <a:r>
              <a:rPr lang="en-US" altLang="en-US" sz="3200" dirty="0">
                <a:solidFill>
                  <a:srgbClr val="FF0000"/>
                </a:solidFill>
              </a:rPr>
              <a:t> </a:t>
            </a:r>
            <a:r>
              <a:rPr lang="en-US" altLang="en-US" sz="3200" dirty="0" err="1">
                <a:solidFill>
                  <a:srgbClr val="FF0000"/>
                </a:solidFill>
              </a:rPr>
              <a:t>bố</a:t>
            </a:r>
            <a:r>
              <a:rPr lang="en-US" altLang="en-US" sz="3200" dirty="0">
                <a:solidFill>
                  <a:srgbClr val="FF0000"/>
                </a:solidFill>
              </a:rPr>
              <a:t> </a:t>
            </a:r>
            <a:r>
              <a:rPr lang="en-US" altLang="en-US" sz="3200" dirty="0" err="1">
                <a:solidFill>
                  <a:srgbClr val="FF0000"/>
                </a:solidFill>
              </a:rPr>
              <a:t>mẹ</a:t>
            </a:r>
            <a:r>
              <a:rPr lang="en-US" altLang="en-US" sz="3200" dirty="0">
                <a:solidFill>
                  <a:srgbClr val="FF0000"/>
                </a:solidFill>
              </a:rPr>
              <a:t>.</a:t>
            </a:r>
          </a:p>
        </p:txBody>
      </p:sp>
    </p:spTree>
    <p:extLst>
      <p:ext uri="{BB962C8B-B14F-4D97-AF65-F5344CB8AC3E}">
        <p14:creationId xmlns:p14="http://schemas.microsoft.com/office/powerpoint/2010/main" val="32588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WordArt 30"/>
          <p:cNvSpPr>
            <a:spLocks noChangeArrowheads="1" noChangeShapeType="1" noTextEdit="1"/>
          </p:cNvSpPr>
          <p:nvPr/>
        </p:nvSpPr>
        <p:spPr bwMode="auto">
          <a:xfrm>
            <a:off x="1790367" y="1006475"/>
            <a:ext cx="9273303" cy="762000"/>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TÀI NĂNG NHÍ</a:t>
            </a:r>
          </a:p>
        </p:txBody>
      </p:sp>
      <p:pic>
        <p:nvPicPr>
          <p:cNvPr id="14339"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9018" y="2457450"/>
            <a:ext cx="11042982"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Nhạc luật chơi">
            <a:hlinkClick r:id="" action="ppaction://media"/>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63671" y="5332413"/>
            <a:ext cx="609521"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558618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AutoShape 51"/>
          <p:cNvSpPr>
            <a:spLocks noChangeArrowheads="1"/>
          </p:cNvSpPr>
          <p:nvPr/>
        </p:nvSpPr>
        <p:spPr bwMode="auto">
          <a:xfrm>
            <a:off x="3152637" y="968375"/>
            <a:ext cx="7848968" cy="1143000"/>
          </a:xfrm>
          <a:prstGeom prst="roundRect">
            <a:avLst>
              <a:gd name="adj" fmla="val 16667"/>
            </a:avLst>
          </a:prstGeom>
          <a:solidFill>
            <a:srgbClr val="C00000"/>
          </a:solidFill>
          <a:ln w="9525">
            <a:solidFill>
              <a:srgbClr val="FF6600"/>
            </a:solidFill>
            <a:round/>
            <a:headEnd/>
            <a:tailEnd/>
          </a:ln>
        </p:spPr>
        <p:txBody>
          <a:bodyPr wrap="none" anchor="ctr"/>
          <a:lstStyle/>
          <a:p>
            <a:pPr algn="ctr">
              <a:buFont typeface="Arial" charset="0"/>
              <a:buNone/>
            </a:pPr>
            <a:r>
              <a:rPr lang="en-US" sz="2800" b="1">
                <a:solidFill>
                  <a:srgbClr val="FFFF00"/>
                </a:solidFill>
                <a:latin typeface="Times New Roman" panose="02020603050405020304" pitchFamily="18" charset="0"/>
                <a:cs typeface="Times New Roman" panose="02020603050405020304" pitchFamily="18" charset="0"/>
              </a:rPr>
              <a:t>Câu kể còn gọi là câu gì?</a:t>
            </a:r>
            <a:endParaRPr lang="en-US" sz="2800">
              <a:solidFill>
                <a:srgbClr val="FFFF00"/>
              </a:solidFill>
              <a:latin typeface="Times New Roman" panose="02020603050405020304" pitchFamily="18" charset="0"/>
              <a:cs typeface="Times New Roman" panose="02020603050405020304" pitchFamily="18" charset="0"/>
            </a:endParaRPr>
          </a:p>
        </p:txBody>
      </p:sp>
      <p:grpSp>
        <p:nvGrpSpPr>
          <p:cNvPr id="15363" name="Group 51"/>
          <p:cNvGrpSpPr>
            <a:grpSpLocks/>
          </p:cNvGrpSpPr>
          <p:nvPr/>
        </p:nvGrpSpPr>
        <p:grpSpPr bwMode="auto">
          <a:xfrm>
            <a:off x="1521414" y="-4763"/>
            <a:ext cx="319879" cy="6858001"/>
            <a:chOff x="202295" y="-322943"/>
            <a:chExt cx="319314" cy="7180943"/>
          </a:xfrm>
        </p:grpSpPr>
        <p:sp>
          <p:nvSpPr>
            <p:cNvPr id="112" name="Rectangle 111"/>
            <p:cNvSpPr/>
            <p:nvPr/>
          </p:nvSpPr>
          <p:spPr bwMode="auto">
            <a:xfrm>
              <a:off x="202295" y="-322943"/>
              <a:ext cx="319314" cy="7165982"/>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a:defRPr/>
              </a:pPr>
              <a:endParaRPr lang="en-US" sz="2000">
                <a:solidFill>
                  <a:prstClr val="black"/>
                </a:solidFill>
                <a:latin typeface=".VnTime" pitchFamily="34" charset="0"/>
              </a:endParaRPr>
            </a:p>
          </p:txBody>
        </p:sp>
        <p:sp>
          <p:nvSpPr>
            <p:cNvPr id="15422"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p>
              <a:endParaRPr lang="en-US" sz="2000">
                <a:solidFill>
                  <a:srgbClr val="000000"/>
                </a:solidFill>
                <a:latin typeface=".VnTime" pitchFamily="34" charset="0"/>
              </a:endParaRPr>
            </a:p>
          </p:txBody>
        </p:sp>
        <p:sp>
          <p:nvSpPr>
            <p:cNvPr id="114" name="Rectangle 113"/>
            <p:cNvSpPr/>
            <p:nvPr/>
          </p:nvSpPr>
          <p:spPr bwMode="auto">
            <a:xfrm>
              <a:off x="324620" y="-307982"/>
              <a:ext cx="74665" cy="7165982"/>
            </a:xfrm>
            <a:prstGeom prst="rect">
              <a:avLst/>
            </a:prstGeom>
            <a:solidFill>
              <a:srgbClr val="A3C8FF"/>
            </a:solidFill>
            <a:ln w="9525" cap="flat" cmpd="sng" algn="ctr">
              <a:noFill/>
              <a:prstDash val="solid"/>
              <a:round/>
              <a:headEnd type="none" w="med" len="med"/>
              <a:tailEnd type="none" w="med" len="med"/>
            </a:ln>
            <a:effectLst/>
          </p:spPr>
          <p:txBody>
            <a:bodyPr/>
            <a:lstStyle/>
            <a:p>
              <a:pPr>
                <a:defRPr/>
              </a:pPr>
              <a:endParaRPr lang="en-US" sz="2000">
                <a:solidFill>
                  <a:prstClr val="black"/>
                </a:solidFill>
                <a:effectLst>
                  <a:glow rad="101600">
                    <a:srgbClr val="5B9BD5">
                      <a:satMod val="175000"/>
                      <a:alpha val="40000"/>
                    </a:srgbClr>
                  </a:glow>
                </a:effectLst>
                <a:latin typeface=".VnTime" pitchFamily="34" charset="0"/>
              </a:endParaRPr>
            </a:p>
          </p:txBody>
        </p:sp>
      </p:grpSp>
      <p:sp>
        <p:nvSpPr>
          <p:cNvPr id="115" name="AutoShape 51"/>
          <p:cNvSpPr>
            <a:spLocks noChangeArrowheads="1"/>
          </p:cNvSpPr>
          <p:nvPr/>
        </p:nvSpPr>
        <p:spPr bwMode="auto">
          <a:xfrm>
            <a:off x="3200381" y="2209800"/>
            <a:ext cx="6324371" cy="1100138"/>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4000">
                <a:solidFill>
                  <a:schemeClr val="bg1"/>
                </a:solidFill>
                <a:latin typeface="Times New Roman" panose="02020603050405020304" pitchFamily="18" charset="0"/>
                <a:cs typeface="Times New Roman" panose="02020603050405020304" pitchFamily="18" charset="0"/>
              </a:rPr>
              <a:t>Câu ảo thuật</a:t>
            </a:r>
          </a:p>
          <a:p>
            <a:pPr algn="ctr"/>
            <a:endParaRPr lang="en-US">
              <a:solidFill>
                <a:schemeClr val="bg1"/>
              </a:solidFill>
              <a:latin typeface="Times New Roman" panose="02020603050405020304" pitchFamily="18" charset="0"/>
              <a:cs typeface="Times New Roman" panose="02020603050405020304" pitchFamily="18" charset="0"/>
            </a:endParaRPr>
          </a:p>
        </p:txBody>
      </p:sp>
      <p:pic>
        <p:nvPicPr>
          <p:cNvPr id="116" name="Picture 37" descr="Blue_chapterlis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62531" y="2938464"/>
            <a:ext cx="593606"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Picture 116" descr="Classicmode"/>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1842884" y="2490789"/>
            <a:ext cx="1500726"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 name="Oval 59">
            <a:hlinkHover r:id="" action="ppaction://noaction" highlightClick="1">
              <a:snd r:embed="rId9" name="cached_combo42.wav"/>
            </a:hlinkHover>
          </p:cNvPr>
          <p:cNvSpPr>
            <a:spLocks noChangeArrowheads="1"/>
          </p:cNvSpPr>
          <p:nvPr/>
        </p:nvSpPr>
        <p:spPr bwMode="auto">
          <a:xfrm>
            <a:off x="1919273" y="2789239"/>
            <a:ext cx="817999"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000">
              <a:solidFill>
                <a:srgbClr val="000000"/>
              </a:solidFill>
              <a:latin typeface=".VnTime" pitchFamily="34" charset="0"/>
            </a:endParaRPr>
          </a:p>
        </p:txBody>
      </p:sp>
      <p:sp>
        <p:nvSpPr>
          <p:cNvPr id="119" name="WordArt 226"/>
          <p:cNvSpPr>
            <a:spLocks noChangeArrowheads="1" noChangeShapeType="1" noTextEdit="1"/>
          </p:cNvSpPr>
          <p:nvPr/>
        </p:nvSpPr>
        <p:spPr bwMode="auto">
          <a:xfrm>
            <a:off x="2126160" y="2676525"/>
            <a:ext cx="459926"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A</a:t>
            </a:r>
          </a:p>
        </p:txBody>
      </p:sp>
      <p:sp>
        <p:nvSpPr>
          <p:cNvPr id="120" name="AutoShape 51"/>
          <p:cNvSpPr>
            <a:spLocks noChangeArrowheads="1"/>
          </p:cNvSpPr>
          <p:nvPr/>
        </p:nvSpPr>
        <p:spPr bwMode="auto">
          <a:xfrm>
            <a:off x="3152637" y="3419476"/>
            <a:ext cx="6372114" cy="1152525"/>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4000">
                <a:solidFill>
                  <a:schemeClr val="bg1"/>
                </a:solidFill>
                <a:latin typeface="Times New Roman" panose="02020603050405020304" pitchFamily="18" charset="0"/>
                <a:cs typeface="Times New Roman" panose="02020603050405020304" pitchFamily="18" charset="0"/>
              </a:rPr>
              <a:t>Câu ca</a:t>
            </a:r>
          </a:p>
        </p:txBody>
      </p:sp>
      <p:pic>
        <p:nvPicPr>
          <p:cNvPr id="121" name="Picture 37" descr="Blue_chapterlis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3434" y="3929064"/>
            <a:ext cx="593606"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Picture 39" descr="Classicmode"/>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1823787" y="3598864"/>
            <a:ext cx="1500726"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 name="Oval 59">
            <a:hlinkHover r:id="" action="ppaction://noaction" highlightClick="1">
              <a:snd r:embed="rId9" name="cached_combo42.wav"/>
            </a:hlinkHover>
          </p:cNvPr>
          <p:cNvSpPr>
            <a:spLocks noChangeArrowheads="1"/>
          </p:cNvSpPr>
          <p:nvPr/>
        </p:nvSpPr>
        <p:spPr bwMode="auto">
          <a:xfrm>
            <a:off x="1900176" y="3617913"/>
            <a:ext cx="817999"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000">
              <a:solidFill>
                <a:srgbClr val="000000"/>
              </a:solidFill>
              <a:latin typeface=".VnTime" pitchFamily="34" charset="0"/>
            </a:endParaRPr>
          </a:p>
        </p:txBody>
      </p:sp>
      <p:sp>
        <p:nvSpPr>
          <p:cNvPr id="124" name="WordArt 226"/>
          <p:cNvSpPr>
            <a:spLocks noChangeArrowheads="1" noChangeShapeType="1" noTextEdit="1"/>
          </p:cNvSpPr>
          <p:nvPr/>
        </p:nvSpPr>
        <p:spPr bwMode="auto">
          <a:xfrm>
            <a:off x="2107063" y="3784600"/>
            <a:ext cx="459926"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B</a:t>
            </a:r>
          </a:p>
        </p:txBody>
      </p:sp>
      <p:sp>
        <p:nvSpPr>
          <p:cNvPr id="125" name="AutoShape 51"/>
          <p:cNvSpPr>
            <a:spLocks noChangeArrowheads="1"/>
          </p:cNvSpPr>
          <p:nvPr/>
        </p:nvSpPr>
        <p:spPr bwMode="auto">
          <a:xfrm>
            <a:off x="3152637" y="4648200"/>
            <a:ext cx="6372114" cy="11430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4000">
                <a:solidFill>
                  <a:schemeClr val="bg1"/>
                </a:solidFill>
                <a:latin typeface="Times New Roman" panose="02020603050405020304" pitchFamily="18" charset="0"/>
                <a:cs typeface="Times New Roman" panose="02020603050405020304" pitchFamily="18" charset="0"/>
              </a:rPr>
              <a:t>Câu tự thuật</a:t>
            </a:r>
            <a:endParaRPr lang="en-US">
              <a:solidFill>
                <a:schemeClr val="bg1"/>
              </a:solidFill>
              <a:latin typeface="Times New Roman" panose="02020603050405020304" pitchFamily="18" charset="0"/>
              <a:cs typeface="Times New Roman" panose="02020603050405020304" pitchFamily="18" charset="0"/>
            </a:endParaRPr>
          </a:p>
        </p:txBody>
      </p:sp>
      <p:pic>
        <p:nvPicPr>
          <p:cNvPr id="126" name="Picture 37" descr="Blue_chapterlis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3434" y="4919664"/>
            <a:ext cx="593606"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7" name="Picture 39" descr="Classicmode"/>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1823787" y="4697414"/>
            <a:ext cx="1500726"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 name="Oval 59">
            <a:hlinkHover r:id="" action="ppaction://noaction" highlightClick="1">
              <a:snd r:embed="rId9" name="cached_combo42.wav"/>
            </a:hlinkHover>
          </p:cNvPr>
          <p:cNvSpPr>
            <a:spLocks noChangeArrowheads="1"/>
          </p:cNvSpPr>
          <p:nvPr/>
        </p:nvSpPr>
        <p:spPr bwMode="auto">
          <a:xfrm>
            <a:off x="1900176" y="4770439"/>
            <a:ext cx="817999"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000">
              <a:solidFill>
                <a:srgbClr val="000000"/>
              </a:solidFill>
              <a:latin typeface=".VnTime" pitchFamily="34" charset="0"/>
            </a:endParaRPr>
          </a:p>
        </p:txBody>
      </p:sp>
      <p:sp>
        <p:nvSpPr>
          <p:cNvPr id="129" name="WordArt 226"/>
          <p:cNvSpPr>
            <a:spLocks noChangeArrowheads="1" noChangeShapeType="1" noTextEdit="1"/>
          </p:cNvSpPr>
          <p:nvPr/>
        </p:nvSpPr>
        <p:spPr bwMode="auto">
          <a:xfrm>
            <a:off x="2107063" y="4883150"/>
            <a:ext cx="459926"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c</a:t>
            </a:r>
          </a:p>
        </p:txBody>
      </p:sp>
      <p:sp>
        <p:nvSpPr>
          <p:cNvPr id="130" name="AutoShape 51"/>
          <p:cNvSpPr>
            <a:spLocks noChangeArrowheads="1"/>
          </p:cNvSpPr>
          <p:nvPr/>
        </p:nvSpPr>
        <p:spPr bwMode="auto">
          <a:xfrm>
            <a:off x="3152637" y="5895975"/>
            <a:ext cx="6372114" cy="9017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3600">
                <a:solidFill>
                  <a:schemeClr val="bg1"/>
                </a:solidFill>
                <a:latin typeface="Times New Roman" panose="02020603050405020304" pitchFamily="18" charset="0"/>
                <a:cs typeface="Times New Roman" panose="02020603050405020304" pitchFamily="18" charset="0"/>
              </a:rPr>
              <a:t> </a:t>
            </a:r>
            <a:r>
              <a:rPr lang="en-US" sz="4000">
                <a:solidFill>
                  <a:schemeClr val="bg1"/>
                </a:solidFill>
                <a:latin typeface="Times New Roman" panose="02020603050405020304" pitchFamily="18" charset="0"/>
                <a:cs typeface="Times New Roman" panose="02020603050405020304" pitchFamily="18" charset="0"/>
              </a:rPr>
              <a:t>Câu trần thuật</a:t>
            </a:r>
          </a:p>
        </p:txBody>
      </p:sp>
      <p:pic>
        <p:nvPicPr>
          <p:cNvPr id="131" name="Picture 37" descr="Blue_chapterlis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3434" y="5910264"/>
            <a:ext cx="593606"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Picture 39" descr="Classicmode"/>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1823787" y="5827714"/>
            <a:ext cx="1500726"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 name="Oval 59">
            <a:hlinkHover r:id="" action="ppaction://noaction" highlightClick="1">
              <a:snd r:embed="rId9" name="cached_combo42.wav"/>
            </a:hlinkHover>
          </p:cNvPr>
          <p:cNvSpPr>
            <a:spLocks noChangeArrowheads="1"/>
          </p:cNvSpPr>
          <p:nvPr/>
        </p:nvSpPr>
        <p:spPr bwMode="auto">
          <a:xfrm>
            <a:off x="1900176" y="5761039"/>
            <a:ext cx="817999"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000">
              <a:solidFill>
                <a:srgbClr val="000000"/>
              </a:solidFill>
              <a:latin typeface=".VnTime" pitchFamily="34" charset="0"/>
            </a:endParaRPr>
          </a:p>
        </p:txBody>
      </p:sp>
      <p:sp>
        <p:nvSpPr>
          <p:cNvPr id="134" name="WordArt 226"/>
          <p:cNvSpPr>
            <a:spLocks noChangeArrowheads="1" noChangeShapeType="1" noTextEdit="1"/>
          </p:cNvSpPr>
          <p:nvPr/>
        </p:nvSpPr>
        <p:spPr bwMode="auto">
          <a:xfrm>
            <a:off x="2107063" y="6013450"/>
            <a:ext cx="459926"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D</a:t>
            </a:r>
          </a:p>
        </p:txBody>
      </p:sp>
      <p:sp>
        <p:nvSpPr>
          <p:cNvPr id="135" name="AutoShape 27"/>
          <p:cNvSpPr>
            <a:spLocks noChangeArrowheads="1"/>
          </p:cNvSpPr>
          <p:nvPr/>
        </p:nvSpPr>
        <p:spPr bwMode="auto">
          <a:xfrm>
            <a:off x="1524597" y="993775"/>
            <a:ext cx="1542103"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p>
            <a:endParaRPr lang="en-US">
              <a:solidFill>
                <a:srgbClr val="000000"/>
              </a:solidFill>
              <a:latin typeface="Arial" charset="0"/>
            </a:endParaRPr>
          </a:p>
        </p:txBody>
      </p:sp>
      <p:sp>
        <p:nvSpPr>
          <p:cNvPr id="136" name="WordArt 28"/>
          <p:cNvSpPr>
            <a:spLocks noChangeArrowheads="1" noChangeShapeType="1" noTextEdit="1"/>
          </p:cNvSpPr>
          <p:nvPr/>
        </p:nvSpPr>
        <p:spPr bwMode="auto">
          <a:xfrm>
            <a:off x="1890628" y="1389063"/>
            <a:ext cx="781396" cy="533400"/>
          </a:xfrm>
          <a:prstGeom prst="rect">
            <a:avLst/>
          </a:prstGeom>
        </p:spPr>
        <p:txBody>
          <a:bodyPr wrap="none" fromWordArt="1">
            <a:prstTxWarp prst="textPlain">
              <a:avLst>
                <a:gd name="adj" fmla="val 50000"/>
              </a:avLst>
            </a:prstTxWarp>
          </a:bodyPr>
          <a:lstStyle/>
          <a:p>
            <a:pPr algn="ctr"/>
            <a:r>
              <a:rPr lang="en-US" sz="3600" b="1" kern="10">
                <a:ln w="19050">
                  <a:solidFill>
                    <a:srgbClr val="FFFF00"/>
                  </a:solidFill>
                  <a:round/>
                  <a:headEnd/>
                  <a:tailEnd/>
                </a:ln>
                <a:solidFill>
                  <a:srgbClr val="FFFF00"/>
                </a:solidFill>
                <a:effectLst>
                  <a:outerShdw dist="35921" dir="2700000" algn="ctr" rotWithShape="0">
                    <a:srgbClr val="990000"/>
                  </a:outerShdw>
                </a:effectLst>
                <a:latin typeface="Times New Roman"/>
                <a:cs typeface="Times New Roman"/>
              </a:rPr>
              <a:t>Câu 1</a:t>
            </a:r>
          </a:p>
        </p:txBody>
      </p:sp>
      <p:pic>
        <p:nvPicPr>
          <p:cNvPr id="15386" name="Picture 29" descr="Picture1"/>
          <p:cNvPicPr>
            <a:picLocks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519823" y="741363"/>
            <a:ext cx="9142806"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7" name="WordArt 30"/>
          <p:cNvSpPr>
            <a:spLocks noChangeArrowheads="1" noChangeShapeType="1" noTextEdit="1"/>
          </p:cNvSpPr>
          <p:nvPr/>
        </p:nvSpPr>
        <p:spPr bwMode="auto">
          <a:xfrm>
            <a:off x="3561637" y="26988"/>
            <a:ext cx="5974255" cy="762000"/>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TÀI NĂNG NHÍ</a:t>
            </a:r>
          </a:p>
        </p:txBody>
      </p:sp>
      <p:pic>
        <p:nvPicPr>
          <p:cNvPr id="15388" name="Picture 31" descr="Bellcoll">
            <a:hlinkClick r:id="" action="ppaction://hlinkshowjump?jump=firstslide"/>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483220" y="-142875"/>
            <a:ext cx="1651912"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9" name="Picture 51" descr="people008"/>
          <p:cNvPicPr>
            <a:picLocks noChangeAspect="1" noChangeArrowheads="1" noCrop="1"/>
          </p:cNvPicPr>
          <p:nvPr/>
        </p:nvPicPr>
        <p:blipFill>
          <a:blip r:embed="rId12">
            <a:lum contrast="12000"/>
            <a:extLst>
              <a:ext uri="{28A0092B-C50C-407E-A947-70E740481C1C}">
                <a14:useLocalDpi xmlns:a14="http://schemas.microsoft.com/office/drawing/2010/main" val="0"/>
              </a:ext>
            </a:extLst>
          </a:blip>
          <a:srcRect/>
          <a:stretch>
            <a:fillRect/>
          </a:stretch>
        </p:blipFill>
        <p:spPr bwMode="auto">
          <a:xfrm>
            <a:off x="10210661" y="6319838"/>
            <a:ext cx="456743"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90" name="Group 109"/>
          <p:cNvGrpSpPr>
            <a:grpSpLocks/>
          </p:cNvGrpSpPr>
          <p:nvPr/>
        </p:nvGrpSpPr>
        <p:grpSpPr bwMode="auto">
          <a:xfrm>
            <a:off x="10072206" y="2946401"/>
            <a:ext cx="1620083" cy="2195513"/>
            <a:chOff x="-192" y="2484"/>
            <a:chExt cx="1020" cy="1383"/>
          </a:xfrm>
        </p:grpSpPr>
        <p:grpSp>
          <p:nvGrpSpPr>
            <p:cNvPr id="15402" name="Group 110"/>
            <p:cNvGrpSpPr>
              <a:grpSpLocks/>
            </p:cNvGrpSpPr>
            <p:nvPr/>
          </p:nvGrpSpPr>
          <p:grpSpPr bwMode="auto">
            <a:xfrm>
              <a:off x="-192" y="3072"/>
              <a:ext cx="844" cy="795"/>
              <a:chOff x="432" y="2544"/>
              <a:chExt cx="844" cy="795"/>
            </a:xfrm>
          </p:grpSpPr>
          <p:sp>
            <p:nvSpPr>
              <p:cNvPr id="15413" name="Freeform 111"/>
              <p:cNvSpPr>
                <a:spLocks/>
              </p:cNvSpPr>
              <p:nvPr/>
            </p:nvSpPr>
            <p:spPr bwMode="auto">
              <a:xfrm>
                <a:off x="432" y="2544"/>
                <a:ext cx="844" cy="795"/>
              </a:xfrm>
              <a:custGeom>
                <a:avLst/>
                <a:gdLst>
                  <a:gd name="T0" fmla="*/ 325 w 844"/>
                  <a:gd name="T1" fmla="*/ 102 h 795"/>
                  <a:gd name="T2" fmla="*/ 236 w 844"/>
                  <a:gd name="T3" fmla="*/ 506 h 795"/>
                  <a:gd name="T4" fmla="*/ 22 w 844"/>
                  <a:gd name="T5" fmla="*/ 669 h 795"/>
                  <a:gd name="T6" fmla="*/ 50 w 844"/>
                  <a:gd name="T7" fmla="*/ 751 h 795"/>
                  <a:gd name="T8" fmla="*/ 313 w 844"/>
                  <a:gd name="T9" fmla="*/ 792 h 795"/>
                  <a:gd name="T10" fmla="*/ 603 w 844"/>
                  <a:gd name="T11" fmla="*/ 767 h 795"/>
                  <a:gd name="T12" fmla="*/ 829 w 844"/>
                  <a:gd name="T13" fmla="*/ 669 h 795"/>
                  <a:gd name="T14" fmla="*/ 697 w 844"/>
                  <a:gd name="T15" fmla="*/ 516 h 795"/>
                  <a:gd name="T16" fmla="*/ 458 w 844"/>
                  <a:gd name="T17" fmla="*/ 424 h 795"/>
                  <a:gd name="T18" fmla="*/ 561 w 844"/>
                  <a:gd name="T19" fmla="*/ 227 h 795"/>
                  <a:gd name="T20" fmla="*/ 606 w 844"/>
                  <a:gd name="T21" fmla="*/ 43 h 795"/>
                  <a:gd name="T22" fmla="*/ 478 w 844"/>
                  <a:gd name="T23" fmla="*/ 0 h 795"/>
                  <a:gd name="T24" fmla="*/ 325 w 844"/>
                  <a:gd name="T25" fmla="*/ 102 h 7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44" h="795">
                    <a:moveTo>
                      <a:pt x="325" y="102"/>
                    </a:moveTo>
                    <a:cubicBezTo>
                      <a:pt x="285" y="186"/>
                      <a:pt x="292" y="401"/>
                      <a:pt x="236" y="506"/>
                    </a:cubicBezTo>
                    <a:cubicBezTo>
                      <a:pt x="180" y="611"/>
                      <a:pt x="22" y="669"/>
                      <a:pt x="22" y="669"/>
                    </a:cubicBezTo>
                    <a:cubicBezTo>
                      <a:pt x="22" y="669"/>
                      <a:pt x="0" y="731"/>
                      <a:pt x="50" y="751"/>
                    </a:cubicBezTo>
                    <a:cubicBezTo>
                      <a:pt x="100" y="771"/>
                      <a:pt x="221" y="789"/>
                      <a:pt x="313" y="792"/>
                    </a:cubicBezTo>
                    <a:cubicBezTo>
                      <a:pt x="405" y="795"/>
                      <a:pt x="603" y="767"/>
                      <a:pt x="603" y="767"/>
                    </a:cubicBezTo>
                    <a:cubicBezTo>
                      <a:pt x="603" y="767"/>
                      <a:pt x="814" y="713"/>
                      <a:pt x="829" y="669"/>
                    </a:cubicBezTo>
                    <a:cubicBezTo>
                      <a:pt x="844" y="625"/>
                      <a:pt x="759" y="557"/>
                      <a:pt x="697" y="516"/>
                    </a:cubicBezTo>
                    <a:cubicBezTo>
                      <a:pt x="635" y="475"/>
                      <a:pt x="483" y="471"/>
                      <a:pt x="458" y="424"/>
                    </a:cubicBezTo>
                    <a:lnTo>
                      <a:pt x="561" y="227"/>
                    </a:lnTo>
                    <a:cubicBezTo>
                      <a:pt x="586" y="164"/>
                      <a:pt x="620" y="81"/>
                      <a:pt x="606" y="43"/>
                    </a:cubicBezTo>
                    <a:cubicBezTo>
                      <a:pt x="592" y="3"/>
                      <a:pt x="519" y="1"/>
                      <a:pt x="478" y="0"/>
                    </a:cubicBezTo>
                    <a:cubicBezTo>
                      <a:pt x="431" y="10"/>
                      <a:pt x="365" y="18"/>
                      <a:pt x="325" y="102"/>
                    </a:cubicBezTo>
                    <a:close/>
                  </a:path>
                </a:pathLst>
              </a:custGeom>
              <a:gradFill rotWithShape="1">
                <a:gsLst>
                  <a:gs pos="0">
                    <a:srgbClr val="C8A200"/>
                  </a:gs>
                  <a:gs pos="50000">
                    <a:srgbClr val="5D4B00"/>
                  </a:gs>
                  <a:gs pos="100000">
                    <a:srgbClr val="C8A200"/>
                  </a:gs>
                </a:gsLst>
                <a:lin ang="0" scaled="1"/>
              </a:gradFill>
              <a:ln>
                <a:noFill/>
              </a:ln>
              <a:effectLst>
                <a:outerShdw sy="50000" rotWithShape="0">
                  <a:srgbClr val="808080">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a:lstStyle/>
              <a:p>
                <a:endParaRPr lang="en-US"/>
              </a:p>
            </p:txBody>
          </p:sp>
          <p:grpSp>
            <p:nvGrpSpPr>
              <p:cNvPr id="15414" name="Group 112"/>
              <p:cNvGrpSpPr>
                <a:grpSpLocks/>
              </p:cNvGrpSpPr>
              <p:nvPr/>
            </p:nvGrpSpPr>
            <p:grpSpPr bwMode="auto">
              <a:xfrm>
                <a:off x="675" y="2756"/>
                <a:ext cx="281" cy="512"/>
                <a:chOff x="675" y="2756"/>
                <a:chExt cx="281" cy="512"/>
              </a:xfrm>
            </p:grpSpPr>
            <p:grpSp>
              <p:nvGrpSpPr>
                <p:cNvPr id="15415" name="Group 113"/>
                <p:cNvGrpSpPr>
                  <a:grpSpLocks/>
                </p:cNvGrpSpPr>
                <p:nvPr/>
              </p:nvGrpSpPr>
              <p:grpSpPr bwMode="auto">
                <a:xfrm>
                  <a:off x="832" y="2756"/>
                  <a:ext cx="48" cy="121"/>
                  <a:chOff x="768" y="2784"/>
                  <a:chExt cx="96" cy="169"/>
                </a:xfrm>
              </p:grpSpPr>
              <p:sp>
                <p:nvSpPr>
                  <p:cNvPr id="15419" name="Freeform 114"/>
                  <p:cNvSpPr>
                    <a:spLocks/>
                  </p:cNvSpPr>
                  <p:nvPr/>
                </p:nvSpPr>
                <p:spPr bwMode="auto">
                  <a:xfrm>
                    <a:off x="768" y="2784"/>
                    <a:ext cx="96" cy="169"/>
                  </a:xfrm>
                  <a:custGeom>
                    <a:avLst/>
                    <a:gdLst>
                      <a:gd name="T0" fmla="*/ 62 w 96"/>
                      <a:gd name="T1" fmla="*/ 8 h 169"/>
                      <a:gd name="T2" fmla="*/ 1 w 96"/>
                      <a:gd name="T3" fmla="*/ 120 h 169"/>
                      <a:gd name="T4" fmla="*/ 54 w 96"/>
                      <a:gd name="T5" fmla="*/ 160 h 169"/>
                      <a:gd name="T6" fmla="*/ 95 w 96"/>
                      <a:gd name="T7" fmla="*/ 68 h 169"/>
                      <a:gd name="T8" fmla="*/ 62 w 96"/>
                      <a:gd name="T9" fmla="*/ 8 h 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169">
                        <a:moveTo>
                          <a:pt x="62" y="8"/>
                        </a:moveTo>
                        <a:cubicBezTo>
                          <a:pt x="46" y="17"/>
                          <a:pt x="2" y="95"/>
                          <a:pt x="1" y="120"/>
                        </a:cubicBezTo>
                        <a:cubicBezTo>
                          <a:pt x="0" y="145"/>
                          <a:pt x="38" y="169"/>
                          <a:pt x="54" y="160"/>
                        </a:cubicBezTo>
                        <a:cubicBezTo>
                          <a:pt x="70" y="151"/>
                          <a:pt x="94" y="93"/>
                          <a:pt x="95" y="68"/>
                        </a:cubicBezTo>
                        <a:cubicBezTo>
                          <a:pt x="96" y="43"/>
                          <a:pt x="84" y="0"/>
                          <a:pt x="62" y="8"/>
                        </a:cubicBez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20" name="Freeform 115"/>
                  <p:cNvSpPr>
                    <a:spLocks/>
                  </p:cNvSpPr>
                  <p:nvPr/>
                </p:nvSpPr>
                <p:spPr bwMode="auto">
                  <a:xfrm>
                    <a:off x="796" y="2832"/>
                    <a:ext cx="48" cy="85"/>
                  </a:xfrm>
                  <a:custGeom>
                    <a:avLst/>
                    <a:gdLst>
                      <a:gd name="T0" fmla="*/ 8 w 96"/>
                      <a:gd name="T1" fmla="*/ 1 h 169"/>
                      <a:gd name="T2" fmla="*/ 1 w 96"/>
                      <a:gd name="T3" fmla="*/ 15 h 169"/>
                      <a:gd name="T4" fmla="*/ 7 w 96"/>
                      <a:gd name="T5" fmla="*/ 20 h 169"/>
                      <a:gd name="T6" fmla="*/ 12 w 96"/>
                      <a:gd name="T7" fmla="*/ 9 h 169"/>
                      <a:gd name="T8" fmla="*/ 8 w 96"/>
                      <a:gd name="T9" fmla="*/ 1 h 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169">
                        <a:moveTo>
                          <a:pt x="62" y="8"/>
                        </a:moveTo>
                        <a:cubicBezTo>
                          <a:pt x="46" y="17"/>
                          <a:pt x="2" y="95"/>
                          <a:pt x="1" y="120"/>
                        </a:cubicBezTo>
                        <a:cubicBezTo>
                          <a:pt x="0" y="145"/>
                          <a:pt x="38" y="169"/>
                          <a:pt x="54" y="160"/>
                        </a:cubicBezTo>
                        <a:cubicBezTo>
                          <a:pt x="70" y="151"/>
                          <a:pt x="94" y="93"/>
                          <a:pt x="95" y="68"/>
                        </a:cubicBezTo>
                        <a:cubicBezTo>
                          <a:pt x="96" y="43"/>
                          <a:pt x="84" y="0"/>
                          <a:pt x="62" y="8"/>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5416" name="Group 116"/>
                <p:cNvGrpSpPr>
                  <a:grpSpLocks/>
                </p:cNvGrpSpPr>
                <p:nvPr/>
              </p:nvGrpSpPr>
              <p:grpSpPr bwMode="auto">
                <a:xfrm>
                  <a:off x="675" y="3086"/>
                  <a:ext cx="281" cy="182"/>
                  <a:chOff x="675" y="3086"/>
                  <a:chExt cx="281" cy="182"/>
                </a:xfrm>
              </p:grpSpPr>
              <p:sp>
                <p:nvSpPr>
                  <p:cNvPr id="15417" name="Freeform 117"/>
                  <p:cNvSpPr>
                    <a:spLocks/>
                  </p:cNvSpPr>
                  <p:nvPr/>
                </p:nvSpPr>
                <p:spPr bwMode="auto">
                  <a:xfrm>
                    <a:off x="675" y="3086"/>
                    <a:ext cx="281" cy="182"/>
                  </a:xfrm>
                  <a:custGeom>
                    <a:avLst/>
                    <a:gdLst>
                      <a:gd name="T0" fmla="*/ 281 w 281"/>
                      <a:gd name="T1" fmla="*/ 23 h 182"/>
                      <a:gd name="T2" fmla="*/ 169 w 281"/>
                      <a:gd name="T3" fmla="*/ 26 h 182"/>
                      <a:gd name="T4" fmla="*/ 17 w 281"/>
                      <a:gd name="T5" fmla="*/ 78 h 182"/>
                      <a:gd name="T6" fmla="*/ 69 w 281"/>
                      <a:gd name="T7" fmla="*/ 173 h 182"/>
                      <a:gd name="T8" fmla="*/ 237 w 281"/>
                      <a:gd name="T9" fmla="*/ 130 h 182"/>
                      <a:gd name="T10" fmla="*/ 281 w 281"/>
                      <a:gd name="T11" fmla="*/ 23 h 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182">
                        <a:moveTo>
                          <a:pt x="281" y="23"/>
                        </a:moveTo>
                        <a:cubicBezTo>
                          <a:pt x="264" y="0"/>
                          <a:pt x="213" y="17"/>
                          <a:pt x="169" y="26"/>
                        </a:cubicBezTo>
                        <a:cubicBezTo>
                          <a:pt x="125" y="35"/>
                          <a:pt x="34" y="53"/>
                          <a:pt x="17" y="78"/>
                        </a:cubicBezTo>
                        <a:cubicBezTo>
                          <a:pt x="0" y="103"/>
                          <a:pt x="32" y="164"/>
                          <a:pt x="69" y="173"/>
                        </a:cubicBezTo>
                        <a:cubicBezTo>
                          <a:pt x="106" y="182"/>
                          <a:pt x="202" y="155"/>
                          <a:pt x="237" y="130"/>
                        </a:cubicBezTo>
                        <a:cubicBezTo>
                          <a:pt x="272" y="105"/>
                          <a:pt x="272" y="45"/>
                          <a:pt x="281" y="23"/>
                        </a:cubicBez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18" name="Freeform 118"/>
                  <p:cNvSpPr>
                    <a:spLocks/>
                  </p:cNvSpPr>
                  <p:nvPr/>
                </p:nvSpPr>
                <p:spPr bwMode="auto">
                  <a:xfrm>
                    <a:off x="720" y="3128"/>
                    <a:ext cx="192" cy="93"/>
                  </a:xfrm>
                  <a:custGeom>
                    <a:avLst/>
                    <a:gdLst>
                      <a:gd name="T0" fmla="*/ 90 w 281"/>
                      <a:gd name="T1" fmla="*/ 3 h 182"/>
                      <a:gd name="T2" fmla="*/ 54 w 281"/>
                      <a:gd name="T3" fmla="*/ 4 h 182"/>
                      <a:gd name="T4" fmla="*/ 5 w 281"/>
                      <a:gd name="T5" fmla="*/ 10 h 182"/>
                      <a:gd name="T6" fmla="*/ 22 w 281"/>
                      <a:gd name="T7" fmla="*/ 23 h 182"/>
                      <a:gd name="T8" fmla="*/ 76 w 281"/>
                      <a:gd name="T9" fmla="*/ 17 h 182"/>
                      <a:gd name="T10" fmla="*/ 90 w 281"/>
                      <a:gd name="T11" fmla="*/ 3 h 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182">
                        <a:moveTo>
                          <a:pt x="281" y="23"/>
                        </a:moveTo>
                        <a:cubicBezTo>
                          <a:pt x="264" y="0"/>
                          <a:pt x="213" y="17"/>
                          <a:pt x="169" y="26"/>
                        </a:cubicBezTo>
                        <a:cubicBezTo>
                          <a:pt x="125" y="35"/>
                          <a:pt x="34" y="53"/>
                          <a:pt x="17" y="78"/>
                        </a:cubicBezTo>
                        <a:cubicBezTo>
                          <a:pt x="0" y="103"/>
                          <a:pt x="32" y="164"/>
                          <a:pt x="69" y="173"/>
                        </a:cubicBezTo>
                        <a:cubicBezTo>
                          <a:pt x="106" y="182"/>
                          <a:pt x="202" y="155"/>
                          <a:pt x="237" y="130"/>
                        </a:cubicBezTo>
                        <a:cubicBezTo>
                          <a:pt x="272" y="105"/>
                          <a:pt x="272" y="45"/>
                          <a:pt x="281" y="23"/>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15403" name="Group 119"/>
            <p:cNvGrpSpPr>
              <a:grpSpLocks/>
            </p:cNvGrpSpPr>
            <p:nvPr/>
          </p:nvGrpSpPr>
          <p:grpSpPr bwMode="auto">
            <a:xfrm>
              <a:off x="12" y="2484"/>
              <a:ext cx="816" cy="816"/>
              <a:chOff x="1008" y="1104"/>
              <a:chExt cx="816" cy="816"/>
            </a:xfrm>
          </p:grpSpPr>
          <p:sp>
            <p:nvSpPr>
              <p:cNvPr id="15404" name="Oval 120"/>
              <p:cNvSpPr>
                <a:spLocks noChangeArrowheads="1"/>
              </p:cNvSpPr>
              <p:nvPr/>
            </p:nvSpPr>
            <p:spPr bwMode="auto">
              <a:xfrm>
                <a:off x="1008" y="1104"/>
                <a:ext cx="816" cy="816"/>
              </a:xfrm>
              <a:prstGeom prst="ellipse">
                <a:avLst/>
              </a:prstGeom>
              <a:gradFill rotWithShape="1">
                <a:gsLst>
                  <a:gs pos="0">
                    <a:srgbClr val="66CCFF"/>
                  </a:gs>
                  <a:gs pos="100000">
                    <a:srgbClr val="51A2CA"/>
                  </a:gs>
                </a:gsLst>
                <a:path path="rect">
                  <a:fillToRect t="100000" r="100000"/>
                </a:path>
              </a:gradFill>
              <a:ln w="38100">
                <a:solidFill>
                  <a:srgbClr val="FF0000"/>
                </a:solidFill>
                <a:round/>
                <a:headEnd/>
                <a:tailEnd/>
              </a:ln>
              <a:effectLst>
                <a:prstShdw prst="shdw13" dist="53882" dir="13500000">
                  <a:schemeClr val="bg2">
                    <a:alpha val="50000"/>
                  </a:schemeClr>
                </a:prstShdw>
              </a:effectLst>
            </p:spPr>
            <p:txBody>
              <a:bodyPr wrap="none" anchor="ctr"/>
              <a:lstStyle/>
              <a:p>
                <a:endParaRPr lang="en-US">
                  <a:solidFill>
                    <a:srgbClr val="000000"/>
                  </a:solidFill>
                </a:endParaRPr>
              </a:p>
            </p:txBody>
          </p:sp>
          <p:sp>
            <p:nvSpPr>
              <p:cNvPr id="15405" name="Rectangle 121"/>
              <p:cNvSpPr>
                <a:spLocks noChangeArrowheads="1"/>
              </p:cNvSpPr>
              <p:nvPr/>
            </p:nvSpPr>
            <p:spPr bwMode="auto">
              <a:xfrm>
                <a:off x="1391" y="1149"/>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5406" name="Rectangle 122"/>
              <p:cNvSpPr>
                <a:spLocks noChangeArrowheads="1"/>
              </p:cNvSpPr>
              <p:nvPr/>
            </p:nvSpPr>
            <p:spPr bwMode="auto">
              <a:xfrm rot="5400000">
                <a:off x="1709" y="1447"/>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5407" name="Rectangle 123"/>
              <p:cNvSpPr>
                <a:spLocks noChangeArrowheads="1"/>
              </p:cNvSpPr>
              <p:nvPr/>
            </p:nvSpPr>
            <p:spPr bwMode="auto">
              <a:xfrm>
                <a:off x="1392" y="1793"/>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5408" name="Rectangle 124"/>
              <p:cNvSpPr>
                <a:spLocks noChangeArrowheads="1"/>
              </p:cNvSpPr>
              <p:nvPr/>
            </p:nvSpPr>
            <p:spPr bwMode="auto">
              <a:xfrm rot="5400000">
                <a:off x="1072" y="1450"/>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5409" name="Rectangle 125"/>
              <p:cNvSpPr>
                <a:spLocks noChangeArrowheads="1"/>
              </p:cNvSpPr>
              <p:nvPr/>
            </p:nvSpPr>
            <p:spPr bwMode="auto">
              <a:xfrm rot="3000000">
                <a:off x="1139" y="1664"/>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5410" name="Rectangle 126"/>
              <p:cNvSpPr>
                <a:spLocks noChangeArrowheads="1"/>
              </p:cNvSpPr>
              <p:nvPr/>
            </p:nvSpPr>
            <p:spPr bwMode="auto">
              <a:xfrm rot="3000000">
                <a:off x="1629" y="1257"/>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5411" name="Rectangle 127"/>
              <p:cNvSpPr>
                <a:spLocks noChangeArrowheads="1"/>
              </p:cNvSpPr>
              <p:nvPr/>
            </p:nvSpPr>
            <p:spPr bwMode="auto">
              <a:xfrm rot="-3000000">
                <a:off x="1155" y="1254"/>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5412" name="Rectangle 128"/>
              <p:cNvSpPr>
                <a:spLocks noChangeArrowheads="1"/>
              </p:cNvSpPr>
              <p:nvPr/>
            </p:nvSpPr>
            <p:spPr bwMode="auto">
              <a:xfrm rot="-3000000">
                <a:off x="1641" y="1661"/>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sp>
        <p:nvSpPr>
          <p:cNvPr id="83" name="Text Box 149"/>
          <p:cNvSpPr txBox="1">
            <a:spLocks noChangeArrowheads="1"/>
          </p:cNvSpPr>
          <p:nvPr/>
        </p:nvSpPr>
        <p:spPr bwMode="auto">
          <a:xfrm>
            <a:off x="10352299" y="3201989"/>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10</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84" name="Text Box 150"/>
          <p:cNvSpPr txBox="1">
            <a:spLocks noChangeArrowheads="1"/>
          </p:cNvSpPr>
          <p:nvPr/>
        </p:nvSpPr>
        <p:spPr bwMode="auto">
          <a:xfrm>
            <a:off x="10546454" y="3208339"/>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9</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85" name="Text Box 151"/>
          <p:cNvSpPr txBox="1">
            <a:spLocks noChangeArrowheads="1"/>
          </p:cNvSpPr>
          <p:nvPr/>
        </p:nvSpPr>
        <p:spPr bwMode="auto">
          <a:xfrm>
            <a:off x="10337975" y="3201989"/>
            <a:ext cx="1370228"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8</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86" name="Text Box 152"/>
          <p:cNvSpPr txBox="1">
            <a:spLocks noChangeArrowheads="1"/>
          </p:cNvSpPr>
          <p:nvPr/>
        </p:nvSpPr>
        <p:spPr bwMode="auto">
          <a:xfrm>
            <a:off x="10337975" y="3205164"/>
            <a:ext cx="1370228"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7</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87" name="Text Box 153"/>
          <p:cNvSpPr txBox="1">
            <a:spLocks noChangeArrowheads="1"/>
          </p:cNvSpPr>
          <p:nvPr/>
        </p:nvSpPr>
        <p:spPr bwMode="auto">
          <a:xfrm>
            <a:off x="10366622" y="3208339"/>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6</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88" name="Text Box 154"/>
          <p:cNvSpPr txBox="1">
            <a:spLocks noChangeArrowheads="1"/>
          </p:cNvSpPr>
          <p:nvPr/>
        </p:nvSpPr>
        <p:spPr bwMode="auto">
          <a:xfrm>
            <a:off x="10333202" y="3201989"/>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5</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89" name="Text Box 155"/>
          <p:cNvSpPr txBox="1">
            <a:spLocks noChangeArrowheads="1"/>
          </p:cNvSpPr>
          <p:nvPr/>
        </p:nvSpPr>
        <p:spPr bwMode="auto">
          <a:xfrm>
            <a:off x="10331610" y="3225801"/>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4</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90" name="Text Box 156"/>
          <p:cNvSpPr txBox="1">
            <a:spLocks noChangeArrowheads="1"/>
          </p:cNvSpPr>
          <p:nvPr/>
        </p:nvSpPr>
        <p:spPr bwMode="auto">
          <a:xfrm>
            <a:off x="10344341" y="3198814"/>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3</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91" name="Text Box 157"/>
          <p:cNvSpPr txBox="1">
            <a:spLocks noChangeArrowheads="1"/>
          </p:cNvSpPr>
          <p:nvPr/>
        </p:nvSpPr>
        <p:spPr bwMode="auto">
          <a:xfrm>
            <a:off x="10372987" y="3182939"/>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2</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92" name="Text Box 158"/>
          <p:cNvSpPr txBox="1">
            <a:spLocks noChangeArrowheads="1"/>
          </p:cNvSpPr>
          <p:nvPr/>
        </p:nvSpPr>
        <p:spPr bwMode="auto">
          <a:xfrm>
            <a:off x="10393676" y="3217864"/>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1</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93" name="Text Box 159"/>
          <p:cNvSpPr txBox="1">
            <a:spLocks noChangeArrowheads="1"/>
          </p:cNvSpPr>
          <p:nvPr/>
        </p:nvSpPr>
        <p:spPr bwMode="auto">
          <a:xfrm>
            <a:off x="10735835" y="3332163"/>
            <a:ext cx="685910" cy="592137"/>
          </a:xfrm>
          <a:prstGeom prst="rect">
            <a:avLst/>
          </a:prstGeom>
          <a:solidFill>
            <a:srgbClr val="FF0000"/>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r>
              <a:rPr lang="en-US" sz="1300" b="1">
                <a:solidFill>
                  <a:srgbClr val="FFFFFF"/>
                </a:solidFill>
                <a:latin typeface=".VnBlackH" pitchFamily="34" charset="0"/>
                <a:cs typeface="Arial" charset="0"/>
              </a:rPr>
              <a:t>Hết</a:t>
            </a:r>
          </a:p>
          <a:p>
            <a:pPr algn="ctr">
              <a:spcBef>
                <a:spcPct val="50000"/>
              </a:spcBef>
            </a:pPr>
            <a:r>
              <a:rPr lang="en-US" sz="1300" b="1">
                <a:solidFill>
                  <a:srgbClr val="FFFFFF"/>
                </a:solidFill>
                <a:latin typeface=".VnBlackH" pitchFamily="34" charset="0"/>
                <a:cs typeface="Arial" charset="0"/>
              </a:rPr>
              <a:t>Giờ</a:t>
            </a:r>
            <a:endParaRPr lang="vi-VN" sz="1300" b="1">
              <a:solidFill>
                <a:srgbClr val="FFFFFF"/>
              </a:solidFill>
              <a:latin typeface=".VnBlackH" pitchFamily="34" charset="0"/>
              <a:cs typeface="Arial" charset="0"/>
            </a:endParaRPr>
          </a:p>
        </p:txBody>
      </p:sp>
    </p:spTree>
    <p:extLst>
      <p:ext uri="{BB962C8B-B14F-4D97-AF65-F5344CB8AC3E}">
        <p14:creationId xmlns:p14="http://schemas.microsoft.com/office/powerpoint/2010/main" val="7262277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2000"/>
                                        <p:tgtEl>
                                          <p:spTgt spid="13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36"/>
                                        </p:tgtEl>
                                        <p:attrNameLst>
                                          <p:attrName>style.visibility</p:attrName>
                                        </p:attrNameLst>
                                      </p:cBhvr>
                                      <p:to>
                                        <p:strVal val="visible"/>
                                      </p:to>
                                    </p:set>
                                    <p:animEffect transition="in" filter="circle(in)">
                                      <p:cBhvr>
                                        <p:cTn id="10" dur="500"/>
                                        <p:tgtEl>
                                          <p:spTgt spid="136"/>
                                        </p:tgtEl>
                                      </p:cBhvr>
                                    </p:animEffect>
                                  </p:childTnLst>
                                </p:cTn>
                              </p:par>
                              <p:par>
                                <p:cTn id="11" presetID="8" presetClass="emph" presetSubtype="0" repeatCount="indefinite" fill="hold" grpId="1" nodeType="withEffect">
                                  <p:stCondLst>
                                    <p:cond delay="500"/>
                                  </p:stCondLst>
                                  <p:childTnLst>
                                    <p:animRot by="21600000">
                                      <p:cBhvr>
                                        <p:cTn id="12" dur="1500" fill="hold"/>
                                        <p:tgtEl>
                                          <p:spTgt spid="135"/>
                                        </p:tgtEl>
                                        <p:attrNameLst>
                                          <p:attrName>r</p:attrName>
                                        </p:attrNameLst>
                                      </p:cBhvr>
                                    </p:animRot>
                                  </p:childTnLst>
                                </p:cTn>
                              </p:par>
                              <p:par>
                                <p:cTn id="13" presetID="2" presetClass="entr" presetSubtype="8" fill="hold" grpId="0" nodeType="withEffect">
                                  <p:stCondLst>
                                    <p:cond delay="0"/>
                                  </p:stCondLst>
                                  <p:childTnLst>
                                    <p:set>
                                      <p:cBhvr>
                                        <p:cTn id="14" dur="1" fill="hold">
                                          <p:stCondLst>
                                            <p:cond delay="0"/>
                                          </p:stCondLst>
                                        </p:cTn>
                                        <p:tgtEl>
                                          <p:spTgt spid="110"/>
                                        </p:tgtEl>
                                        <p:attrNameLst>
                                          <p:attrName>style.visibility</p:attrName>
                                        </p:attrNameLst>
                                      </p:cBhvr>
                                      <p:to>
                                        <p:strVal val="visible"/>
                                      </p:to>
                                    </p:set>
                                    <p:anim calcmode="lin" valueType="num">
                                      <p:cBhvr additive="base">
                                        <p:cTn id="15" dur="1000" fill="hold"/>
                                        <p:tgtEl>
                                          <p:spTgt spid="110"/>
                                        </p:tgtEl>
                                        <p:attrNameLst>
                                          <p:attrName>ppt_x</p:attrName>
                                        </p:attrNameLst>
                                      </p:cBhvr>
                                      <p:tavLst>
                                        <p:tav tm="0">
                                          <p:val>
                                            <p:strVal val="0-#ppt_w/2"/>
                                          </p:val>
                                        </p:tav>
                                        <p:tav tm="100000">
                                          <p:val>
                                            <p:strVal val="#ppt_x"/>
                                          </p:val>
                                        </p:tav>
                                      </p:tavLst>
                                    </p:anim>
                                    <p:anim calcmode="lin" valueType="num">
                                      <p:cBhvr additive="base">
                                        <p:cTn id="16" dur="1000" fill="hold"/>
                                        <p:tgtEl>
                                          <p:spTgt spid="1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Jet Fighter 2-DVDH.wav"/>
                                        </p:tgtEl>
                                      </p:cMediaNode>
                                    </p:audio>
                                  </p:subTnLst>
                                </p:cTn>
                              </p:par>
                              <p:par>
                                <p:cTn id="17" presetID="5" presetClass="entr" presetSubtype="10" fill="hold" nodeType="withEffect">
                                  <p:stCondLst>
                                    <p:cond delay="2000"/>
                                  </p:stCondLst>
                                  <p:childTnLst>
                                    <p:set>
                                      <p:cBhvr>
                                        <p:cTn id="18" dur="1" fill="hold">
                                          <p:stCondLst>
                                            <p:cond delay="0"/>
                                          </p:stCondLst>
                                        </p:cTn>
                                        <p:tgtEl>
                                          <p:spTgt spid="116"/>
                                        </p:tgtEl>
                                        <p:attrNameLst>
                                          <p:attrName>style.visibility</p:attrName>
                                        </p:attrNameLst>
                                      </p:cBhvr>
                                      <p:to>
                                        <p:strVal val="visible"/>
                                      </p:to>
                                    </p:set>
                                    <p:animEffect transition="in" filter="checkerboard(across)">
                                      <p:cBhvr>
                                        <p:cTn id="19" dur="500"/>
                                        <p:tgtEl>
                                          <p:spTgt spid="116"/>
                                        </p:tgtEl>
                                      </p:cBhvr>
                                    </p:animEffect>
                                  </p:childTnLst>
                                </p:cTn>
                              </p:par>
                              <p:par>
                                <p:cTn id="20" presetID="5" presetClass="entr" presetSubtype="10" fill="hold" nodeType="withEffect">
                                  <p:stCondLst>
                                    <p:cond delay="2000"/>
                                  </p:stCondLst>
                                  <p:childTnLst>
                                    <p:set>
                                      <p:cBhvr>
                                        <p:cTn id="21" dur="1" fill="hold">
                                          <p:stCondLst>
                                            <p:cond delay="0"/>
                                          </p:stCondLst>
                                        </p:cTn>
                                        <p:tgtEl>
                                          <p:spTgt spid="117"/>
                                        </p:tgtEl>
                                        <p:attrNameLst>
                                          <p:attrName>style.visibility</p:attrName>
                                        </p:attrNameLst>
                                      </p:cBhvr>
                                      <p:to>
                                        <p:strVal val="visible"/>
                                      </p:to>
                                    </p:set>
                                    <p:animEffect transition="in" filter="checkerboard(across)">
                                      <p:cBhvr>
                                        <p:cTn id="22" dur="500"/>
                                        <p:tgtEl>
                                          <p:spTgt spid="117"/>
                                        </p:tgtEl>
                                      </p:cBhvr>
                                    </p:animEffect>
                                  </p:childTnLst>
                                  <p:subTnLst>
                                    <p:audio>
                                      <p:cMediaNode>
                                        <p:cTn display="0" masterRel="sameClick">
                                          <p:stCondLst>
                                            <p:cond evt="begin" delay="0">
                                              <p:tn val="20"/>
                                            </p:cond>
                                          </p:stCondLst>
                                          <p:endCondLst>
                                            <p:cond evt="onStopAudio" delay="0">
                                              <p:tgtEl>
                                                <p:sldTgt/>
                                              </p:tgtEl>
                                            </p:cond>
                                          </p:endCondLst>
                                        </p:cTn>
                                        <p:tgtEl>
                                          <p:sndTgt r:embed="rId3" name="Chimes 3-CL (2).wav"/>
                                        </p:tgtEl>
                                      </p:cMediaNode>
                                    </p:audio>
                                  </p:subTnLst>
                                </p:cTn>
                              </p:par>
                              <p:par>
                                <p:cTn id="23" presetID="5" presetClass="entr" presetSubtype="10" fill="hold" grpId="0" nodeType="withEffect">
                                  <p:stCondLst>
                                    <p:cond delay="2000"/>
                                  </p:stCondLst>
                                  <p:childTnLst>
                                    <p:set>
                                      <p:cBhvr>
                                        <p:cTn id="24" dur="1" fill="hold">
                                          <p:stCondLst>
                                            <p:cond delay="0"/>
                                          </p:stCondLst>
                                        </p:cTn>
                                        <p:tgtEl>
                                          <p:spTgt spid="118"/>
                                        </p:tgtEl>
                                        <p:attrNameLst>
                                          <p:attrName>style.visibility</p:attrName>
                                        </p:attrNameLst>
                                      </p:cBhvr>
                                      <p:to>
                                        <p:strVal val="visible"/>
                                      </p:to>
                                    </p:set>
                                    <p:animEffect transition="in" filter="checkerboard(across)">
                                      <p:cBhvr>
                                        <p:cTn id="25" dur="500"/>
                                        <p:tgtEl>
                                          <p:spTgt spid="118"/>
                                        </p:tgtEl>
                                      </p:cBhvr>
                                    </p:animEffect>
                                  </p:childTnLst>
                                </p:cTn>
                              </p:par>
                              <p:par>
                                <p:cTn id="26" presetID="5" presetClass="entr" presetSubtype="10" fill="hold" grpId="0" nodeType="withEffect">
                                  <p:stCondLst>
                                    <p:cond delay="2000"/>
                                  </p:stCondLst>
                                  <p:childTnLst>
                                    <p:set>
                                      <p:cBhvr>
                                        <p:cTn id="27" dur="1" fill="hold">
                                          <p:stCondLst>
                                            <p:cond delay="0"/>
                                          </p:stCondLst>
                                        </p:cTn>
                                        <p:tgtEl>
                                          <p:spTgt spid="119"/>
                                        </p:tgtEl>
                                        <p:attrNameLst>
                                          <p:attrName>style.visibility</p:attrName>
                                        </p:attrNameLst>
                                      </p:cBhvr>
                                      <p:to>
                                        <p:strVal val="visible"/>
                                      </p:to>
                                    </p:set>
                                    <p:animEffect transition="in" filter="checkerboard(across)">
                                      <p:cBhvr>
                                        <p:cTn id="28" dur="500"/>
                                        <p:tgtEl>
                                          <p:spTgt spid="119"/>
                                        </p:tgtEl>
                                      </p:cBhvr>
                                    </p:animEffect>
                                  </p:childTnLst>
                                </p:cTn>
                              </p:par>
                              <p:par>
                                <p:cTn id="29" presetID="22" presetClass="entr" presetSubtype="8" fill="hold" nodeType="withEffect">
                                  <p:stCondLst>
                                    <p:cond delay="2000"/>
                                  </p:stCondLst>
                                  <p:iterate type="lt">
                                    <p:tmPct val="0"/>
                                  </p:iterate>
                                  <p:childTnLst>
                                    <p:set>
                                      <p:cBhvr>
                                        <p:cTn id="30" dur="1" fill="hold">
                                          <p:stCondLst>
                                            <p:cond delay="0"/>
                                          </p:stCondLst>
                                        </p:cTn>
                                        <p:tgtEl>
                                          <p:spTgt spid="115"/>
                                        </p:tgtEl>
                                        <p:attrNameLst>
                                          <p:attrName>style.visibility</p:attrName>
                                        </p:attrNameLst>
                                      </p:cBhvr>
                                      <p:to>
                                        <p:strVal val="visible"/>
                                      </p:to>
                                    </p:set>
                                    <p:animEffect transition="in" filter="wipe(left)">
                                      <p:cBhvr>
                                        <p:cTn id="31" dur="500"/>
                                        <p:tgtEl>
                                          <p:spTgt spid="115"/>
                                        </p:tgtEl>
                                      </p:cBhvr>
                                    </p:animEffect>
                                  </p:childTnLst>
                                </p:cTn>
                              </p:par>
                              <p:par>
                                <p:cTn id="32" presetID="5" presetClass="entr" presetSubtype="10" fill="hold" nodeType="withEffect">
                                  <p:stCondLst>
                                    <p:cond delay="3000"/>
                                  </p:stCondLst>
                                  <p:childTnLst>
                                    <p:set>
                                      <p:cBhvr>
                                        <p:cTn id="33" dur="1" fill="hold">
                                          <p:stCondLst>
                                            <p:cond delay="0"/>
                                          </p:stCondLst>
                                        </p:cTn>
                                        <p:tgtEl>
                                          <p:spTgt spid="121"/>
                                        </p:tgtEl>
                                        <p:attrNameLst>
                                          <p:attrName>style.visibility</p:attrName>
                                        </p:attrNameLst>
                                      </p:cBhvr>
                                      <p:to>
                                        <p:strVal val="visible"/>
                                      </p:to>
                                    </p:set>
                                    <p:animEffect transition="in" filter="checkerboard(across)">
                                      <p:cBhvr>
                                        <p:cTn id="34" dur="500"/>
                                        <p:tgtEl>
                                          <p:spTgt spid="121"/>
                                        </p:tgtEl>
                                      </p:cBhvr>
                                    </p:animEffect>
                                  </p:childTnLst>
                                </p:cTn>
                              </p:par>
                              <p:par>
                                <p:cTn id="35" presetID="5" presetClass="entr" presetSubtype="10" fill="hold" nodeType="withEffect">
                                  <p:stCondLst>
                                    <p:cond delay="3000"/>
                                  </p:stCondLst>
                                  <p:childTnLst>
                                    <p:set>
                                      <p:cBhvr>
                                        <p:cTn id="36" dur="1" fill="hold">
                                          <p:stCondLst>
                                            <p:cond delay="0"/>
                                          </p:stCondLst>
                                        </p:cTn>
                                        <p:tgtEl>
                                          <p:spTgt spid="122"/>
                                        </p:tgtEl>
                                        <p:attrNameLst>
                                          <p:attrName>style.visibility</p:attrName>
                                        </p:attrNameLst>
                                      </p:cBhvr>
                                      <p:to>
                                        <p:strVal val="visible"/>
                                      </p:to>
                                    </p:set>
                                    <p:animEffect transition="in" filter="checkerboard(across)">
                                      <p:cBhvr>
                                        <p:cTn id="37" dur="500"/>
                                        <p:tgtEl>
                                          <p:spTgt spid="122"/>
                                        </p:tgtEl>
                                      </p:cBhvr>
                                    </p:animEffect>
                                  </p:childTnLst>
                                  <p:subTnLst>
                                    <p:audio>
                                      <p:cMediaNode>
                                        <p:cTn display="0" masterRel="sameClick">
                                          <p:stCondLst>
                                            <p:cond evt="begin" delay="0">
                                              <p:tn val="35"/>
                                            </p:cond>
                                          </p:stCondLst>
                                          <p:endCondLst>
                                            <p:cond evt="onStopAudio" delay="0">
                                              <p:tgtEl>
                                                <p:sldTgt/>
                                              </p:tgtEl>
                                            </p:cond>
                                          </p:endCondLst>
                                        </p:cTn>
                                        <p:tgtEl>
                                          <p:sndTgt r:embed="rId3" name="Chimes 3-CL (2).wav"/>
                                        </p:tgtEl>
                                      </p:cMediaNode>
                                    </p:audio>
                                  </p:subTnLst>
                                </p:cTn>
                              </p:par>
                              <p:par>
                                <p:cTn id="38" presetID="5" presetClass="entr" presetSubtype="10" fill="hold" grpId="0" nodeType="withEffect">
                                  <p:stCondLst>
                                    <p:cond delay="3000"/>
                                  </p:stCondLst>
                                  <p:childTnLst>
                                    <p:set>
                                      <p:cBhvr>
                                        <p:cTn id="39" dur="1" fill="hold">
                                          <p:stCondLst>
                                            <p:cond delay="0"/>
                                          </p:stCondLst>
                                        </p:cTn>
                                        <p:tgtEl>
                                          <p:spTgt spid="123"/>
                                        </p:tgtEl>
                                        <p:attrNameLst>
                                          <p:attrName>style.visibility</p:attrName>
                                        </p:attrNameLst>
                                      </p:cBhvr>
                                      <p:to>
                                        <p:strVal val="visible"/>
                                      </p:to>
                                    </p:set>
                                    <p:animEffect transition="in" filter="checkerboard(across)">
                                      <p:cBhvr>
                                        <p:cTn id="40" dur="500"/>
                                        <p:tgtEl>
                                          <p:spTgt spid="123"/>
                                        </p:tgtEl>
                                      </p:cBhvr>
                                    </p:animEffect>
                                  </p:childTnLst>
                                </p:cTn>
                              </p:par>
                              <p:par>
                                <p:cTn id="41" presetID="5" presetClass="entr" presetSubtype="10" fill="hold" grpId="0" nodeType="withEffect">
                                  <p:stCondLst>
                                    <p:cond delay="3000"/>
                                  </p:stCondLst>
                                  <p:childTnLst>
                                    <p:set>
                                      <p:cBhvr>
                                        <p:cTn id="42" dur="1" fill="hold">
                                          <p:stCondLst>
                                            <p:cond delay="0"/>
                                          </p:stCondLst>
                                        </p:cTn>
                                        <p:tgtEl>
                                          <p:spTgt spid="124"/>
                                        </p:tgtEl>
                                        <p:attrNameLst>
                                          <p:attrName>style.visibility</p:attrName>
                                        </p:attrNameLst>
                                      </p:cBhvr>
                                      <p:to>
                                        <p:strVal val="visible"/>
                                      </p:to>
                                    </p:set>
                                    <p:animEffect transition="in" filter="checkerboard(across)">
                                      <p:cBhvr>
                                        <p:cTn id="43" dur="500"/>
                                        <p:tgtEl>
                                          <p:spTgt spid="124"/>
                                        </p:tgtEl>
                                      </p:cBhvr>
                                    </p:animEffect>
                                  </p:childTnLst>
                                </p:cTn>
                              </p:par>
                              <p:par>
                                <p:cTn id="44" presetID="22" presetClass="entr" presetSubtype="8" fill="hold" grpId="0" nodeType="withEffect">
                                  <p:stCondLst>
                                    <p:cond delay="3000"/>
                                  </p:stCondLst>
                                  <p:childTnLst>
                                    <p:set>
                                      <p:cBhvr>
                                        <p:cTn id="45" dur="1" fill="hold">
                                          <p:stCondLst>
                                            <p:cond delay="0"/>
                                          </p:stCondLst>
                                        </p:cTn>
                                        <p:tgtEl>
                                          <p:spTgt spid="120"/>
                                        </p:tgtEl>
                                        <p:attrNameLst>
                                          <p:attrName>style.visibility</p:attrName>
                                        </p:attrNameLst>
                                      </p:cBhvr>
                                      <p:to>
                                        <p:strVal val="visible"/>
                                      </p:to>
                                    </p:set>
                                    <p:animEffect transition="in" filter="wipe(left)">
                                      <p:cBhvr>
                                        <p:cTn id="46" dur="500"/>
                                        <p:tgtEl>
                                          <p:spTgt spid="120"/>
                                        </p:tgtEl>
                                      </p:cBhvr>
                                    </p:animEffect>
                                  </p:childTnLst>
                                </p:cTn>
                              </p:par>
                              <p:par>
                                <p:cTn id="47" presetID="5" presetClass="entr" presetSubtype="10" fill="hold" nodeType="withEffect">
                                  <p:stCondLst>
                                    <p:cond delay="4000"/>
                                  </p:stCondLst>
                                  <p:childTnLst>
                                    <p:set>
                                      <p:cBhvr>
                                        <p:cTn id="48" dur="1" fill="hold">
                                          <p:stCondLst>
                                            <p:cond delay="0"/>
                                          </p:stCondLst>
                                        </p:cTn>
                                        <p:tgtEl>
                                          <p:spTgt spid="126"/>
                                        </p:tgtEl>
                                        <p:attrNameLst>
                                          <p:attrName>style.visibility</p:attrName>
                                        </p:attrNameLst>
                                      </p:cBhvr>
                                      <p:to>
                                        <p:strVal val="visible"/>
                                      </p:to>
                                    </p:set>
                                    <p:animEffect transition="in" filter="checkerboard(across)">
                                      <p:cBhvr>
                                        <p:cTn id="49" dur="500"/>
                                        <p:tgtEl>
                                          <p:spTgt spid="126"/>
                                        </p:tgtEl>
                                      </p:cBhvr>
                                    </p:animEffect>
                                  </p:childTnLst>
                                </p:cTn>
                              </p:par>
                              <p:par>
                                <p:cTn id="50" presetID="5" presetClass="entr" presetSubtype="10" fill="hold" nodeType="withEffect">
                                  <p:stCondLst>
                                    <p:cond delay="4000"/>
                                  </p:stCondLst>
                                  <p:childTnLst>
                                    <p:set>
                                      <p:cBhvr>
                                        <p:cTn id="51" dur="1" fill="hold">
                                          <p:stCondLst>
                                            <p:cond delay="0"/>
                                          </p:stCondLst>
                                        </p:cTn>
                                        <p:tgtEl>
                                          <p:spTgt spid="127"/>
                                        </p:tgtEl>
                                        <p:attrNameLst>
                                          <p:attrName>style.visibility</p:attrName>
                                        </p:attrNameLst>
                                      </p:cBhvr>
                                      <p:to>
                                        <p:strVal val="visible"/>
                                      </p:to>
                                    </p:set>
                                    <p:animEffect transition="in" filter="checkerboard(across)">
                                      <p:cBhvr>
                                        <p:cTn id="52" dur="500"/>
                                        <p:tgtEl>
                                          <p:spTgt spid="127"/>
                                        </p:tgtEl>
                                      </p:cBhvr>
                                    </p:animEffect>
                                  </p:childTnLst>
                                  <p:subTnLst>
                                    <p:audio>
                                      <p:cMediaNode>
                                        <p:cTn display="0" masterRel="sameClick">
                                          <p:stCondLst>
                                            <p:cond evt="begin" delay="0">
                                              <p:tn val="50"/>
                                            </p:cond>
                                          </p:stCondLst>
                                          <p:endCondLst>
                                            <p:cond evt="onStopAudio" delay="0">
                                              <p:tgtEl>
                                                <p:sldTgt/>
                                              </p:tgtEl>
                                            </p:cond>
                                          </p:endCondLst>
                                        </p:cTn>
                                        <p:tgtEl>
                                          <p:sndTgt r:embed="rId3" name="Chimes 3-CL (2).wav"/>
                                        </p:tgtEl>
                                      </p:cMediaNode>
                                    </p:audio>
                                  </p:subTnLst>
                                </p:cTn>
                              </p:par>
                              <p:par>
                                <p:cTn id="53" presetID="5" presetClass="entr" presetSubtype="10" fill="hold" grpId="0" nodeType="withEffect">
                                  <p:stCondLst>
                                    <p:cond delay="4000"/>
                                  </p:stCondLst>
                                  <p:childTnLst>
                                    <p:set>
                                      <p:cBhvr>
                                        <p:cTn id="54" dur="1" fill="hold">
                                          <p:stCondLst>
                                            <p:cond delay="0"/>
                                          </p:stCondLst>
                                        </p:cTn>
                                        <p:tgtEl>
                                          <p:spTgt spid="128"/>
                                        </p:tgtEl>
                                        <p:attrNameLst>
                                          <p:attrName>style.visibility</p:attrName>
                                        </p:attrNameLst>
                                      </p:cBhvr>
                                      <p:to>
                                        <p:strVal val="visible"/>
                                      </p:to>
                                    </p:set>
                                    <p:animEffect transition="in" filter="checkerboard(across)">
                                      <p:cBhvr>
                                        <p:cTn id="55" dur="500"/>
                                        <p:tgtEl>
                                          <p:spTgt spid="128"/>
                                        </p:tgtEl>
                                      </p:cBhvr>
                                    </p:animEffect>
                                  </p:childTnLst>
                                </p:cTn>
                              </p:par>
                              <p:par>
                                <p:cTn id="56" presetID="5" presetClass="entr" presetSubtype="10" fill="hold" grpId="0" nodeType="withEffect">
                                  <p:stCondLst>
                                    <p:cond delay="4000"/>
                                  </p:stCondLst>
                                  <p:childTnLst>
                                    <p:set>
                                      <p:cBhvr>
                                        <p:cTn id="57" dur="1" fill="hold">
                                          <p:stCondLst>
                                            <p:cond delay="0"/>
                                          </p:stCondLst>
                                        </p:cTn>
                                        <p:tgtEl>
                                          <p:spTgt spid="129"/>
                                        </p:tgtEl>
                                        <p:attrNameLst>
                                          <p:attrName>style.visibility</p:attrName>
                                        </p:attrNameLst>
                                      </p:cBhvr>
                                      <p:to>
                                        <p:strVal val="visible"/>
                                      </p:to>
                                    </p:set>
                                    <p:animEffect transition="in" filter="checkerboard(across)">
                                      <p:cBhvr>
                                        <p:cTn id="58" dur="500"/>
                                        <p:tgtEl>
                                          <p:spTgt spid="129"/>
                                        </p:tgtEl>
                                      </p:cBhvr>
                                    </p:animEffect>
                                  </p:childTnLst>
                                </p:cTn>
                              </p:par>
                              <p:par>
                                <p:cTn id="59" presetID="22" presetClass="entr" presetSubtype="8" fill="hold" nodeType="withEffect">
                                  <p:stCondLst>
                                    <p:cond delay="4000"/>
                                  </p:stCondLst>
                                  <p:iterate type="lt">
                                    <p:tmPct val="0"/>
                                  </p:iterate>
                                  <p:childTnLst>
                                    <p:set>
                                      <p:cBhvr>
                                        <p:cTn id="60" dur="1" fill="hold">
                                          <p:stCondLst>
                                            <p:cond delay="0"/>
                                          </p:stCondLst>
                                        </p:cTn>
                                        <p:tgtEl>
                                          <p:spTgt spid="125"/>
                                        </p:tgtEl>
                                        <p:attrNameLst>
                                          <p:attrName>style.visibility</p:attrName>
                                        </p:attrNameLst>
                                      </p:cBhvr>
                                      <p:to>
                                        <p:strVal val="visible"/>
                                      </p:to>
                                    </p:set>
                                    <p:animEffect transition="in" filter="wipe(left)">
                                      <p:cBhvr>
                                        <p:cTn id="61" dur="500"/>
                                        <p:tgtEl>
                                          <p:spTgt spid="125"/>
                                        </p:tgtEl>
                                      </p:cBhvr>
                                    </p:animEffect>
                                  </p:childTnLst>
                                </p:cTn>
                              </p:par>
                              <p:par>
                                <p:cTn id="62" presetID="5" presetClass="entr" presetSubtype="10" fill="hold" nodeType="withEffect">
                                  <p:stCondLst>
                                    <p:cond delay="5000"/>
                                  </p:stCondLst>
                                  <p:childTnLst>
                                    <p:set>
                                      <p:cBhvr>
                                        <p:cTn id="63" dur="1" fill="hold">
                                          <p:stCondLst>
                                            <p:cond delay="0"/>
                                          </p:stCondLst>
                                        </p:cTn>
                                        <p:tgtEl>
                                          <p:spTgt spid="131"/>
                                        </p:tgtEl>
                                        <p:attrNameLst>
                                          <p:attrName>style.visibility</p:attrName>
                                        </p:attrNameLst>
                                      </p:cBhvr>
                                      <p:to>
                                        <p:strVal val="visible"/>
                                      </p:to>
                                    </p:set>
                                    <p:animEffect transition="in" filter="checkerboard(across)">
                                      <p:cBhvr>
                                        <p:cTn id="64" dur="500"/>
                                        <p:tgtEl>
                                          <p:spTgt spid="131"/>
                                        </p:tgtEl>
                                      </p:cBhvr>
                                    </p:animEffect>
                                  </p:childTnLst>
                                </p:cTn>
                              </p:par>
                              <p:par>
                                <p:cTn id="65" presetID="5" presetClass="entr" presetSubtype="10" fill="hold" nodeType="withEffect">
                                  <p:stCondLst>
                                    <p:cond delay="5000"/>
                                  </p:stCondLst>
                                  <p:childTnLst>
                                    <p:set>
                                      <p:cBhvr>
                                        <p:cTn id="66" dur="1" fill="hold">
                                          <p:stCondLst>
                                            <p:cond delay="0"/>
                                          </p:stCondLst>
                                        </p:cTn>
                                        <p:tgtEl>
                                          <p:spTgt spid="132"/>
                                        </p:tgtEl>
                                        <p:attrNameLst>
                                          <p:attrName>style.visibility</p:attrName>
                                        </p:attrNameLst>
                                      </p:cBhvr>
                                      <p:to>
                                        <p:strVal val="visible"/>
                                      </p:to>
                                    </p:set>
                                    <p:animEffect transition="in" filter="checkerboard(across)">
                                      <p:cBhvr>
                                        <p:cTn id="67" dur="500"/>
                                        <p:tgtEl>
                                          <p:spTgt spid="132"/>
                                        </p:tgtEl>
                                      </p:cBhvr>
                                    </p:animEffect>
                                  </p:childTnLst>
                                  <p:subTnLst>
                                    <p:audio>
                                      <p:cMediaNode>
                                        <p:cTn display="0" masterRel="sameClick">
                                          <p:stCondLst>
                                            <p:cond evt="begin" delay="0">
                                              <p:tn val="65"/>
                                            </p:cond>
                                          </p:stCondLst>
                                          <p:endCondLst>
                                            <p:cond evt="onStopAudio" delay="0">
                                              <p:tgtEl>
                                                <p:sldTgt/>
                                              </p:tgtEl>
                                            </p:cond>
                                          </p:endCondLst>
                                        </p:cTn>
                                        <p:tgtEl>
                                          <p:sndTgt r:embed="rId3" name="Chimes 3-CL (2).wav"/>
                                        </p:tgtEl>
                                      </p:cMediaNode>
                                    </p:audio>
                                  </p:subTnLst>
                                </p:cTn>
                              </p:par>
                              <p:par>
                                <p:cTn id="68" presetID="5" presetClass="entr" presetSubtype="10" fill="hold" grpId="0" nodeType="withEffect">
                                  <p:stCondLst>
                                    <p:cond delay="5000"/>
                                  </p:stCondLst>
                                  <p:childTnLst>
                                    <p:set>
                                      <p:cBhvr>
                                        <p:cTn id="69" dur="1" fill="hold">
                                          <p:stCondLst>
                                            <p:cond delay="0"/>
                                          </p:stCondLst>
                                        </p:cTn>
                                        <p:tgtEl>
                                          <p:spTgt spid="133"/>
                                        </p:tgtEl>
                                        <p:attrNameLst>
                                          <p:attrName>style.visibility</p:attrName>
                                        </p:attrNameLst>
                                      </p:cBhvr>
                                      <p:to>
                                        <p:strVal val="visible"/>
                                      </p:to>
                                    </p:set>
                                    <p:animEffect transition="in" filter="checkerboard(across)">
                                      <p:cBhvr>
                                        <p:cTn id="70" dur="500"/>
                                        <p:tgtEl>
                                          <p:spTgt spid="133"/>
                                        </p:tgtEl>
                                      </p:cBhvr>
                                    </p:animEffect>
                                  </p:childTnLst>
                                </p:cTn>
                              </p:par>
                              <p:par>
                                <p:cTn id="71" presetID="5" presetClass="entr" presetSubtype="10" fill="hold" grpId="0" nodeType="withEffect">
                                  <p:stCondLst>
                                    <p:cond delay="5000"/>
                                  </p:stCondLst>
                                  <p:childTnLst>
                                    <p:set>
                                      <p:cBhvr>
                                        <p:cTn id="72" dur="1" fill="hold">
                                          <p:stCondLst>
                                            <p:cond delay="0"/>
                                          </p:stCondLst>
                                        </p:cTn>
                                        <p:tgtEl>
                                          <p:spTgt spid="134"/>
                                        </p:tgtEl>
                                        <p:attrNameLst>
                                          <p:attrName>style.visibility</p:attrName>
                                        </p:attrNameLst>
                                      </p:cBhvr>
                                      <p:to>
                                        <p:strVal val="visible"/>
                                      </p:to>
                                    </p:set>
                                    <p:animEffect transition="in" filter="checkerboard(across)">
                                      <p:cBhvr>
                                        <p:cTn id="73" dur="500"/>
                                        <p:tgtEl>
                                          <p:spTgt spid="134"/>
                                        </p:tgtEl>
                                      </p:cBhvr>
                                    </p:animEffect>
                                  </p:childTnLst>
                                </p:cTn>
                              </p:par>
                              <p:par>
                                <p:cTn id="74" presetID="22" presetClass="entr" presetSubtype="8" fill="hold" nodeType="withEffect">
                                  <p:stCondLst>
                                    <p:cond delay="5000"/>
                                  </p:stCondLst>
                                  <p:iterate type="lt">
                                    <p:tmPct val="0"/>
                                  </p:iterate>
                                  <p:childTnLst>
                                    <p:set>
                                      <p:cBhvr>
                                        <p:cTn id="75" dur="1" fill="hold">
                                          <p:stCondLst>
                                            <p:cond delay="0"/>
                                          </p:stCondLst>
                                        </p:cTn>
                                        <p:tgtEl>
                                          <p:spTgt spid="130"/>
                                        </p:tgtEl>
                                        <p:attrNameLst>
                                          <p:attrName>style.visibility</p:attrName>
                                        </p:attrNameLst>
                                      </p:cBhvr>
                                      <p:to>
                                        <p:strVal val="visible"/>
                                      </p:to>
                                    </p:set>
                                    <p:animEffect transition="in" filter="wipe(left)">
                                      <p:cBhvr>
                                        <p:cTn id="76" dur="500"/>
                                        <p:tgtEl>
                                          <p:spTgt spid="130"/>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7" presetClass="entr" presetSubtype="10" fill="hold" grpId="0" nodeType="clickEffect">
                                  <p:stCondLst>
                                    <p:cond delay="0"/>
                                  </p:stCondLst>
                                  <p:childTnLst>
                                    <p:set>
                                      <p:cBhvr>
                                        <p:cTn id="80" dur="1" fill="hold">
                                          <p:stCondLst>
                                            <p:cond delay="0"/>
                                          </p:stCondLst>
                                        </p:cTn>
                                        <p:tgtEl>
                                          <p:spTgt spid="83"/>
                                        </p:tgtEl>
                                        <p:attrNameLst>
                                          <p:attrName>style.visibility</p:attrName>
                                        </p:attrNameLst>
                                      </p:cBhvr>
                                      <p:to>
                                        <p:strVal val="visible"/>
                                      </p:to>
                                    </p:set>
                                    <p:anim calcmode="lin" valueType="num">
                                      <p:cBhvr>
                                        <p:cTn id="81" dur="500" fill="hold"/>
                                        <p:tgtEl>
                                          <p:spTgt spid="83"/>
                                        </p:tgtEl>
                                        <p:attrNameLst>
                                          <p:attrName>ppt_w</p:attrName>
                                        </p:attrNameLst>
                                      </p:cBhvr>
                                      <p:tavLst>
                                        <p:tav tm="0">
                                          <p:val>
                                            <p:fltVal val="0"/>
                                          </p:val>
                                        </p:tav>
                                        <p:tav tm="100000">
                                          <p:val>
                                            <p:strVal val="#ppt_w"/>
                                          </p:val>
                                        </p:tav>
                                      </p:tavLst>
                                    </p:anim>
                                    <p:anim calcmode="lin" valueType="num">
                                      <p:cBhvr>
                                        <p:cTn id="82" dur="500" fill="hold"/>
                                        <p:tgtEl>
                                          <p:spTgt spid="83"/>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79"/>
                                            </p:cond>
                                          </p:stCondLst>
                                          <p:endCondLst>
                                            <p:cond evt="onStopAudio" delay="0">
                                              <p:tgtEl>
                                                <p:sldTgt/>
                                              </p:tgtEl>
                                            </p:cond>
                                          </p:endCondLst>
                                        </p:cTn>
                                        <p:tgtEl>
                                          <p:sndTgt r:embed="rId4" name="cashreg.wav"/>
                                        </p:tgtEl>
                                      </p:cMediaNode>
                                    </p:audio>
                                  </p:subTnLst>
                                </p:cTn>
                              </p:par>
                            </p:childTnLst>
                          </p:cTn>
                        </p:par>
                        <p:par>
                          <p:cTn id="83" fill="hold" nodeType="afterGroup">
                            <p:stCondLst>
                              <p:cond delay="500"/>
                            </p:stCondLst>
                            <p:childTnLst>
                              <p:par>
                                <p:cTn id="84" presetID="9" presetClass="exit" presetSubtype="0" fill="hold" grpId="1" nodeType="afterEffect">
                                  <p:stCondLst>
                                    <p:cond delay="0"/>
                                  </p:stCondLst>
                                  <p:childTnLst>
                                    <p:animEffect transition="out" filter="dissolve">
                                      <p:cBhvr>
                                        <p:cTn id="85" dur="500"/>
                                        <p:tgtEl>
                                          <p:spTgt spid="83"/>
                                        </p:tgtEl>
                                      </p:cBhvr>
                                    </p:animEffect>
                                    <p:set>
                                      <p:cBhvr>
                                        <p:cTn id="86" dur="1" fill="hold">
                                          <p:stCondLst>
                                            <p:cond delay="499"/>
                                          </p:stCondLst>
                                        </p:cTn>
                                        <p:tgtEl>
                                          <p:spTgt spid="83"/>
                                        </p:tgtEl>
                                        <p:attrNameLst>
                                          <p:attrName>style.visibility</p:attrName>
                                        </p:attrNameLst>
                                      </p:cBhvr>
                                      <p:to>
                                        <p:strVal val="hidden"/>
                                      </p:to>
                                    </p:set>
                                  </p:childTnLst>
                                </p:cTn>
                              </p:par>
                            </p:childTnLst>
                          </p:cTn>
                        </p:par>
                        <p:par>
                          <p:cTn id="87" fill="hold" nodeType="afterGroup">
                            <p:stCondLst>
                              <p:cond delay="1000"/>
                            </p:stCondLst>
                            <p:childTnLst>
                              <p:par>
                                <p:cTn id="88" presetID="17" presetClass="entr" presetSubtype="10" fill="hold" grpId="0" nodeType="afterEffect">
                                  <p:stCondLst>
                                    <p:cond delay="0"/>
                                  </p:stCondLst>
                                  <p:childTnLst>
                                    <p:set>
                                      <p:cBhvr>
                                        <p:cTn id="89" dur="1" fill="hold">
                                          <p:stCondLst>
                                            <p:cond delay="0"/>
                                          </p:stCondLst>
                                        </p:cTn>
                                        <p:tgtEl>
                                          <p:spTgt spid="84"/>
                                        </p:tgtEl>
                                        <p:attrNameLst>
                                          <p:attrName>style.visibility</p:attrName>
                                        </p:attrNameLst>
                                      </p:cBhvr>
                                      <p:to>
                                        <p:strVal val="visible"/>
                                      </p:to>
                                    </p:set>
                                    <p:anim calcmode="lin" valueType="num">
                                      <p:cBhvr>
                                        <p:cTn id="90" dur="500" fill="hold"/>
                                        <p:tgtEl>
                                          <p:spTgt spid="84"/>
                                        </p:tgtEl>
                                        <p:attrNameLst>
                                          <p:attrName>ppt_w</p:attrName>
                                        </p:attrNameLst>
                                      </p:cBhvr>
                                      <p:tavLst>
                                        <p:tav tm="0">
                                          <p:val>
                                            <p:fltVal val="0"/>
                                          </p:val>
                                        </p:tav>
                                        <p:tav tm="100000">
                                          <p:val>
                                            <p:strVal val="#ppt_w"/>
                                          </p:val>
                                        </p:tav>
                                      </p:tavLst>
                                    </p:anim>
                                    <p:anim calcmode="lin" valueType="num">
                                      <p:cBhvr>
                                        <p:cTn id="91" dur="500" fill="hold"/>
                                        <p:tgtEl>
                                          <p:spTgt spid="84"/>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88"/>
                                            </p:cond>
                                          </p:stCondLst>
                                          <p:endCondLst>
                                            <p:cond evt="onStopAudio" delay="0">
                                              <p:tgtEl>
                                                <p:sldTgt/>
                                              </p:tgtEl>
                                            </p:cond>
                                          </p:endCondLst>
                                        </p:cTn>
                                        <p:tgtEl>
                                          <p:sndTgt r:embed="rId4" name="cashreg.wav"/>
                                        </p:tgtEl>
                                      </p:cMediaNode>
                                    </p:audio>
                                  </p:subTnLst>
                                </p:cTn>
                              </p:par>
                            </p:childTnLst>
                          </p:cTn>
                        </p:par>
                        <p:par>
                          <p:cTn id="92" fill="hold" nodeType="afterGroup">
                            <p:stCondLst>
                              <p:cond delay="1500"/>
                            </p:stCondLst>
                            <p:childTnLst>
                              <p:par>
                                <p:cTn id="93" presetID="9" presetClass="exit" presetSubtype="0" fill="hold" grpId="1" nodeType="afterEffect">
                                  <p:stCondLst>
                                    <p:cond delay="0"/>
                                  </p:stCondLst>
                                  <p:childTnLst>
                                    <p:animEffect transition="out" filter="dissolve">
                                      <p:cBhvr>
                                        <p:cTn id="94" dur="500"/>
                                        <p:tgtEl>
                                          <p:spTgt spid="84"/>
                                        </p:tgtEl>
                                      </p:cBhvr>
                                    </p:animEffect>
                                    <p:set>
                                      <p:cBhvr>
                                        <p:cTn id="95" dur="1" fill="hold">
                                          <p:stCondLst>
                                            <p:cond delay="499"/>
                                          </p:stCondLst>
                                        </p:cTn>
                                        <p:tgtEl>
                                          <p:spTgt spid="84"/>
                                        </p:tgtEl>
                                        <p:attrNameLst>
                                          <p:attrName>style.visibility</p:attrName>
                                        </p:attrNameLst>
                                      </p:cBhvr>
                                      <p:to>
                                        <p:strVal val="hidden"/>
                                      </p:to>
                                    </p:set>
                                  </p:childTnLst>
                                </p:cTn>
                              </p:par>
                            </p:childTnLst>
                          </p:cTn>
                        </p:par>
                        <p:par>
                          <p:cTn id="96" fill="hold" nodeType="afterGroup">
                            <p:stCondLst>
                              <p:cond delay="2000"/>
                            </p:stCondLst>
                            <p:childTnLst>
                              <p:par>
                                <p:cTn id="97" presetID="17" presetClass="entr" presetSubtype="10" fill="hold" grpId="0" nodeType="afterEffect">
                                  <p:stCondLst>
                                    <p:cond delay="0"/>
                                  </p:stCondLst>
                                  <p:childTnLst>
                                    <p:set>
                                      <p:cBhvr>
                                        <p:cTn id="98" dur="1" fill="hold">
                                          <p:stCondLst>
                                            <p:cond delay="0"/>
                                          </p:stCondLst>
                                        </p:cTn>
                                        <p:tgtEl>
                                          <p:spTgt spid="85"/>
                                        </p:tgtEl>
                                        <p:attrNameLst>
                                          <p:attrName>style.visibility</p:attrName>
                                        </p:attrNameLst>
                                      </p:cBhvr>
                                      <p:to>
                                        <p:strVal val="visible"/>
                                      </p:to>
                                    </p:set>
                                    <p:anim calcmode="lin" valueType="num">
                                      <p:cBhvr>
                                        <p:cTn id="99" dur="500" fill="hold"/>
                                        <p:tgtEl>
                                          <p:spTgt spid="85"/>
                                        </p:tgtEl>
                                        <p:attrNameLst>
                                          <p:attrName>ppt_w</p:attrName>
                                        </p:attrNameLst>
                                      </p:cBhvr>
                                      <p:tavLst>
                                        <p:tav tm="0">
                                          <p:val>
                                            <p:fltVal val="0"/>
                                          </p:val>
                                        </p:tav>
                                        <p:tav tm="100000">
                                          <p:val>
                                            <p:strVal val="#ppt_w"/>
                                          </p:val>
                                        </p:tav>
                                      </p:tavLst>
                                    </p:anim>
                                    <p:anim calcmode="lin" valueType="num">
                                      <p:cBhvr>
                                        <p:cTn id="100" dur="500" fill="hold"/>
                                        <p:tgtEl>
                                          <p:spTgt spid="85"/>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97"/>
                                            </p:cond>
                                          </p:stCondLst>
                                          <p:endCondLst>
                                            <p:cond evt="onStopAudio" delay="0">
                                              <p:tgtEl>
                                                <p:sldTgt/>
                                              </p:tgtEl>
                                            </p:cond>
                                          </p:endCondLst>
                                        </p:cTn>
                                        <p:tgtEl>
                                          <p:sndTgt r:embed="rId4" name="cashreg.wav"/>
                                        </p:tgtEl>
                                      </p:cMediaNode>
                                    </p:audio>
                                  </p:subTnLst>
                                </p:cTn>
                              </p:par>
                            </p:childTnLst>
                          </p:cTn>
                        </p:par>
                        <p:par>
                          <p:cTn id="101" fill="hold" nodeType="afterGroup">
                            <p:stCondLst>
                              <p:cond delay="2500"/>
                            </p:stCondLst>
                            <p:childTnLst>
                              <p:par>
                                <p:cTn id="102" presetID="9" presetClass="exit" presetSubtype="0" fill="hold" grpId="1" nodeType="afterEffect">
                                  <p:stCondLst>
                                    <p:cond delay="0"/>
                                  </p:stCondLst>
                                  <p:childTnLst>
                                    <p:animEffect transition="out" filter="dissolve">
                                      <p:cBhvr>
                                        <p:cTn id="103" dur="500"/>
                                        <p:tgtEl>
                                          <p:spTgt spid="85"/>
                                        </p:tgtEl>
                                      </p:cBhvr>
                                    </p:animEffect>
                                    <p:set>
                                      <p:cBhvr>
                                        <p:cTn id="104" dur="1" fill="hold">
                                          <p:stCondLst>
                                            <p:cond delay="499"/>
                                          </p:stCondLst>
                                        </p:cTn>
                                        <p:tgtEl>
                                          <p:spTgt spid="85"/>
                                        </p:tgtEl>
                                        <p:attrNameLst>
                                          <p:attrName>style.visibility</p:attrName>
                                        </p:attrNameLst>
                                      </p:cBhvr>
                                      <p:to>
                                        <p:strVal val="hidden"/>
                                      </p:to>
                                    </p:set>
                                  </p:childTnLst>
                                </p:cTn>
                              </p:par>
                            </p:childTnLst>
                          </p:cTn>
                        </p:par>
                        <p:par>
                          <p:cTn id="105" fill="hold" nodeType="afterGroup">
                            <p:stCondLst>
                              <p:cond delay="3000"/>
                            </p:stCondLst>
                            <p:childTnLst>
                              <p:par>
                                <p:cTn id="106" presetID="17" presetClass="entr" presetSubtype="10" fill="hold" grpId="0" nodeType="afterEffect">
                                  <p:stCondLst>
                                    <p:cond delay="0"/>
                                  </p:stCondLst>
                                  <p:childTnLst>
                                    <p:set>
                                      <p:cBhvr>
                                        <p:cTn id="107" dur="1" fill="hold">
                                          <p:stCondLst>
                                            <p:cond delay="0"/>
                                          </p:stCondLst>
                                        </p:cTn>
                                        <p:tgtEl>
                                          <p:spTgt spid="86"/>
                                        </p:tgtEl>
                                        <p:attrNameLst>
                                          <p:attrName>style.visibility</p:attrName>
                                        </p:attrNameLst>
                                      </p:cBhvr>
                                      <p:to>
                                        <p:strVal val="visible"/>
                                      </p:to>
                                    </p:set>
                                    <p:anim calcmode="lin" valueType="num">
                                      <p:cBhvr>
                                        <p:cTn id="108" dur="500" fill="hold"/>
                                        <p:tgtEl>
                                          <p:spTgt spid="86"/>
                                        </p:tgtEl>
                                        <p:attrNameLst>
                                          <p:attrName>ppt_w</p:attrName>
                                        </p:attrNameLst>
                                      </p:cBhvr>
                                      <p:tavLst>
                                        <p:tav tm="0">
                                          <p:val>
                                            <p:fltVal val="0"/>
                                          </p:val>
                                        </p:tav>
                                        <p:tav tm="100000">
                                          <p:val>
                                            <p:strVal val="#ppt_w"/>
                                          </p:val>
                                        </p:tav>
                                      </p:tavLst>
                                    </p:anim>
                                    <p:anim calcmode="lin" valueType="num">
                                      <p:cBhvr>
                                        <p:cTn id="109" dur="500" fill="hold"/>
                                        <p:tgtEl>
                                          <p:spTgt spid="86"/>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06"/>
                                            </p:cond>
                                          </p:stCondLst>
                                          <p:endCondLst>
                                            <p:cond evt="onStopAudio" delay="0">
                                              <p:tgtEl>
                                                <p:sldTgt/>
                                              </p:tgtEl>
                                            </p:cond>
                                          </p:endCondLst>
                                        </p:cTn>
                                        <p:tgtEl>
                                          <p:sndTgt r:embed="rId4" name="cashreg.wav"/>
                                        </p:tgtEl>
                                      </p:cMediaNode>
                                    </p:audio>
                                  </p:subTnLst>
                                </p:cTn>
                              </p:par>
                            </p:childTnLst>
                          </p:cTn>
                        </p:par>
                        <p:par>
                          <p:cTn id="110" fill="hold" nodeType="afterGroup">
                            <p:stCondLst>
                              <p:cond delay="3500"/>
                            </p:stCondLst>
                            <p:childTnLst>
                              <p:par>
                                <p:cTn id="111" presetID="9" presetClass="exit" presetSubtype="0" fill="hold" grpId="1" nodeType="afterEffect">
                                  <p:stCondLst>
                                    <p:cond delay="0"/>
                                  </p:stCondLst>
                                  <p:childTnLst>
                                    <p:animEffect transition="out" filter="dissolve">
                                      <p:cBhvr>
                                        <p:cTn id="112" dur="500"/>
                                        <p:tgtEl>
                                          <p:spTgt spid="86"/>
                                        </p:tgtEl>
                                      </p:cBhvr>
                                    </p:animEffect>
                                    <p:set>
                                      <p:cBhvr>
                                        <p:cTn id="113" dur="1" fill="hold">
                                          <p:stCondLst>
                                            <p:cond delay="499"/>
                                          </p:stCondLst>
                                        </p:cTn>
                                        <p:tgtEl>
                                          <p:spTgt spid="86"/>
                                        </p:tgtEl>
                                        <p:attrNameLst>
                                          <p:attrName>style.visibility</p:attrName>
                                        </p:attrNameLst>
                                      </p:cBhvr>
                                      <p:to>
                                        <p:strVal val="hidden"/>
                                      </p:to>
                                    </p:set>
                                  </p:childTnLst>
                                </p:cTn>
                              </p:par>
                            </p:childTnLst>
                          </p:cTn>
                        </p:par>
                        <p:par>
                          <p:cTn id="114" fill="hold" nodeType="afterGroup">
                            <p:stCondLst>
                              <p:cond delay="4000"/>
                            </p:stCondLst>
                            <p:childTnLst>
                              <p:par>
                                <p:cTn id="115" presetID="17" presetClass="entr" presetSubtype="10" fill="hold" grpId="0" nodeType="afterEffect">
                                  <p:stCondLst>
                                    <p:cond delay="0"/>
                                  </p:stCondLst>
                                  <p:childTnLst>
                                    <p:set>
                                      <p:cBhvr>
                                        <p:cTn id="116" dur="1" fill="hold">
                                          <p:stCondLst>
                                            <p:cond delay="0"/>
                                          </p:stCondLst>
                                        </p:cTn>
                                        <p:tgtEl>
                                          <p:spTgt spid="87"/>
                                        </p:tgtEl>
                                        <p:attrNameLst>
                                          <p:attrName>style.visibility</p:attrName>
                                        </p:attrNameLst>
                                      </p:cBhvr>
                                      <p:to>
                                        <p:strVal val="visible"/>
                                      </p:to>
                                    </p:set>
                                    <p:anim calcmode="lin" valueType="num">
                                      <p:cBhvr>
                                        <p:cTn id="117" dur="500" fill="hold"/>
                                        <p:tgtEl>
                                          <p:spTgt spid="87"/>
                                        </p:tgtEl>
                                        <p:attrNameLst>
                                          <p:attrName>ppt_w</p:attrName>
                                        </p:attrNameLst>
                                      </p:cBhvr>
                                      <p:tavLst>
                                        <p:tav tm="0">
                                          <p:val>
                                            <p:fltVal val="0"/>
                                          </p:val>
                                        </p:tav>
                                        <p:tav tm="100000">
                                          <p:val>
                                            <p:strVal val="#ppt_w"/>
                                          </p:val>
                                        </p:tav>
                                      </p:tavLst>
                                    </p:anim>
                                    <p:anim calcmode="lin" valueType="num">
                                      <p:cBhvr>
                                        <p:cTn id="118" dur="500" fill="hold"/>
                                        <p:tgtEl>
                                          <p:spTgt spid="87"/>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15"/>
                                            </p:cond>
                                          </p:stCondLst>
                                          <p:endCondLst>
                                            <p:cond evt="onStopAudio" delay="0">
                                              <p:tgtEl>
                                                <p:sldTgt/>
                                              </p:tgtEl>
                                            </p:cond>
                                          </p:endCondLst>
                                        </p:cTn>
                                        <p:tgtEl>
                                          <p:sndTgt r:embed="rId4" name="cashreg.wav"/>
                                        </p:tgtEl>
                                      </p:cMediaNode>
                                    </p:audio>
                                  </p:subTnLst>
                                </p:cTn>
                              </p:par>
                            </p:childTnLst>
                          </p:cTn>
                        </p:par>
                        <p:par>
                          <p:cTn id="119" fill="hold" nodeType="afterGroup">
                            <p:stCondLst>
                              <p:cond delay="4500"/>
                            </p:stCondLst>
                            <p:childTnLst>
                              <p:par>
                                <p:cTn id="120" presetID="9" presetClass="exit" presetSubtype="0" fill="hold" grpId="1" nodeType="afterEffect">
                                  <p:stCondLst>
                                    <p:cond delay="0"/>
                                  </p:stCondLst>
                                  <p:childTnLst>
                                    <p:animEffect transition="out" filter="dissolve">
                                      <p:cBhvr>
                                        <p:cTn id="121" dur="500"/>
                                        <p:tgtEl>
                                          <p:spTgt spid="87"/>
                                        </p:tgtEl>
                                      </p:cBhvr>
                                    </p:animEffect>
                                    <p:set>
                                      <p:cBhvr>
                                        <p:cTn id="122" dur="1" fill="hold">
                                          <p:stCondLst>
                                            <p:cond delay="499"/>
                                          </p:stCondLst>
                                        </p:cTn>
                                        <p:tgtEl>
                                          <p:spTgt spid="87"/>
                                        </p:tgtEl>
                                        <p:attrNameLst>
                                          <p:attrName>style.visibility</p:attrName>
                                        </p:attrNameLst>
                                      </p:cBhvr>
                                      <p:to>
                                        <p:strVal val="hidden"/>
                                      </p:to>
                                    </p:set>
                                  </p:childTnLst>
                                </p:cTn>
                              </p:par>
                            </p:childTnLst>
                          </p:cTn>
                        </p:par>
                        <p:par>
                          <p:cTn id="123" fill="hold" nodeType="afterGroup">
                            <p:stCondLst>
                              <p:cond delay="5000"/>
                            </p:stCondLst>
                            <p:childTnLst>
                              <p:par>
                                <p:cTn id="124" presetID="17" presetClass="entr" presetSubtype="10" fill="hold" grpId="0" nodeType="afterEffect">
                                  <p:stCondLst>
                                    <p:cond delay="0"/>
                                  </p:stCondLst>
                                  <p:childTnLst>
                                    <p:set>
                                      <p:cBhvr>
                                        <p:cTn id="125" dur="1" fill="hold">
                                          <p:stCondLst>
                                            <p:cond delay="0"/>
                                          </p:stCondLst>
                                        </p:cTn>
                                        <p:tgtEl>
                                          <p:spTgt spid="88"/>
                                        </p:tgtEl>
                                        <p:attrNameLst>
                                          <p:attrName>style.visibility</p:attrName>
                                        </p:attrNameLst>
                                      </p:cBhvr>
                                      <p:to>
                                        <p:strVal val="visible"/>
                                      </p:to>
                                    </p:set>
                                    <p:anim calcmode="lin" valueType="num">
                                      <p:cBhvr>
                                        <p:cTn id="126" dur="500" fill="hold"/>
                                        <p:tgtEl>
                                          <p:spTgt spid="88"/>
                                        </p:tgtEl>
                                        <p:attrNameLst>
                                          <p:attrName>ppt_w</p:attrName>
                                        </p:attrNameLst>
                                      </p:cBhvr>
                                      <p:tavLst>
                                        <p:tav tm="0">
                                          <p:val>
                                            <p:fltVal val="0"/>
                                          </p:val>
                                        </p:tav>
                                        <p:tav tm="100000">
                                          <p:val>
                                            <p:strVal val="#ppt_w"/>
                                          </p:val>
                                        </p:tav>
                                      </p:tavLst>
                                    </p:anim>
                                    <p:anim calcmode="lin" valueType="num">
                                      <p:cBhvr>
                                        <p:cTn id="127" dur="500" fill="hold"/>
                                        <p:tgtEl>
                                          <p:spTgt spid="88"/>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24"/>
                                            </p:cond>
                                          </p:stCondLst>
                                          <p:endCondLst>
                                            <p:cond evt="onStopAudio" delay="0">
                                              <p:tgtEl>
                                                <p:sldTgt/>
                                              </p:tgtEl>
                                            </p:cond>
                                          </p:endCondLst>
                                        </p:cTn>
                                        <p:tgtEl>
                                          <p:sndTgt r:embed="rId4" name="cashreg.wav"/>
                                        </p:tgtEl>
                                      </p:cMediaNode>
                                    </p:audio>
                                  </p:subTnLst>
                                </p:cTn>
                              </p:par>
                            </p:childTnLst>
                          </p:cTn>
                        </p:par>
                        <p:par>
                          <p:cTn id="128" fill="hold" nodeType="afterGroup">
                            <p:stCondLst>
                              <p:cond delay="5500"/>
                            </p:stCondLst>
                            <p:childTnLst>
                              <p:par>
                                <p:cTn id="129" presetID="9" presetClass="exit" presetSubtype="0" fill="hold" grpId="1" nodeType="afterEffect">
                                  <p:stCondLst>
                                    <p:cond delay="0"/>
                                  </p:stCondLst>
                                  <p:childTnLst>
                                    <p:animEffect transition="out" filter="dissolve">
                                      <p:cBhvr>
                                        <p:cTn id="130" dur="500"/>
                                        <p:tgtEl>
                                          <p:spTgt spid="88"/>
                                        </p:tgtEl>
                                      </p:cBhvr>
                                    </p:animEffect>
                                    <p:set>
                                      <p:cBhvr>
                                        <p:cTn id="131" dur="1" fill="hold">
                                          <p:stCondLst>
                                            <p:cond delay="499"/>
                                          </p:stCondLst>
                                        </p:cTn>
                                        <p:tgtEl>
                                          <p:spTgt spid="88"/>
                                        </p:tgtEl>
                                        <p:attrNameLst>
                                          <p:attrName>style.visibility</p:attrName>
                                        </p:attrNameLst>
                                      </p:cBhvr>
                                      <p:to>
                                        <p:strVal val="hidden"/>
                                      </p:to>
                                    </p:set>
                                  </p:childTnLst>
                                </p:cTn>
                              </p:par>
                            </p:childTnLst>
                          </p:cTn>
                        </p:par>
                        <p:par>
                          <p:cTn id="132" fill="hold" nodeType="afterGroup">
                            <p:stCondLst>
                              <p:cond delay="6000"/>
                            </p:stCondLst>
                            <p:childTnLst>
                              <p:par>
                                <p:cTn id="133" presetID="17" presetClass="entr" presetSubtype="10" fill="hold" grpId="0" nodeType="afterEffect">
                                  <p:stCondLst>
                                    <p:cond delay="0"/>
                                  </p:stCondLst>
                                  <p:childTnLst>
                                    <p:set>
                                      <p:cBhvr>
                                        <p:cTn id="134" dur="1" fill="hold">
                                          <p:stCondLst>
                                            <p:cond delay="0"/>
                                          </p:stCondLst>
                                        </p:cTn>
                                        <p:tgtEl>
                                          <p:spTgt spid="89"/>
                                        </p:tgtEl>
                                        <p:attrNameLst>
                                          <p:attrName>style.visibility</p:attrName>
                                        </p:attrNameLst>
                                      </p:cBhvr>
                                      <p:to>
                                        <p:strVal val="visible"/>
                                      </p:to>
                                    </p:set>
                                    <p:anim calcmode="lin" valueType="num">
                                      <p:cBhvr>
                                        <p:cTn id="135" dur="500" fill="hold"/>
                                        <p:tgtEl>
                                          <p:spTgt spid="89"/>
                                        </p:tgtEl>
                                        <p:attrNameLst>
                                          <p:attrName>ppt_w</p:attrName>
                                        </p:attrNameLst>
                                      </p:cBhvr>
                                      <p:tavLst>
                                        <p:tav tm="0">
                                          <p:val>
                                            <p:fltVal val="0"/>
                                          </p:val>
                                        </p:tav>
                                        <p:tav tm="100000">
                                          <p:val>
                                            <p:strVal val="#ppt_w"/>
                                          </p:val>
                                        </p:tav>
                                      </p:tavLst>
                                    </p:anim>
                                    <p:anim calcmode="lin" valueType="num">
                                      <p:cBhvr>
                                        <p:cTn id="136" dur="500" fill="hold"/>
                                        <p:tgtEl>
                                          <p:spTgt spid="89"/>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33"/>
                                            </p:cond>
                                          </p:stCondLst>
                                          <p:endCondLst>
                                            <p:cond evt="onStopAudio" delay="0">
                                              <p:tgtEl>
                                                <p:sldTgt/>
                                              </p:tgtEl>
                                            </p:cond>
                                          </p:endCondLst>
                                        </p:cTn>
                                        <p:tgtEl>
                                          <p:sndTgt r:embed="rId4" name="cashreg.wav"/>
                                        </p:tgtEl>
                                      </p:cMediaNode>
                                    </p:audio>
                                  </p:subTnLst>
                                </p:cTn>
                              </p:par>
                            </p:childTnLst>
                          </p:cTn>
                        </p:par>
                        <p:par>
                          <p:cTn id="137" fill="hold" nodeType="afterGroup">
                            <p:stCondLst>
                              <p:cond delay="6500"/>
                            </p:stCondLst>
                            <p:childTnLst>
                              <p:par>
                                <p:cTn id="138" presetID="9" presetClass="exit" presetSubtype="0" fill="hold" grpId="1" nodeType="afterEffect">
                                  <p:stCondLst>
                                    <p:cond delay="0"/>
                                  </p:stCondLst>
                                  <p:childTnLst>
                                    <p:animEffect transition="out" filter="dissolve">
                                      <p:cBhvr>
                                        <p:cTn id="139" dur="500"/>
                                        <p:tgtEl>
                                          <p:spTgt spid="89"/>
                                        </p:tgtEl>
                                      </p:cBhvr>
                                    </p:animEffect>
                                    <p:set>
                                      <p:cBhvr>
                                        <p:cTn id="140" dur="1" fill="hold">
                                          <p:stCondLst>
                                            <p:cond delay="499"/>
                                          </p:stCondLst>
                                        </p:cTn>
                                        <p:tgtEl>
                                          <p:spTgt spid="89"/>
                                        </p:tgtEl>
                                        <p:attrNameLst>
                                          <p:attrName>style.visibility</p:attrName>
                                        </p:attrNameLst>
                                      </p:cBhvr>
                                      <p:to>
                                        <p:strVal val="hidden"/>
                                      </p:to>
                                    </p:set>
                                  </p:childTnLst>
                                </p:cTn>
                              </p:par>
                            </p:childTnLst>
                          </p:cTn>
                        </p:par>
                        <p:par>
                          <p:cTn id="141" fill="hold" nodeType="afterGroup">
                            <p:stCondLst>
                              <p:cond delay="7000"/>
                            </p:stCondLst>
                            <p:childTnLst>
                              <p:par>
                                <p:cTn id="142" presetID="17" presetClass="entr" presetSubtype="10" fill="hold" grpId="0" nodeType="afterEffect">
                                  <p:stCondLst>
                                    <p:cond delay="0"/>
                                  </p:stCondLst>
                                  <p:childTnLst>
                                    <p:set>
                                      <p:cBhvr>
                                        <p:cTn id="143" dur="1" fill="hold">
                                          <p:stCondLst>
                                            <p:cond delay="0"/>
                                          </p:stCondLst>
                                        </p:cTn>
                                        <p:tgtEl>
                                          <p:spTgt spid="90"/>
                                        </p:tgtEl>
                                        <p:attrNameLst>
                                          <p:attrName>style.visibility</p:attrName>
                                        </p:attrNameLst>
                                      </p:cBhvr>
                                      <p:to>
                                        <p:strVal val="visible"/>
                                      </p:to>
                                    </p:set>
                                    <p:anim calcmode="lin" valueType="num">
                                      <p:cBhvr>
                                        <p:cTn id="144" dur="500" fill="hold"/>
                                        <p:tgtEl>
                                          <p:spTgt spid="90"/>
                                        </p:tgtEl>
                                        <p:attrNameLst>
                                          <p:attrName>ppt_w</p:attrName>
                                        </p:attrNameLst>
                                      </p:cBhvr>
                                      <p:tavLst>
                                        <p:tav tm="0">
                                          <p:val>
                                            <p:fltVal val="0"/>
                                          </p:val>
                                        </p:tav>
                                        <p:tav tm="100000">
                                          <p:val>
                                            <p:strVal val="#ppt_w"/>
                                          </p:val>
                                        </p:tav>
                                      </p:tavLst>
                                    </p:anim>
                                    <p:anim calcmode="lin" valueType="num">
                                      <p:cBhvr>
                                        <p:cTn id="145" dur="500" fill="hold"/>
                                        <p:tgtEl>
                                          <p:spTgt spid="90"/>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42"/>
                                            </p:cond>
                                          </p:stCondLst>
                                          <p:endCondLst>
                                            <p:cond evt="onStopAudio" delay="0">
                                              <p:tgtEl>
                                                <p:sldTgt/>
                                              </p:tgtEl>
                                            </p:cond>
                                          </p:endCondLst>
                                        </p:cTn>
                                        <p:tgtEl>
                                          <p:sndTgt r:embed="rId4" name="cashreg.wav"/>
                                        </p:tgtEl>
                                      </p:cMediaNode>
                                    </p:audio>
                                  </p:subTnLst>
                                </p:cTn>
                              </p:par>
                            </p:childTnLst>
                          </p:cTn>
                        </p:par>
                        <p:par>
                          <p:cTn id="146" fill="hold" nodeType="afterGroup">
                            <p:stCondLst>
                              <p:cond delay="7500"/>
                            </p:stCondLst>
                            <p:childTnLst>
                              <p:par>
                                <p:cTn id="147" presetID="9" presetClass="exit" presetSubtype="0" fill="hold" grpId="1" nodeType="afterEffect">
                                  <p:stCondLst>
                                    <p:cond delay="0"/>
                                  </p:stCondLst>
                                  <p:childTnLst>
                                    <p:animEffect transition="out" filter="dissolve">
                                      <p:cBhvr>
                                        <p:cTn id="148" dur="500"/>
                                        <p:tgtEl>
                                          <p:spTgt spid="90"/>
                                        </p:tgtEl>
                                      </p:cBhvr>
                                    </p:animEffect>
                                    <p:set>
                                      <p:cBhvr>
                                        <p:cTn id="149" dur="1" fill="hold">
                                          <p:stCondLst>
                                            <p:cond delay="499"/>
                                          </p:stCondLst>
                                        </p:cTn>
                                        <p:tgtEl>
                                          <p:spTgt spid="90"/>
                                        </p:tgtEl>
                                        <p:attrNameLst>
                                          <p:attrName>style.visibility</p:attrName>
                                        </p:attrNameLst>
                                      </p:cBhvr>
                                      <p:to>
                                        <p:strVal val="hidden"/>
                                      </p:to>
                                    </p:set>
                                  </p:childTnLst>
                                </p:cTn>
                              </p:par>
                            </p:childTnLst>
                          </p:cTn>
                        </p:par>
                        <p:par>
                          <p:cTn id="150" fill="hold" nodeType="afterGroup">
                            <p:stCondLst>
                              <p:cond delay="8000"/>
                            </p:stCondLst>
                            <p:childTnLst>
                              <p:par>
                                <p:cTn id="151" presetID="17" presetClass="entr" presetSubtype="10" fill="hold" grpId="0" nodeType="afterEffect">
                                  <p:stCondLst>
                                    <p:cond delay="0"/>
                                  </p:stCondLst>
                                  <p:childTnLst>
                                    <p:set>
                                      <p:cBhvr>
                                        <p:cTn id="152" dur="1" fill="hold">
                                          <p:stCondLst>
                                            <p:cond delay="0"/>
                                          </p:stCondLst>
                                        </p:cTn>
                                        <p:tgtEl>
                                          <p:spTgt spid="91"/>
                                        </p:tgtEl>
                                        <p:attrNameLst>
                                          <p:attrName>style.visibility</p:attrName>
                                        </p:attrNameLst>
                                      </p:cBhvr>
                                      <p:to>
                                        <p:strVal val="visible"/>
                                      </p:to>
                                    </p:set>
                                    <p:anim calcmode="lin" valueType="num">
                                      <p:cBhvr>
                                        <p:cTn id="153" dur="500" fill="hold"/>
                                        <p:tgtEl>
                                          <p:spTgt spid="91"/>
                                        </p:tgtEl>
                                        <p:attrNameLst>
                                          <p:attrName>ppt_w</p:attrName>
                                        </p:attrNameLst>
                                      </p:cBhvr>
                                      <p:tavLst>
                                        <p:tav tm="0">
                                          <p:val>
                                            <p:fltVal val="0"/>
                                          </p:val>
                                        </p:tav>
                                        <p:tav tm="100000">
                                          <p:val>
                                            <p:strVal val="#ppt_w"/>
                                          </p:val>
                                        </p:tav>
                                      </p:tavLst>
                                    </p:anim>
                                    <p:anim calcmode="lin" valueType="num">
                                      <p:cBhvr>
                                        <p:cTn id="154" dur="500" fill="hold"/>
                                        <p:tgtEl>
                                          <p:spTgt spid="91"/>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51"/>
                                            </p:cond>
                                          </p:stCondLst>
                                          <p:endCondLst>
                                            <p:cond evt="onStopAudio" delay="0">
                                              <p:tgtEl>
                                                <p:sldTgt/>
                                              </p:tgtEl>
                                            </p:cond>
                                          </p:endCondLst>
                                        </p:cTn>
                                        <p:tgtEl>
                                          <p:sndTgt r:embed="rId4" name="cashreg.wav"/>
                                        </p:tgtEl>
                                      </p:cMediaNode>
                                    </p:audio>
                                  </p:subTnLst>
                                </p:cTn>
                              </p:par>
                            </p:childTnLst>
                          </p:cTn>
                        </p:par>
                        <p:par>
                          <p:cTn id="155" fill="hold" nodeType="afterGroup">
                            <p:stCondLst>
                              <p:cond delay="8500"/>
                            </p:stCondLst>
                            <p:childTnLst>
                              <p:par>
                                <p:cTn id="156" presetID="9" presetClass="exit" presetSubtype="0" fill="hold" grpId="1" nodeType="afterEffect">
                                  <p:stCondLst>
                                    <p:cond delay="0"/>
                                  </p:stCondLst>
                                  <p:childTnLst>
                                    <p:animEffect transition="out" filter="dissolve">
                                      <p:cBhvr>
                                        <p:cTn id="157" dur="500"/>
                                        <p:tgtEl>
                                          <p:spTgt spid="91"/>
                                        </p:tgtEl>
                                      </p:cBhvr>
                                    </p:animEffect>
                                    <p:set>
                                      <p:cBhvr>
                                        <p:cTn id="158" dur="1" fill="hold">
                                          <p:stCondLst>
                                            <p:cond delay="499"/>
                                          </p:stCondLst>
                                        </p:cTn>
                                        <p:tgtEl>
                                          <p:spTgt spid="91"/>
                                        </p:tgtEl>
                                        <p:attrNameLst>
                                          <p:attrName>style.visibility</p:attrName>
                                        </p:attrNameLst>
                                      </p:cBhvr>
                                      <p:to>
                                        <p:strVal val="hidden"/>
                                      </p:to>
                                    </p:set>
                                  </p:childTnLst>
                                </p:cTn>
                              </p:par>
                            </p:childTnLst>
                          </p:cTn>
                        </p:par>
                        <p:par>
                          <p:cTn id="159" fill="hold" nodeType="afterGroup">
                            <p:stCondLst>
                              <p:cond delay="9000"/>
                            </p:stCondLst>
                            <p:childTnLst>
                              <p:par>
                                <p:cTn id="160" presetID="17" presetClass="entr" presetSubtype="10" fill="hold" grpId="0" nodeType="afterEffect">
                                  <p:stCondLst>
                                    <p:cond delay="0"/>
                                  </p:stCondLst>
                                  <p:childTnLst>
                                    <p:set>
                                      <p:cBhvr>
                                        <p:cTn id="161" dur="1" fill="hold">
                                          <p:stCondLst>
                                            <p:cond delay="0"/>
                                          </p:stCondLst>
                                        </p:cTn>
                                        <p:tgtEl>
                                          <p:spTgt spid="92"/>
                                        </p:tgtEl>
                                        <p:attrNameLst>
                                          <p:attrName>style.visibility</p:attrName>
                                        </p:attrNameLst>
                                      </p:cBhvr>
                                      <p:to>
                                        <p:strVal val="visible"/>
                                      </p:to>
                                    </p:set>
                                    <p:anim calcmode="lin" valueType="num">
                                      <p:cBhvr>
                                        <p:cTn id="162" dur="500" fill="hold"/>
                                        <p:tgtEl>
                                          <p:spTgt spid="92"/>
                                        </p:tgtEl>
                                        <p:attrNameLst>
                                          <p:attrName>ppt_w</p:attrName>
                                        </p:attrNameLst>
                                      </p:cBhvr>
                                      <p:tavLst>
                                        <p:tav tm="0">
                                          <p:val>
                                            <p:fltVal val="0"/>
                                          </p:val>
                                        </p:tav>
                                        <p:tav tm="100000">
                                          <p:val>
                                            <p:strVal val="#ppt_w"/>
                                          </p:val>
                                        </p:tav>
                                      </p:tavLst>
                                    </p:anim>
                                    <p:anim calcmode="lin" valueType="num">
                                      <p:cBhvr>
                                        <p:cTn id="163" dur="500" fill="hold"/>
                                        <p:tgtEl>
                                          <p:spTgt spid="92"/>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60"/>
                                            </p:cond>
                                          </p:stCondLst>
                                          <p:endCondLst>
                                            <p:cond evt="onStopAudio" delay="0">
                                              <p:tgtEl>
                                                <p:sldTgt/>
                                              </p:tgtEl>
                                            </p:cond>
                                          </p:endCondLst>
                                        </p:cTn>
                                        <p:tgtEl>
                                          <p:sndTgt r:embed="rId4" name="cashreg.wav"/>
                                        </p:tgtEl>
                                      </p:cMediaNode>
                                    </p:audio>
                                  </p:subTnLst>
                                </p:cTn>
                              </p:par>
                            </p:childTnLst>
                          </p:cTn>
                        </p:par>
                        <p:par>
                          <p:cTn id="164" fill="hold" nodeType="afterGroup">
                            <p:stCondLst>
                              <p:cond delay="9500"/>
                            </p:stCondLst>
                            <p:childTnLst>
                              <p:par>
                                <p:cTn id="165" presetID="9" presetClass="exit" presetSubtype="0" fill="hold" grpId="1" nodeType="afterEffect">
                                  <p:stCondLst>
                                    <p:cond delay="0"/>
                                  </p:stCondLst>
                                  <p:childTnLst>
                                    <p:animEffect transition="out" filter="dissolve">
                                      <p:cBhvr>
                                        <p:cTn id="166" dur="500"/>
                                        <p:tgtEl>
                                          <p:spTgt spid="92"/>
                                        </p:tgtEl>
                                      </p:cBhvr>
                                    </p:animEffect>
                                    <p:set>
                                      <p:cBhvr>
                                        <p:cTn id="167" dur="1" fill="hold">
                                          <p:stCondLst>
                                            <p:cond delay="499"/>
                                          </p:stCondLst>
                                        </p:cTn>
                                        <p:tgtEl>
                                          <p:spTgt spid="92"/>
                                        </p:tgtEl>
                                        <p:attrNameLst>
                                          <p:attrName>style.visibility</p:attrName>
                                        </p:attrNameLst>
                                      </p:cBhvr>
                                      <p:to>
                                        <p:strVal val="hidden"/>
                                      </p:to>
                                    </p:set>
                                  </p:childTnLst>
                                </p:cTn>
                              </p:par>
                            </p:childTnLst>
                          </p:cTn>
                        </p:par>
                        <p:par>
                          <p:cTn id="168" fill="hold" nodeType="afterGroup">
                            <p:stCondLst>
                              <p:cond delay="10000"/>
                            </p:stCondLst>
                            <p:childTnLst>
                              <p:par>
                                <p:cTn id="169" presetID="17" presetClass="entr" presetSubtype="10" fill="hold" grpId="0" nodeType="afterEffect">
                                  <p:stCondLst>
                                    <p:cond delay="0"/>
                                  </p:stCondLst>
                                  <p:childTnLst>
                                    <p:set>
                                      <p:cBhvr>
                                        <p:cTn id="170" dur="1" fill="hold">
                                          <p:stCondLst>
                                            <p:cond delay="0"/>
                                          </p:stCondLst>
                                        </p:cTn>
                                        <p:tgtEl>
                                          <p:spTgt spid="93"/>
                                        </p:tgtEl>
                                        <p:attrNameLst>
                                          <p:attrName>style.visibility</p:attrName>
                                        </p:attrNameLst>
                                      </p:cBhvr>
                                      <p:to>
                                        <p:strVal val="visible"/>
                                      </p:to>
                                    </p:set>
                                    <p:anim calcmode="lin" valueType="num">
                                      <p:cBhvr>
                                        <p:cTn id="171" dur="500" fill="hold"/>
                                        <p:tgtEl>
                                          <p:spTgt spid="93"/>
                                        </p:tgtEl>
                                        <p:attrNameLst>
                                          <p:attrName>ppt_w</p:attrName>
                                        </p:attrNameLst>
                                      </p:cBhvr>
                                      <p:tavLst>
                                        <p:tav tm="0">
                                          <p:val>
                                            <p:fltVal val="0"/>
                                          </p:val>
                                        </p:tav>
                                        <p:tav tm="100000">
                                          <p:val>
                                            <p:strVal val="#ppt_w"/>
                                          </p:val>
                                        </p:tav>
                                      </p:tavLst>
                                    </p:anim>
                                    <p:anim calcmode="lin" valueType="num">
                                      <p:cBhvr>
                                        <p:cTn id="172" dur="500" fill="hold"/>
                                        <p:tgtEl>
                                          <p:spTgt spid="9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69"/>
                                            </p:cond>
                                          </p:stCondLst>
                                          <p:endCondLst>
                                            <p:cond evt="onStopAudio" delay="0">
                                              <p:tgtEl>
                                                <p:sldTgt/>
                                              </p:tgtEl>
                                            </p:cond>
                                          </p:endCondLst>
                                        </p:cTn>
                                        <p:tgtEl>
                                          <p:sndTgt r:embed="rId5" name="drumroll.wav"/>
                                        </p:tgtEl>
                                      </p:cMediaNode>
                                    </p:audio>
                                  </p:subTnLst>
                                </p:cTn>
                              </p:par>
                            </p:childTnLst>
                          </p:cTn>
                        </p:par>
                        <p:par>
                          <p:cTn id="173" fill="hold" nodeType="afterGroup">
                            <p:stCondLst>
                              <p:cond delay="10500"/>
                            </p:stCondLst>
                            <p:childTnLst>
                              <p:par>
                                <p:cTn id="174" presetID="35" presetClass="emph" presetSubtype="0" repeatCount="3000" fill="hold" nodeType="afterEffect">
                                  <p:stCondLst>
                                    <p:cond delay="0"/>
                                  </p:stCondLst>
                                  <p:childTnLst>
                                    <p:anim calcmode="discrete" valueType="str">
                                      <p:cBhvr>
                                        <p:cTn id="175" dur="1000" fill="hold"/>
                                        <p:tgtEl>
                                          <p:spTgt spid="93"/>
                                        </p:tgtEl>
                                        <p:attrNameLst>
                                          <p:attrName>style.visibility</p:attrName>
                                        </p:attrNameLst>
                                      </p:cBhvr>
                                      <p:tavLst>
                                        <p:tav tm="0">
                                          <p:val>
                                            <p:strVal val="hidden"/>
                                          </p:val>
                                        </p:tav>
                                        <p:tav tm="50000">
                                          <p:val>
                                            <p:strVal val="visible"/>
                                          </p:val>
                                        </p:tav>
                                      </p:tavLst>
                                    </p:anim>
                                  </p:childTnLst>
                                </p:cTn>
                              </p:par>
                            </p:childTnLst>
                          </p:cTn>
                        </p:par>
                      </p:childTnLst>
                    </p:cTn>
                  </p:par>
                  <p:par>
                    <p:cTn id="176" fill="hold" nodeType="clickPar">
                      <p:stCondLst>
                        <p:cond delay="indefinite"/>
                      </p:stCondLst>
                      <p:childTnLst>
                        <p:par>
                          <p:cTn id="177" fill="hold" nodeType="withGroup">
                            <p:stCondLst>
                              <p:cond delay="0"/>
                            </p:stCondLst>
                            <p:childTnLst>
                              <p:par>
                                <p:cTn id="178" presetID="23" presetClass="emph" presetSubtype="0" fill="hold" grpId="0" nodeType="clickEffect">
                                  <p:stCondLst>
                                    <p:cond delay="100"/>
                                  </p:stCondLst>
                                  <p:iterate type="lt">
                                    <p:tmPct val="0"/>
                                  </p:iterate>
                                  <p:childTnLst>
                                    <p:animClr clrSpc="hsl" dir="cw">
                                      <p:cBhvr override="childStyle">
                                        <p:cTn id="179" dur="500" fill="hold"/>
                                        <p:tgtEl>
                                          <p:spTgt spid="130"/>
                                        </p:tgtEl>
                                        <p:attrNameLst>
                                          <p:attrName>style.color</p:attrName>
                                        </p:attrNameLst>
                                      </p:cBhvr>
                                      <p:by>
                                        <p:hsl h="10842353" s="0" l="0"/>
                                      </p:by>
                                    </p:animClr>
                                    <p:animClr clrSpc="hsl" dir="cw">
                                      <p:cBhvr>
                                        <p:cTn id="180" dur="500" fill="hold"/>
                                        <p:tgtEl>
                                          <p:spTgt spid="130"/>
                                        </p:tgtEl>
                                        <p:attrNameLst>
                                          <p:attrName>fillcolor</p:attrName>
                                        </p:attrNameLst>
                                      </p:cBhvr>
                                      <p:by>
                                        <p:hsl h="10842353" s="0" l="0"/>
                                      </p:by>
                                    </p:animClr>
                                    <p:animClr clrSpc="hsl" dir="cw">
                                      <p:cBhvr>
                                        <p:cTn id="181" dur="500" fill="hold"/>
                                        <p:tgtEl>
                                          <p:spTgt spid="130"/>
                                        </p:tgtEl>
                                        <p:attrNameLst>
                                          <p:attrName>stroke.color</p:attrName>
                                        </p:attrNameLst>
                                      </p:cBhvr>
                                      <p:by>
                                        <p:hsl h="10842353" s="0" l="0"/>
                                      </p:by>
                                    </p:animClr>
                                    <p:set>
                                      <p:cBhvr>
                                        <p:cTn id="182" dur="500" fill="hold"/>
                                        <p:tgtEl>
                                          <p:spTgt spid="130"/>
                                        </p:tgtEl>
                                        <p:attrNameLst>
                                          <p:attrName>fill.type</p:attrName>
                                        </p:attrNameLst>
                                      </p:cBhvr>
                                      <p:to>
                                        <p:strVal val="solid"/>
                                      </p:to>
                                    </p:set>
                                  </p:childTnLst>
                                  <p:subTnLst>
                                    <p:audio>
                                      <p:cMediaNode>
                                        <p:cTn display="0" masterRel="sameClick">
                                          <p:stCondLst>
                                            <p:cond evt="begin" delay="0">
                                              <p:tn val="178"/>
                                            </p:cond>
                                          </p:stCondLst>
                                          <p:endCondLst>
                                            <p:cond evt="onStopAudio" delay="0">
                                              <p:tgtEl>
                                                <p:sldTgt/>
                                              </p:tgtEl>
                                            </p:cond>
                                          </p:endCondLst>
                                        </p:cTn>
                                        <p:tgtEl>
                                          <p:sndTgt r:embed="rId6" name="FELIZ2.WAV"/>
                                        </p:tgtEl>
                                      </p:cMediaNode>
                                    </p:audio>
                                  </p:subTnLst>
                                </p:cTn>
                              </p:par>
                              <p:par>
                                <p:cTn id="183" presetID="34" presetClass="emph" presetSubtype="0" fill="hold" grpId="1" nodeType="withEffect">
                                  <p:stCondLst>
                                    <p:cond delay="0"/>
                                  </p:stCondLst>
                                  <p:iterate type="lt">
                                    <p:tmPct val="10000"/>
                                  </p:iterate>
                                  <p:childTnLst>
                                    <p:animMotion origin="layout" path="M 0.0 0.0 L 0.0 -0.07213" pathEditMode="relative" ptsTypes="">
                                      <p:cBhvr>
                                        <p:cTn id="184" dur="250" accel="50000" decel="50000" autoRev="1" fill="hold">
                                          <p:stCondLst>
                                            <p:cond delay="0"/>
                                          </p:stCondLst>
                                        </p:cTn>
                                        <p:tgtEl>
                                          <p:spTgt spid="130"/>
                                        </p:tgtEl>
                                        <p:attrNameLst>
                                          <p:attrName>ppt_x</p:attrName>
                                          <p:attrName>ppt_y</p:attrName>
                                        </p:attrNameLst>
                                      </p:cBhvr>
                                    </p:animMotion>
                                    <p:animRot by="1500000">
                                      <p:cBhvr>
                                        <p:cTn id="185" dur="125" fill="hold">
                                          <p:stCondLst>
                                            <p:cond delay="0"/>
                                          </p:stCondLst>
                                        </p:cTn>
                                        <p:tgtEl>
                                          <p:spTgt spid="130"/>
                                        </p:tgtEl>
                                        <p:attrNameLst>
                                          <p:attrName>r</p:attrName>
                                        </p:attrNameLst>
                                      </p:cBhvr>
                                    </p:animRot>
                                    <p:animRot by="-1500000">
                                      <p:cBhvr>
                                        <p:cTn id="186" dur="125" fill="hold">
                                          <p:stCondLst>
                                            <p:cond delay="125"/>
                                          </p:stCondLst>
                                        </p:cTn>
                                        <p:tgtEl>
                                          <p:spTgt spid="130"/>
                                        </p:tgtEl>
                                        <p:attrNameLst>
                                          <p:attrName>r</p:attrName>
                                        </p:attrNameLst>
                                      </p:cBhvr>
                                    </p:animRot>
                                    <p:animRot by="-1500000">
                                      <p:cBhvr>
                                        <p:cTn id="187" dur="125" fill="hold">
                                          <p:stCondLst>
                                            <p:cond delay="250"/>
                                          </p:stCondLst>
                                        </p:cTn>
                                        <p:tgtEl>
                                          <p:spTgt spid="130"/>
                                        </p:tgtEl>
                                        <p:attrNameLst>
                                          <p:attrName>r</p:attrName>
                                        </p:attrNameLst>
                                      </p:cBhvr>
                                    </p:animRot>
                                    <p:animRot by="1500000">
                                      <p:cBhvr>
                                        <p:cTn id="188" dur="125" fill="hold">
                                          <p:stCondLst>
                                            <p:cond delay="375"/>
                                          </p:stCondLst>
                                        </p:cTn>
                                        <p:tgtEl>
                                          <p:spTgt spid="1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8" grpId="0" animBg="1"/>
      <p:bldP spid="119" grpId="0" animBg="1"/>
      <p:bldP spid="120" grpId="0" animBg="1"/>
      <p:bldP spid="123" grpId="0" animBg="1"/>
      <p:bldP spid="124" grpId="0" animBg="1"/>
      <p:bldP spid="128" grpId="0" animBg="1"/>
      <p:bldP spid="129" grpId="0" animBg="1"/>
      <p:bldP spid="130" grpId="0" animBg="1"/>
      <p:bldP spid="130" grpId="1" animBg="1"/>
      <p:bldP spid="133" grpId="0" animBg="1"/>
      <p:bldP spid="134" grpId="0" animBg="1"/>
      <p:bldP spid="135" grpId="0" animBg="1"/>
      <p:bldP spid="135" grpId="1" animBg="1"/>
      <p:bldP spid="136" grpId="0" animBg="1"/>
      <p:bldP spid="83" grpId="0"/>
      <p:bldP spid="83" grpId="1"/>
      <p:bldP spid="84" grpId="0"/>
      <p:bldP spid="84" grpId="1"/>
      <p:bldP spid="85" grpId="0"/>
      <p:bldP spid="85" grpId="1"/>
      <p:bldP spid="86" grpId="0"/>
      <p:bldP spid="86" grpId="1"/>
      <p:bldP spid="87" grpId="0"/>
      <p:bldP spid="87" grpId="1"/>
      <p:bldP spid="88" grpId="0"/>
      <p:bldP spid="88" grpId="1"/>
      <p:bldP spid="89" grpId="0"/>
      <p:bldP spid="89" grpId="1"/>
      <p:bldP spid="90" grpId="0"/>
      <p:bldP spid="90" grpId="1"/>
      <p:bldP spid="91" grpId="0"/>
      <p:bldP spid="91" grpId="1"/>
      <p:bldP spid="92" grpId="0"/>
      <p:bldP spid="92" grpId="1"/>
      <p:bldP spid="9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AutoShape 51"/>
          <p:cNvSpPr>
            <a:spLocks noChangeArrowheads="1"/>
          </p:cNvSpPr>
          <p:nvPr/>
        </p:nvSpPr>
        <p:spPr bwMode="auto">
          <a:xfrm>
            <a:off x="3152637" y="968375"/>
            <a:ext cx="7848968" cy="1143000"/>
          </a:xfrm>
          <a:prstGeom prst="roundRect">
            <a:avLst>
              <a:gd name="adj" fmla="val 16667"/>
            </a:avLst>
          </a:prstGeom>
          <a:solidFill>
            <a:srgbClr val="C00000"/>
          </a:solidFill>
          <a:ln w="9525">
            <a:solidFill>
              <a:srgbClr val="FF6600"/>
            </a:solidFill>
            <a:round/>
            <a:headEnd/>
            <a:tailEnd/>
          </a:ln>
        </p:spPr>
        <p:txBody>
          <a:bodyPr wrap="none" anchor="ctr"/>
          <a:lstStyle/>
          <a:p>
            <a:pPr algn="ctr">
              <a:buFont typeface="Arial" charset="0"/>
              <a:buNone/>
            </a:pPr>
            <a:r>
              <a:rPr lang="en-US" sz="2800" b="1">
                <a:solidFill>
                  <a:srgbClr val="FFFF00"/>
                </a:solidFill>
                <a:latin typeface="Arial" charset="0"/>
              </a:rPr>
              <a:t>Câu kể dùng để làm gì</a:t>
            </a:r>
            <a:endParaRPr lang="en-US" sz="2800">
              <a:solidFill>
                <a:srgbClr val="FFFF00"/>
              </a:solidFill>
              <a:latin typeface="Arial" charset="0"/>
            </a:endParaRPr>
          </a:p>
        </p:txBody>
      </p:sp>
      <p:grpSp>
        <p:nvGrpSpPr>
          <p:cNvPr id="16387" name="Group 51"/>
          <p:cNvGrpSpPr>
            <a:grpSpLocks/>
          </p:cNvGrpSpPr>
          <p:nvPr/>
        </p:nvGrpSpPr>
        <p:grpSpPr bwMode="auto">
          <a:xfrm>
            <a:off x="1521414" y="-4763"/>
            <a:ext cx="319879" cy="6858001"/>
            <a:chOff x="202295" y="-322943"/>
            <a:chExt cx="319314" cy="7180943"/>
          </a:xfrm>
        </p:grpSpPr>
        <p:sp>
          <p:nvSpPr>
            <p:cNvPr id="112" name="Rectangle 111"/>
            <p:cNvSpPr/>
            <p:nvPr/>
          </p:nvSpPr>
          <p:spPr bwMode="auto">
            <a:xfrm>
              <a:off x="202295" y="-322943"/>
              <a:ext cx="319314" cy="7165982"/>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a:defRPr/>
              </a:pPr>
              <a:endParaRPr lang="en-US" sz="2000">
                <a:solidFill>
                  <a:prstClr val="black"/>
                </a:solidFill>
                <a:latin typeface=".VnTime" pitchFamily="34" charset="0"/>
              </a:endParaRPr>
            </a:p>
          </p:txBody>
        </p:sp>
        <p:sp>
          <p:nvSpPr>
            <p:cNvPr id="16446"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p>
              <a:endParaRPr lang="en-US" sz="2000">
                <a:solidFill>
                  <a:srgbClr val="000000"/>
                </a:solidFill>
                <a:latin typeface=".VnTime" pitchFamily="34" charset="0"/>
              </a:endParaRPr>
            </a:p>
          </p:txBody>
        </p:sp>
        <p:sp>
          <p:nvSpPr>
            <p:cNvPr id="114" name="Rectangle 113"/>
            <p:cNvSpPr/>
            <p:nvPr/>
          </p:nvSpPr>
          <p:spPr bwMode="auto">
            <a:xfrm>
              <a:off x="324620" y="-307982"/>
              <a:ext cx="74665" cy="7165982"/>
            </a:xfrm>
            <a:prstGeom prst="rect">
              <a:avLst/>
            </a:prstGeom>
            <a:solidFill>
              <a:srgbClr val="A3C8FF"/>
            </a:solidFill>
            <a:ln w="9525" cap="flat" cmpd="sng" algn="ctr">
              <a:noFill/>
              <a:prstDash val="solid"/>
              <a:round/>
              <a:headEnd type="none" w="med" len="med"/>
              <a:tailEnd type="none" w="med" len="med"/>
            </a:ln>
            <a:effectLst/>
          </p:spPr>
          <p:txBody>
            <a:bodyPr/>
            <a:lstStyle/>
            <a:p>
              <a:pPr>
                <a:defRPr/>
              </a:pPr>
              <a:endParaRPr lang="en-US" sz="2000">
                <a:solidFill>
                  <a:prstClr val="black"/>
                </a:solidFill>
                <a:effectLst>
                  <a:glow rad="101600">
                    <a:srgbClr val="5B9BD5">
                      <a:satMod val="175000"/>
                      <a:alpha val="40000"/>
                    </a:srgbClr>
                  </a:glow>
                </a:effectLst>
                <a:latin typeface=".VnTime" pitchFamily="34" charset="0"/>
              </a:endParaRPr>
            </a:p>
          </p:txBody>
        </p:sp>
      </p:grpSp>
      <p:sp>
        <p:nvSpPr>
          <p:cNvPr id="115" name="AutoShape 51"/>
          <p:cNvSpPr>
            <a:spLocks noChangeArrowheads="1"/>
          </p:cNvSpPr>
          <p:nvPr/>
        </p:nvSpPr>
        <p:spPr bwMode="auto">
          <a:xfrm>
            <a:off x="3200381" y="2209800"/>
            <a:ext cx="6324371" cy="1100138"/>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4000">
                <a:solidFill>
                  <a:srgbClr val="FFFFFF"/>
                </a:solidFill>
                <a:cs typeface="Times New Roman" pitchFamily="18" charset="0"/>
              </a:rPr>
              <a:t>Kể, tả về sự vật, sự việc</a:t>
            </a:r>
          </a:p>
          <a:p>
            <a:pPr algn="ctr"/>
            <a:endParaRPr lang="en-US">
              <a:solidFill>
                <a:srgbClr val="000000"/>
              </a:solidFill>
              <a:latin typeface="Arial" charset="0"/>
            </a:endParaRPr>
          </a:p>
        </p:txBody>
      </p:sp>
      <p:pic>
        <p:nvPicPr>
          <p:cNvPr id="116" name="Picture 37" descr="Blue_chapterlis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62531" y="2938464"/>
            <a:ext cx="593606"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Picture 116" descr="Classicmode"/>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1842884" y="2490789"/>
            <a:ext cx="1500726"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 name="Oval 59">
            <a:hlinkHover r:id="" action="ppaction://noaction" highlightClick="1">
              <a:snd r:embed="rId9" name="cached_combo42.wav"/>
            </a:hlinkHover>
          </p:cNvPr>
          <p:cNvSpPr>
            <a:spLocks noChangeArrowheads="1"/>
          </p:cNvSpPr>
          <p:nvPr/>
        </p:nvSpPr>
        <p:spPr bwMode="auto">
          <a:xfrm>
            <a:off x="1919273" y="2789239"/>
            <a:ext cx="817999"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000">
              <a:solidFill>
                <a:srgbClr val="000000"/>
              </a:solidFill>
              <a:latin typeface=".VnTime" pitchFamily="34" charset="0"/>
            </a:endParaRPr>
          </a:p>
        </p:txBody>
      </p:sp>
      <p:sp>
        <p:nvSpPr>
          <p:cNvPr id="119" name="WordArt 226"/>
          <p:cNvSpPr>
            <a:spLocks noChangeArrowheads="1" noChangeShapeType="1" noTextEdit="1"/>
          </p:cNvSpPr>
          <p:nvPr/>
        </p:nvSpPr>
        <p:spPr bwMode="auto">
          <a:xfrm>
            <a:off x="2126160" y="2676525"/>
            <a:ext cx="459926"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A</a:t>
            </a:r>
          </a:p>
        </p:txBody>
      </p:sp>
      <p:sp>
        <p:nvSpPr>
          <p:cNvPr id="120" name="AutoShape 51"/>
          <p:cNvSpPr>
            <a:spLocks noChangeArrowheads="1"/>
          </p:cNvSpPr>
          <p:nvPr/>
        </p:nvSpPr>
        <p:spPr bwMode="auto">
          <a:xfrm>
            <a:off x="3152637" y="3419476"/>
            <a:ext cx="6372114" cy="1152525"/>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4000">
                <a:solidFill>
                  <a:srgbClr val="E7E6E6"/>
                </a:solidFill>
                <a:cs typeface="Times New Roman" pitchFamily="18" charset="0"/>
              </a:rPr>
              <a:t>Giới thiệu về sự vật, sự việc</a:t>
            </a:r>
          </a:p>
        </p:txBody>
      </p:sp>
      <p:pic>
        <p:nvPicPr>
          <p:cNvPr id="121" name="Picture 37" descr="Blue_chapterlis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3434" y="3929064"/>
            <a:ext cx="593606"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Picture 39" descr="Classicmode"/>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1823787" y="3598864"/>
            <a:ext cx="1500726"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 name="Oval 59">
            <a:hlinkHover r:id="" action="ppaction://noaction" highlightClick="1">
              <a:snd r:embed="rId9" name="cached_combo42.wav"/>
            </a:hlinkHover>
          </p:cNvPr>
          <p:cNvSpPr>
            <a:spLocks noChangeArrowheads="1"/>
          </p:cNvSpPr>
          <p:nvPr/>
        </p:nvSpPr>
        <p:spPr bwMode="auto">
          <a:xfrm>
            <a:off x="1900176" y="3617913"/>
            <a:ext cx="817999"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000">
              <a:solidFill>
                <a:srgbClr val="000000"/>
              </a:solidFill>
              <a:latin typeface=".VnTime" pitchFamily="34" charset="0"/>
            </a:endParaRPr>
          </a:p>
        </p:txBody>
      </p:sp>
      <p:sp>
        <p:nvSpPr>
          <p:cNvPr id="124" name="WordArt 226"/>
          <p:cNvSpPr>
            <a:spLocks noChangeArrowheads="1" noChangeShapeType="1" noTextEdit="1"/>
          </p:cNvSpPr>
          <p:nvPr/>
        </p:nvSpPr>
        <p:spPr bwMode="auto">
          <a:xfrm>
            <a:off x="2107063" y="3784600"/>
            <a:ext cx="459926"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B</a:t>
            </a:r>
          </a:p>
        </p:txBody>
      </p:sp>
      <p:sp>
        <p:nvSpPr>
          <p:cNvPr id="125" name="AutoShape 51"/>
          <p:cNvSpPr>
            <a:spLocks noChangeArrowheads="1"/>
          </p:cNvSpPr>
          <p:nvPr/>
        </p:nvSpPr>
        <p:spPr bwMode="auto">
          <a:xfrm>
            <a:off x="3152637" y="4648200"/>
            <a:ext cx="6372114" cy="11430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3600">
                <a:solidFill>
                  <a:srgbClr val="FFFFFF"/>
                </a:solidFill>
                <a:cs typeface="Times New Roman" pitchFamily="18" charset="0"/>
              </a:rPr>
              <a:t>Nói lên ý kiến, tâm tư, tình cảm</a:t>
            </a:r>
          </a:p>
        </p:txBody>
      </p:sp>
      <p:pic>
        <p:nvPicPr>
          <p:cNvPr id="126" name="Picture 37" descr="Blue_chapterlis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3434" y="4919664"/>
            <a:ext cx="593606"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7" name="Picture 39" descr="Classicmode"/>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1865165" y="4697414"/>
            <a:ext cx="1500726"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 name="Oval 59">
            <a:hlinkHover r:id="" action="ppaction://noaction" highlightClick="1">
              <a:snd r:embed="rId9" name="cached_combo42.wav"/>
            </a:hlinkHover>
          </p:cNvPr>
          <p:cNvSpPr>
            <a:spLocks noChangeArrowheads="1"/>
          </p:cNvSpPr>
          <p:nvPr/>
        </p:nvSpPr>
        <p:spPr bwMode="auto">
          <a:xfrm>
            <a:off x="1900176" y="4770439"/>
            <a:ext cx="817999"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000">
              <a:solidFill>
                <a:srgbClr val="000000"/>
              </a:solidFill>
              <a:latin typeface=".VnTime" pitchFamily="34" charset="0"/>
            </a:endParaRPr>
          </a:p>
        </p:txBody>
      </p:sp>
      <p:sp>
        <p:nvSpPr>
          <p:cNvPr id="129" name="WordArt 226"/>
          <p:cNvSpPr>
            <a:spLocks noChangeArrowheads="1" noChangeShapeType="1" noTextEdit="1"/>
          </p:cNvSpPr>
          <p:nvPr/>
        </p:nvSpPr>
        <p:spPr bwMode="auto">
          <a:xfrm>
            <a:off x="2107063" y="4883150"/>
            <a:ext cx="459926"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c</a:t>
            </a:r>
          </a:p>
        </p:txBody>
      </p:sp>
      <p:sp>
        <p:nvSpPr>
          <p:cNvPr id="130" name="AutoShape 51"/>
          <p:cNvSpPr>
            <a:spLocks noChangeArrowheads="1"/>
          </p:cNvSpPr>
          <p:nvPr/>
        </p:nvSpPr>
        <p:spPr bwMode="auto">
          <a:xfrm>
            <a:off x="3152637" y="5895975"/>
            <a:ext cx="6372114" cy="9017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3600">
                <a:solidFill>
                  <a:srgbClr val="000000"/>
                </a:solidFill>
                <a:latin typeface="Arial" charset="0"/>
              </a:rPr>
              <a:t> </a:t>
            </a:r>
            <a:r>
              <a:rPr lang="en-US" sz="3600">
                <a:solidFill>
                  <a:srgbClr val="FFFFFF"/>
                </a:solidFill>
                <a:cs typeface="Times New Roman" pitchFamily="18" charset="0"/>
              </a:rPr>
              <a:t>Tất cả các đáp án trên.</a:t>
            </a:r>
          </a:p>
        </p:txBody>
      </p:sp>
      <p:pic>
        <p:nvPicPr>
          <p:cNvPr id="131" name="Picture 37" descr="Blue_chapterlis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3434" y="5910264"/>
            <a:ext cx="593606"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Picture 39" descr="Classicmode"/>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1823787" y="5827714"/>
            <a:ext cx="1500726"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 name="Oval 59">
            <a:hlinkHover r:id="" action="ppaction://noaction" highlightClick="1">
              <a:snd r:embed="rId9" name="cached_combo42.wav"/>
            </a:hlinkHover>
          </p:cNvPr>
          <p:cNvSpPr>
            <a:spLocks noChangeArrowheads="1"/>
          </p:cNvSpPr>
          <p:nvPr/>
        </p:nvSpPr>
        <p:spPr bwMode="auto">
          <a:xfrm>
            <a:off x="1900176" y="5761039"/>
            <a:ext cx="817999"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000">
              <a:solidFill>
                <a:srgbClr val="000000"/>
              </a:solidFill>
              <a:latin typeface=".VnTime" pitchFamily="34" charset="0"/>
            </a:endParaRPr>
          </a:p>
        </p:txBody>
      </p:sp>
      <p:sp>
        <p:nvSpPr>
          <p:cNvPr id="134" name="WordArt 226"/>
          <p:cNvSpPr>
            <a:spLocks noChangeArrowheads="1" noChangeShapeType="1" noTextEdit="1"/>
          </p:cNvSpPr>
          <p:nvPr/>
        </p:nvSpPr>
        <p:spPr bwMode="auto">
          <a:xfrm>
            <a:off x="2107063" y="6013450"/>
            <a:ext cx="459926"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D</a:t>
            </a:r>
          </a:p>
        </p:txBody>
      </p:sp>
      <p:sp>
        <p:nvSpPr>
          <p:cNvPr id="135" name="AutoShape 27"/>
          <p:cNvSpPr>
            <a:spLocks noChangeArrowheads="1"/>
          </p:cNvSpPr>
          <p:nvPr/>
        </p:nvSpPr>
        <p:spPr bwMode="auto">
          <a:xfrm>
            <a:off x="1524597" y="993775"/>
            <a:ext cx="1542103"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p>
            <a:endParaRPr lang="en-US">
              <a:solidFill>
                <a:srgbClr val="000000"/>
              </a:solidFill>
              <a:latin typeface="Arial" charset="0"/>
            </a:endParaRPr>
          </a:p>
        </p:txBody>
      </p:sp>
      <p:sp>
        <p:nvSpPr>
          <p:cNvPr id="136" name="WordArt 28"/>
          <p:cNvSpPr>
            <a:spLocks noChangeArrowheads="1" noChangeShapeType="1" noTextEdit="1"/>
          </p:cNvSpPr>
          <p:nvPr/>
        </p:nvSpPr>
        <p:spPr bwMode="auto">
          <a:xfrm>
            <a:off x="1890628" y="1389063"/>
            <a:ext cx="781396" cy="533400"/>
          </a:xfrm>
          <a:prstGeom prst="rect">
            <a:avLst/>
          </a:prstGeom>
        </p:spPr>
        <p:txBody>
          <a:bodyPr wrap="none" fromWordArt="1">
            <a:prstTxWarp prst="textPlain">
              <a:avLst>
                <a:gd name="adj" fmla="val 50000"/>
              </a:avLst>
            </a:prstTxWarp>
          </a:bodyPr>
          <a:lstStyle/>
          <a:p>
            <a:pPr algn="ctr"/>
            <a:r>
              <a:rPr lang="en-US" sz="3600" b="1" kern="10">
                <a:ln w="19050">
                  <a:solidFill>
                    <a:srgbClr val="FFFF00"/>
                  </a:solidFill>
                  <a:round/>
                  <a:headEnd/>
                  <a:tailEnd/>
                </a:ln>
                <a:solidFill>
                  <a:srgbClr val="FFFF00"/>
                </a:solidFill>
                <a:effectLst>
                  <a:outerShdw dist="35921" dir="2700000" algn="ctr" rotWithShape="0">
                    <a:srgbClr val="990000"/>
                  </a:outerShdw>
                </a:effectLst>
                <a:latin typeface="Times New Roman"/>
                <a:cs typeface="Times New Roman"/>
              </a:rPr>
              <a:t>Câu 2</a:t>
            </a:r>
          </a:p>
        </p:txBody>
      </p:sp>
      <p:pic>
        <p:nvPicPr>
          <p:cNvPr id="16410" name="Picture 29" descr="Picture1"/>
          <p:cNvPicPr>
            <a:picLocks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519823" y="741363"/>
            <a:ext cx="9142806"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1" name="WordArt 30"/>
          <p:cNvSpPr>
            <a:spLocks noChangeArrowheads="1" noChangeShapeType="1" noTextEdit="1"/>
          </p:cNvSpPr>
          <p:nvPr/>
        </p:nvSpPr>
        <p:spPr bwMode="auto">
          <a:xfrm>
            <a:off x="3561637" y="26988"/>
            <a:ext cx="5974255" cy="762000"/>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TÀI NĂNG NHÍ</a:t>
            </a:r>
          </a:p>
        </p:txBody>
      </p:sp>
      <p:pic>
        <p:nvPicPr>
          <p:cNvPr id="16412" name="Picture 31" descr="Bellcoll">
            <a:hlinkClick r:id="" action="ppaction://hlinkshowjump?jump=firstslide"/>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483220" y="-142875"/>
            <a:ext cx="1651912"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3" name="Picture 51" descr="people008"/>
          <p:cNvPicPr>
            <a:picLocks noChangeAspect="1" noChangeArrowheads="1" noCrop="1"/>
          </p:cNvPicPr>
          <p:nvPr/>
        </p:nvPicPr>
        <p:blipFill>
          <a:blip r:embed="rId12">
            <a:lum contrast="12000"/>
            <a:extLst>
              <a:ext uri="{28A0092B-C50C-407E-A947-70E740481C1C}">
                <a14:useLocalDpi xmlns:a14="http://schemas.microsoft.com/office/drawing/2010/main" val="0"/>
              </a:ext>
            </a:extLst>
          </a:blip>
          <a:srcRect/>
          <a:stretch>
            <a:fillRect/>
          </a:stretch>
        </p:blipFill>
        <p:spPr bwMode="auto">
          <a:xfrm>
            <a:off x="10210661" y="6319838"/>
            <a:ext cx="456743"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414" name="Group 109"/>
          <p:cNvGrpSpPr>
            <a:grpSpLocks/>
          </p:cNvGrpSpPr>
          <p:nvPr/>
        </p:nvGrpSpPr>
        <p:grpSpPr bwMode="auto">
          <a:xfrm>
            <a:off x="10072206" y="2946401"/>
            <a:ext cx="1620083" cy="2195513"/>
            <a:chOff x="-192" y="2484"/>
            <a:chExt cx="1020" cy="1383"/>
          </a:xfrm>
        </p:grpSpPr>
        <p:grpSp>
          <p:nvGrpSpPr>
            <p:cNvPr id="16426" name="Group 110"/>
            <p:cNvGrpSpPr>
              <a:grpSpLocks/>
            </p:cNvGrpSpPr>
            <p:nvPr/>
          </p:nvGrpSpPr>
          <p:grpSpPr bwMode="auto">
            <a:xfrm>
              <a:off x="-192" y="3072"/>
              <a:ext cx="844" cy="795"/>
              <a:chOff x="432" y="2544"/>
              <a:chExt cx="844" cy="795"/>
            </a:xfrm>
          </p:grpSpPr>
          <p:sp>
            <p:nvSpPr>
              <p:cNvPr id="16437" name="Freeform 111"/>
              <p:cNvSpPr>
                <a:spLocks/>
              </p:cNvSpPr>
              <p:nvPr/>
            </p:nvSpPr>
            <p:spPr bwMode="auto">
              <a:xfrm>
                <a:off x="432" y="2544"/>
                <a:ext cx="844" cy="795"/>
              </a:xfrm>
              <a:custGeom>
                <a:avLst/>
                <a:gdLst>
                  <a:gd name="T0" fmla="*/ 325 w 844"/>
                  <a:gd name="T1" fmla="*/ 102 h 795"/>
                  <a:gd name="T2" fmla="*/ 236 w 844"/>
                  <a:gd name="T3" fmla="*/ 506 h 795"/>
                  <a:gd name="T4" fmla="*/ 22 w 844"/>
                  <a:gd name="T5" fmla="*/ 669 h 795"/>
                  <a:gd name="T6" fmla="*/ 50 w 844"/>
                  <a:gd name="T7" fmla="*/ 751 h 795"/>
                  <a:gd name="T8" fmla="*/ 313 w 844"/>
                  <a:gd name="T9" fmla="*/ 792 h 795"/>
                  <a:gd name="T10" fmla="*/ 603 w 844"/>
                  <a:gd name="T11" fmla="*/ 767 h 795"/>
                  <a:gd name="T12" fmla="*/ 829 w 844"/>
                  <a:gd name="T13" fmla="*/ 669 h 795"/>
                  <a:gd name="T14" fmla="*/ 697 w 844"/>
                  <a:gd name="T15" fmla="*/ 516 h 795"/>
                  <a:gd name="T16" fmla="*/ 458 w 844"/>
                  <a:gd name="T17" fmla="*/ 424 h 795"/>
                  <a:gd name="T18" fmla="*/ 561 w 844"/>
                  <a:gd name="T19" fmla="*/ 227 h 795"/>
                  <a:gd name="T20" fmla="*/ 606 w 844"/>
                  <a:gd name="T21" fmla="*/ 43 h 795"/>
                  <a:gd name="T22" fmla="*/ 478 w 844"/>
                  <a:gd name="T23" fmla="*/ 0 h 795"/>
                  <a:gd name="T24" fmla="*/ 325 w 844"/>
                  <a:gd name="T25" fmla="*/ 102 h 7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44" h="795">
                    <a:moveTo>
                      <a:pt x="325" y="102"/>
                    </a:moveTo>
                    <a:cubicBezTo>
                      <a:pt x="285" y="186"/>
                      <a:pt x="292" y="401"/>
                      <a:pt x="236" y="506"/>
                    </a:cubicBezTo>
                    <a:cubicBezTo>
                      <a:pt x="180" y="611"/>
                      <a:pt x="22" y="669"/>
                      <a:pt x="22" y="669"/>
                    </a:cubicBezTo>
                    <a:cubicBezTo>
                      <a:pt x="22" y="669"/>
                      <a:pt x="0" y="731"/>
                      <a:pt x="50" y="751"/>
                    </a:cubicBezTo>
                    <a:cubicBezTo>
                      <a:pt x="100" y="771"/>
                      <a:pt x="221" y="789"/>
                      <a:pt x="313" y="792"/>
                    </a:cubicBezTo>
                    <a:cubicBezTo>
                      <a:pt x="405" y="795"/>
                      <a:pt x="603" y="767"/>
                      <a:pt x="603" y="767"/>
                    </a:cubicBezTo>
                    <a:cubicBezTo>
                      <a:pt x="603" y="767"/>
                      <a:pt x="814" y="713"/>
                      <a:pt x="829" y="669"/>
                    </a:cubicBezTo>
                    <a:cubicBezTo>
                      <a:pt x="844" y="625"/>
                      <a:pt x="759" y="557"/>
                      <a:pt x="697" y="516"/>
                    </a:cubicBezTo>
                    <a:cubicBezTo>
                      <a:pt x="635" y="475"/>
                      <a:pt x="483" y="471"/>
                      <a:pt x="458" y="424"/>
                    </a:cubicBezTo>
                    <a:lnTo>
                      <a:pt x="561" y="227"/>
                    </a:lnTo>
                    <a:cubicBezTo>
                      <a:pt x="586" y="164"/>
                      <a:pt x="620" y="81"/>
                      <a:pt x="606" y="43"/>
                    </a:cubicBezTo>
                    <a:cubicBezTo>
                      <a:pt x="592" y="3"/>
                      <a:pt x="519" y="1"/>
                      <a:pt x="478" y="0"/>
                    </a:cubicBezTo>
                    <a:cubicBezTo>
                      <a:pt x="431" y="10"/>
                      <a:pt x="365" y="18"/>
                      <a:pt x="325" y="102"/>
                    </a:cubicBezTo>
                    <a:close/>
                  </a:path>
                </a:pathLst>
              </a:custGeom>
              <a:gradFill rotWithShape="1">
                <a:gsLst>
                  <a:gs pos="0">
                    <a:srgbClr val="C8A200"/>
                  </a:gs>
                  <a:gs pos="50000">
                    <a:srgbClr val="5D4B00"/>
                  </a:gs>
                  <a:gs pos="100000">
                    <a:srgbClr val="C8A200"/>
                  </a:gs>
                </a:gsLst>
                <a:lin ang="0" scaled="1"/>
              </a:gradFill>
              <a:ln>
                <a:noFill/>
              </a:ln>
              <a:effectLst>
                <a:outerShdw sy="50000" rotWithShape="0">
                  <a:srgbClr val="808080">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a:lstStyle/>
              <a:p>
                <a:endParaRPr lang="en-US"/>
              </a:p>
            </p:txBody>
          </p:sp>
          <p:grpSp>
            <p:nvGrpSpPr>
              <p:cNvPr id="16438" name="Group 112"/>
              <p:cNvGrpSpPr>
                <a:grpSpLocks/>
              </p:cNvGrpSpPr>
              <p:nvPr/>
            </p:nvGrpSpPr>
            <p:grpSpPr bwMode="auto">
              <a:xfrm>
                <a:off x="675" y="2756"/>
                <a:ext cx="281" cy="512"/>
                <a:chOff x="675" y="2756"/>
                <a:chExt cx="281" cy="512"/>
              </a:xfrm>
            </p:grpSpPr>
            <p:grpSp>
              <p:nvGrpSpPr>
                <p:cNvPr id="16439" name="Group 113"/>
                <p:cNvGrpSpPr>
                  <a:grpSpLocks/>
                </p:cNvGrpSpPr>
                <p:nvPr/>
              </p:nvGrpSpPr>
              <p:grpSpPr bwMode="auto">
                <a:xfrm>
                  <a:off x="832" y="2756"/>
                  <a:ext cx="48" cy="121"/>
                  <a:chOff x="768" y="2784"/>
                  <a:chExt cx="96" cy="169"/>
                </a:xfrm>
              </p:grpSpPr>
              <p:sp>
                <p:nvSpPr>
                  <p:cNvPr id="16443" name="Freeform 114"/>
                  <p:cNvSpPr>
                    <a:spLocks/>
                  </p:cNvSpPr>
                  <p:nvPr/>
                </p:nvSpPr>
                <p:spPr bwMode="auto">
                  <a:xfrm>
                    <a:off x="768" y="2784"/>
                    <a:ext cx="96" cy="169"/>
                  </a:xfrm>
                  <a:custGeom>
                    <a:avLst/>
                    <a:gdLst>
                      <a:gd name="T0" fmla="*/ 62 w 96"/>
                      <a:gd name="T1" fmla="*/ 8 h 169"/>
                      <a:gd name="T2" fmla="*/ 1 w 96"/>
                      <a:gd name="T3" fmla="*/ 120 h 169"/>
                      <a:gd name="T4" fmla="*/ 54 w 96"/>
                      <a:gd name="T5" fmla="*/ 160 h 169"/>
                      <a:gd name="T6" fmla="*/ 95 w 96"/>
                      <a:gd name="T7" fmla="*/ 68 h 169"/>
                      <a:gd name="T8" fmla="*/ 62 w 96"/>
                      <a:gd name="T9" fmla="*/ 8 h 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169">
                        <a:moveTo>
                          <a:pt x="62" y="8"/>
                        </a:moveTo>
                        <a:cubicBezTo>
                          <a:pt x="46" y="17"/>
                          <a:pt x="2" y="95"/>
                          <a:pt x="1" y="120"/>
                        </a:cubicBezTo>
                        <a:cubicBezTo>
                          <a:pt x="0" y="145"/>
                          <a:pt x="38" y="169"/>
                          <a:pt x="54" y="160"/>
                        </a:cubicBezTo>
                        <a:cubicBezTo>
                          <a:pt x="70" y="151"/>
                          <a:pt x="94" y="93"/>
                          <a:pt x="95" y="68"/>
                        </a:cubicBezTo>
                        <a:cubicBezTo>
                          <a:pt x="96" y="43"/>
                          <a:pt x="84" y="0"/>
                          <a:pt x="62" y="8"/>
                        </a:cubicBez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44" name="Freeform 115"/>
                  <p:cNvSpPr>
                    <a:spLocks/>
                  </p:cNvSpPr>
                  <p:nvPr/>
                </p:nvSpPr>
                <p:spPr bwMode="auto">
                  <a:xfrm>
                    <a:off x="796" y="2832"/>
                    <a:ext cx="48" cy="85"/>
                  </a:xfrm>
                  <a:custGeom>
                    <a:avLst/>
                    <a:gdLst>
                      <a:gd name="T0" fmla="*/ 8 w 96"/>
                      <a:gd name="T1" fmla="*/ 1 h 169"/>
                      <a:gd name="T2" fmla="*/ 1 w 96"/>
                      <a:gd name="T3" fmla="*/ 15 h 169"/>
                      <a:gd name="T4" fmla="*/ 7 w 96"/>
                      <a:gd name="T5" fmla="*/ 20 h 169"/>
                      <a:gd name="T6" fmla="*/ 12 w 96"/>
                      <a:gd name="T7" fmla="*/ 9 h 169"/>
                      <a:gd name="T8" fmla="*/ 8 w 96"/>
                      <a:gd name="T9" fmla="*/ 1 h 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169">
                        <a:moveTo>
                          <a:pt x="62" y="8"/>
                        </a:moveTo>
                        <a:cubicBezTo>
                          <a:pt x="46" y="17"/>
                          <a:pt x="2" y="95"/>
                          <a:pt x="1" y="120"/>
                        </a:cubicBezTo>
                        <a:cubicBezTo>
                          <a:pt x="0" y="145"/>
                          <a:pt x="38" y="169"/>
                          <a:pt x="54" y="160"/>
                        </a:cubicBezTo>
                        <a:cubicBezTo>
                          <a:pt x="70" y="151"/>
                          <a:pt x="94" y="93"/>
                          <a:pt x="95" y="68"/>
                        </a:cubicBezTo>
                        <a:cubicBezTo>
                          <a:pt x="96" y="43"/>
                          <a:pt x="84" y="0"/>
                          <a:pt x="62" y="8"/>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40" name="Group 116"/>
                <p:cNvGrpSpPr>
                  <a:grpSpLocks/>
                </p:cNvGrpSpPr>
                <p:nvPr/>
              </p:nvGrpSpPr>
              <p:grpSpPr bwMode="auto">
                <a:xfrm>
                  <a:off x="675" y="3086"/>
                  <a:ext cx="281" cy="182"/>
                  <a:chOff x="675" y="3086"/>
                  <a:chExt cx="281" cy="182"/>
                </a:xfrm>
              </p:grpSpPr>
              <p:sp>
                <p:nvSpPr>
                  <p:cNvPr id="16441" name="Freeform 117"/>
                  <p:cNvSpPr>
                    <a:spLocks/>
                  </p:cNvSpPr>
                  <p:nvPr/>
                </p:nvSpPr>
                <p:spPr bwMode="auto">
                  <a:xfrm>
                    <a:off x="675" y="3086"/>
                    <a:ext cx="281" cy="182"/>
                  </a:xfrm>
                  <a:custGeom>
                    <a:avLst/>
                    <a:gdLst>
                      <a:gd name="T0" fmla="*/ 281 w 281"/>
                      <a:gd name="T1" fmla="*/ 23 h 182"/>
                      <a:gd name="T2" fmla="*/ 169 w 281"/>
                      <a:gd name="T3" fmla="*/ 26 h 182"/>
                      <a:gd name="T4" fmla="*/ 17 w 281"/>
                      <a:gd name="T5" fmla="*/ 78 h 182"/>
                      <a:gd name="T6" fmla="*/ 69 w 281"/>
                      <a:gd name="T7" fmla="*/ 173 h 182"/>
                      <a:gd name="T8" fmla="*/ 237 w 281"/>
                      <a:gd name="T9" fmla="*/ 130 h 182"/>
                      <a:gd name="T10" fmla="*/ 281 w 281"/>
                      <a:gd name="T11" fmla="*/ 23 h 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182">
                        <a:moveTo>
                          <a:pt x="281" y="23"/>
                        </a:moveTo>
                        <a:cubicBezTo>
                          <a:pt x="264" y="0"/>
                          <a:pt x="213" y="17"/>
                          <a:pt x="169" y="26"/>
                        </a:cubicBezTo>
                        <a:cubicBezTo>
                          <a:pt x="125" y="35"/>
                          <a:pt x="34" y="53"/>
                          <a:pt x="17" y="78"/>
                        </a:cubicBezTo>
                        <a:cubicBezTo>
                          <a:pt x="0" y="103"/>
                          <a:pt x="32" y="164"/>
                          <a:pt x="69" y="173"/>
                        </a:cubicBezTo>
                        <a:cubicBezTo>
                          <a:pt x="106" y="182"/>
                          <a:pt x="202" y="155"/>
                          <a:pt x="237" y="130"/>
                        </a:cubicBezTo>
                        <a:cubicBezTo>
                          <a:pt x="272" y="105"/>
                          <a:pt x="272" y="45"/>
                          <a:pt x="281" y="23"/>
                        </a:cubicBez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42" name="Freeform 118"/>
                  <p:cNvSpPr>
                    <a:spLocks/>
                  </p:cNvSpPr>
                  <p:nvPr/>
                </p:nvSpPr>
                <p:spPr bwMode="auto">
                  <a:xfrm>
                    <a:off x="720" y="3128"/>
                    <a:ext cx="192" cy="93"/>
                  </a:xfrm>
                  <a:custGeom>
                    <a:avLst/>
                    <a:gdLst>
                      <a:gd name="T0" fmla="*/ 90 w 281"/>
                      <a:gd name="T1" fmla="*/ 3 h 182"/>
                      <a:gd name="T2" fmla="*/ 54 w 281"/>
                      <a:gd name="T3" fmla="*/ 4 h 182"/>
                      <a:gd name="T4" fmla="*/ 5 w 281"/>
                      <a:gd name="T5" fmla="*/ 10 h 182"/>
                      <a:gd name="T6" fmla="*/ 22 w 281"/>
                      <a:gd name="T7" fmla="*/ 23 h 182"/>
                      <a:gd name="T8" fmla="*/ 76 w 281"/>
                      <a:gd name="T9" fmla="*/ 17 h 182"/>
                      <a:gd name="T10" fmla="*/ 90 w 281"/>
                      <a:gd name="T11" fmla="*/ 3 h 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182">
                        <a:moveTo>
                          <a:pt x="281" y="23"/>
                        </a:moveTo>
                        <a:cubicBezTo>
                          <a:pt x="264" y="0"/>
                          <a:pt x="213" y="17"/>
                          <a:pt x="169" y="26"/>
                        </a:cubicBezTo>
                        <a:cubicBezTo>
                          <a:pt x="125" y="35"/>
                          <a:pt x="34" y="53"/>
                          <a:pt x="17" y="78"/>
                        </a:cubicBezTo>
                        <a:cubicBezTo>
                          <a:pt x="0" y="103"/>
                          <a:pt x="32" y="164"/>
                          <a:pt x="69" y="173"/>
                        </a:cubicBezTo>
                        <a:cubicBezTo>
                          <a:pt x="106" y="182"/>
                          <a:pt x="202" y="155"/>
                          <a:pt x="237" y="130"/>
                        </a:cubicBezTo>
                        <a:cubicBezTo>
                          <a:pt x="272" y="105"/>
                          <a:pt x="272" y="45"/>
                          <a:pt x="281" y="23"/>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16427" name="Group 119"/>
            <p:cNvGrpSpPr>
              <a:grpSpLocks/>
            </p:cNvGrpSpPr>
            <p:nvPr/>
          </p:nvGrpSpPr>
          <p:grpSpPr bwMode="auto">
            <a:xfrm>
              <a:off x="12" y="2484"/>
              <a:ext cx="816" cy="816"/>
              <a:chOff x="1008" y="1104"/>
              <a:chExt cx="816" cy="816"/>
            </a:xfrm>
          </p:grpSpPr>
          <p:sp>
            <p:nvSpPr>
              <p:cNvPr id="16428" name="Oval 120"/>
              <p:cNvSpPr>
                <a:spLocks noChangeArrowheads="1"/>
              </p:cNvSpPr>
              <p:nvPr/>
            </p:nvSpPr>
            <p:spPr bwMode="auto">
              <a:xfrm>
                <a:off x="1008" y="1104"/>
                <a:ext cx="816" cy="816"/>
              </a:xfrm>
              <a:prstGeom prst="ellipse">
                <a:avLst/>
              </a:prstGeom>
              <a:gradFill rotWithShape="1">
                <a:gsLst>
                  <a:gs pos="0">
                    <a:srgbClr val="66CCFF"/>
                  </a:gs>
                  <a:gs pos="100000">
                    <a:srgbClr val="51A2CA"/>
                  </a:gs>
                </a:gsLst>
                <a:path path="rect">
                  <a:fillToRect t="100000" r="100000"/>
                </a:path>
              </a:gradFill>
              <a:ln w="38100">
                <a:solidFill>
                  <a:srgbClr val="FF0000"/>
                </a:solidFill>
                <a:round/>
                <a:headEnd/>
                <a:tailEnd/>
              </a:ln>
              <a:effectLst>
                <a:prstShdw prst="shdw13" dist="53882" dir="13500000">
                  <a:schemeClr val="bg2">
                    <a:alpha val="50000"/>
                  </a:schemeClr>
                </a:prstShdw>
              </a:effectLst>
            </p:spPr>
            <p:txBody>
              <a:bodyPr wrap="none" anchor="ctr"/>
              <a:lstStyle/>
              <a:p>
                <a:endParaRPr lang="en-US">
                  <a:solidFill>
                    <a:srgbClr val="000000"/>
                  </a:solidFill>
                </a:endParaRPr>
              </a:p>
            </p:txBody>
          </p:sp>
          <p:sp>
            <p:nvSpPr>
              <p:cNvPr id="16429" name="Rectangle 121"/>
              <p:cNvSpPr>
                <a:spLocks noChangeArrowheads="1"/>
              </p:cNvSpPr>
              <p:nvPr/>
            </p:nvSpPr>
            <p:spPr bwMode="auto">
              <a:xfrm>
                <a:off x="1391" y="1149"/>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6430" name="Rectangle 122"/>
              <p:cNvSpPr>
                <a:spLocks noChangeArrowheads="1"/>
              </p:cNvSpPr>
              <p:nvPr/>
            </p:nvSpPr>
            <p:spPr bwMode="auto">
              <a:xfrm rot="5400000">
                <a:off x="1709" y="1447"/>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6431" name="Rectangle 123"/>
              <p:cNvSpPr>
                <a:spLocks noChangeArrowheads="1"/>
              </p:cNvSpPr>
              <p:nvPr/>
            </p:nvSpPr>
            <p:spPr bwMode="auto">
              <a:xfrm>
                <a:off x="1392" y="1793"/>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6432" name="Rectangle 124"/>
              <p:cNvSpPr>
                <a:spLocks noChangeArrowheads="1"/>
              </p:cNvSpPr>
              <p:nvPr/>
            </p:nvSpPr>
            <p:spPr bwMode="auto">
              <a:xfrm rot="5400000">
                <a:off x="1072" y="1450"/>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6433" name="Rectangle 125"/>
              <p:cNvSpPr>
                <a:spLocks noChangeArrowheads="1"/>
              </p:cNvSpPr>
              <p:nvPr/>
            </p:nvSpPr>
            <p:spPr bwMode="auto">
              <a:xfrm rot="3000000">
                <a:off x="1139" y="1664"/>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6434" name="Rectangle 126"/>
              <p:cNvSpPr>
                <a:spLocks noChangeArrowheads="1"/>
              </p:cNvSpPr>
              <p:nvPr/>
            </p:nvSpPr>
            <p:spPr bwMode="auto">
              <a:xfrm rot="3000000">
                <a:off x="1629" y="1257"/>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6435" name="Rectangle 127"/>
              <p:cNvSpPr>
                <a:spLocks noChangeArrowheads="1"/>
              </p:cNvSpPr>
              <p:nvPr/>
            </p:nvSpPr>
            <p:spPr bwMode="auto">
              <a:xfrm rot="-3000000">
                <a:off x="1155" y="1254"/>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6436" name="Rectangle 128"/>
              <p:cNvSpPr>
                <a:spLocks noChangeArrowheads="1"/>
              </p:cNvSpPr>
              <p:nvPr/>
            </p:nvSpPr>
            <p:spPr bwMode="auto">
              <a:xfrm rot="-3000000">
                <a:off x="1641" y="1661"/>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sp>
        <p:nvSpPr>
          <p:cNvPr id="83" name="Text Box 149"/>
          <p:cNvSpPr txBox="1">
            <a:spLocks noChangeArrowheads="1"/>
          </p:cNvSpPr>
          <p:nvPr/>
        </p:nvSpPr>
        <p:spPr bwMode="auto">
          <a:xfrm>
            <a:off x="10352299" y="3201989"/>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10</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84" name="Text Box 150"/>
          <p:cNvSpPr txBox="1">
            <a:spLocks noChangeArrowheads="1"/>
          </p:cNvSpPr>
          <p:nvPr/>
        </p:nvSpPr>
        <p:spPr bwMode="auto">
          <a:xfrm>
            <a:off x="10546454" y="3208339"/>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9</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85" name="Text Box 151"/>
          <p:cNvSpPr txBox="1">
            <a:spLocks noChangeArrowheads="1"/>
          </p:cNvSpPr>
          <p:nvPr/>
        </p:nvSpPr>
        <p:spPr bwMode="auto">
          <a:xfrm>
            <a:off x="10337975" y="3201989"/>
            <a:ext cx="1370228"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8</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86" name="Text Box 152"/>
          <p:cNvSpPr txBox="1">
            <a:spLocks noChangeArrowheads="1"/>
          </p:cNvSpPr>
          <p:nvPr/>
        </p:nvSpPr>
        <p:spPr bwMode="auto">
          <a:xfrm>
            <a:off x="10337975" y="3205164"/>
            <a:ext cx="1370228"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7</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87" name="Text Box 153"/>
          <p:cNvSpPr txBox="1">
            <a:spLocks noChangeArrowheads="1"/>
          </p:cNvSpPr>
          <p:nvPr/>
        </p:nvSpPr>
        <p:spPr bwMode="auto">
          <a:xfrm>
            <a:off x="10366622" y="3208339"/>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6</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88" name="Text Box 154"/>
          <p:cNvSpPr txBox="1">
            <a:spLocks noChangeArrowheads="1"/>
          </p:cNvSpPr>
          <p:nvPr/>
        </p:nvSpPr>
        <p:spPr bwMode="auto">
          <a:xfrm>
            <a:off x="10333202" y="3201989"/>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5</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89" name="Text Box 155"/>
          <p:cNvSpPr txBox="1">
            <a:spLocks noChangeArrowheads="1"/>
          </p:cNvSpPr>
          <p:nvPr/>
        </p:nvSpPr>
        <p:spPr bwMode="auto">
          <a:xfrm>
            <a:off x="10331610" y="3225801"/>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4</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90" name="Text Box 156"/>
          <p:cNvSpPr txBox="1">
            <a:spLocks noChangeArrowheads="1"/>
          </p:cNvSpPr>
          <p:nvPr/>
        </p:nvSpPr>
        <p:spPr bwMode="auto">
          <a:xfrm>
            <a:off x="10344341" y="3198814"/>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3</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91" name="Text Box 157"/>
          <p:cNvSpPr txBox="1">
            <a:spLocks noChangeArrowheads="1"/>
          </p:cNvSpPr>
          <p:nvPr/>
        </p:nvSpPr>
        <p:spPr bwMode="auto">
          <a:xfrm>
            <a:off x="10372987" y="3182939"/>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2</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92" name="Text Box 158"/>
          <p:cNvSpPr txBox="1">
            <a:spLocks noChangeArrowheads="1"/>
          </p:cNvSpPr>
          <p:nvPr/>
        </p:nvSpPr>
        <p:spPr bwMode="auto">
          <a:xfrm>
            <a:off x="10393676" y="3217864"/>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1</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93" name="Text Box 159"/>
          <p:cNvSpPr txBox="1">
            <a:spLocks noChangeArrowheads="1"/>
          </p:cNvSpPr>
          <p:nvPr/>
        </p:nvSpPr>
        <p:spPr bwMode="auto">
          <a:xfrm>
            <a:off x="10735835" y="3332163"/>
            <a:ext cx="685910" cy="592137"/>
          </a:xfrm>
          <a:prstGeom prst="rect">
            <a:avLst/>
          </a:prstGeom>
          <a:solidFill>
            <a:srgbClr val="FF0000"/>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r>
              <a:rPr lang="en-US" sz="1300" b="1">
                <a:solidFill>
                  <a:srgbClr val="FFFFFF"/>
                </a:solidFill>
                <a:latin typeface=".VnBlackH" pitchFamily="34" charset="0"/>
                <a:cs typeface="Arial" charset="0"/>
              </a:rPr>
              <a:t>Hết</a:t>
            </a:r>
          </a:p>
          <a:p>
            <a:pPr algn="ctr">
              <a:spcBef>
                <a:spcPct val="50000"/>
              </a:spcBef>
            </a:pPr>
            <a:r>
              <a:rPr lang="en-US" sz="1300" b="1">
                <a:solidFill>
                  <a:srgbClr val="FFFFFF"/>
                </a:solidFill>
                <a:latin typeface=".VnBlackH" pitchFamily="34" charset="0"/>
                <a:cs typeface="Arial" charset="0"/>
              </a:rPr>
              <a:t>Giờ</a:t>
            </a:r>
            <a:endParaRPr lang="vi-VN" sz="1300" b="1">
              <a:solidFill>
                <a:srgbClr val="FFFFFF"/>
              </a:solidFill>
              <a:latin typeface=".VnBlackH" pitchFamily="34" charset="0"/>
              <a:cs typeface="Arial" charset="0"/>
            </a:endParaRPr>
          </a:p>
        </p:txBody>
      </p:sp>
    </p:spTree>
    <p:extLst>
      <p:ext uri="{BB962C8B-B14F-4D97-AF65-F5344CB8AC3E}">
        <p14:creationId xmlns:p14="http://schemas.microsoft.com/office/powerpoint/2010/main" val="36463603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2000"/>
                                        <p:tgtEl>
                                          <p:spTgt spid="13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36"/>
                                        </p:tgtEl>
                                        <p:attrNameLst>
                                          <p:attrName>style.visibility</p:attrName>
                                        </p:attrNameLst>
                                      </p:cBhvr>
                                      <p:to>
                                        <p:strVal val="visible"/>
                                      </p:to>
                                    </p:set>
                                    <p:animEffect transition="in" filter="circle(in)">
                                      <p:cBhvr>
                                        <p:cTn id="10" dur="500"/>
                                        <p:tgtEl>
                                          <p:spTgt spid="136"/>
                                        </p:tgtEl>
                                      </p:cBhvr>
                                    </p:animEffect>
                                  </p:childTnLst>
                                </p:cTn>
                              </p:par>
                              <p:par>
                                <p:cTn id="11" presetID="8" presetClass="emph" presetSubtype="0" repeatCount="indefinite" fill="hold" grpId="1" nodeType="withEffect">
                                  <p:stCondLst>
                                    <p:cond delay="500"/>
                                  </p:stCondLst>
                                  <p:childTnLst>
                                    <p:animRot by="21600000">
                                      <p:cBhvr>
                                        <p:cTn id="12" dur="1500" fill="hold"/>
                                        <p:tgtEl>
                                          <p:spTgt spid="135"/>
                                        </p:tgtEl>
                                        <p:attrNameLst>
                                          <p:attrName>r</p:attrName>
                                        </p:attrNameLst>
                                      </p:cBhvr>
                                    </p:animRot>
                                  </p:childTnLst>
                                </p:cTn>
                              </p:par>
                              <p:par>
                                <p:cTn id="13" presetID="2" presetClass="entr" presetSubtype="8" fill="hold" grpId="0" nodeType="withEffect">
                                  <p:stCondLst>
                                    <p:cond delay="0"/>
                                  </p:stCondLst>
                                  <p:childTnLst>
                                    <p:set>
                                      <p:cBhvr>
                                        <p:cTn id="14" dur="1" fill="hold">
                                          <p:stCondLst>
                                            <p:cond delay="0"/>
                                          </p:stCondLst>
                                        </p:cTn>
                                        <p:tgtEl>
                                          <p:spTgt spid="110"/>
                                        </p:tgtEl>
                                        <p:attrNameLst>
                                          <p:attrName>style.visibility</p:attrName>
                                        </p:attrNameLst>
                                      </p:cBhvr>
                                      <p:to>
                                        <p:strVal val="visible"/>
                                      </p:to>
                                    </p:set>
                                    <p:anim calcmode="lin" valueType="num">
                                      <p:cBhvr additive="base">
                                        <p:cTn id="15" dur="1000" fill="hold"/>
                                        <p:tgtEl>
                                          <p:spTgt spid="110"/>
                                        </p:tgtEl>
                                        <p:attrNameLst>
                                          <p:attrName>ppt_x</p:attrName>
                                        </p:attrNameLst>
                                      </p:cBhvr>
                                      <p:tavLst>
                                        <p:tav tm="0">
                                          <p:val>
                                            <p:strVal val="0-#ppt_w/2"/>
                                          </p:val>
                                        </p:tav>
                                        <p:tav tm="100000">
                                          <p:val>
                                            <p:strVal val="#ppt_x"/>
                                          </p:val>
                                        </p:tav>
                                      </p:tavLst>
                                    </p:anim>
                                    <p:anim calcmode="lin" valueType="num">
                                      <p:cBhvr additive="base">
                                        <p:cTn id="16" dur="1000" fill="hold"/>
                                        <p:tgtEl>
                                          <p:spTgt spid="1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Jet Fighter 2-DVDH.wav"/>
                                        </p:tgtEl>
                                      </p:cMediaNode>
                                    </p:audio>
                                  </p:subTnLst>
                                </p:cTn>
                              </p:par>
                              <p:par>
                                <p:cTn id="17" presetID="5" presetClass="entr" presetSubtype="10" fill="hold" nodeType="withEffect">
                                  <p:stCondLst>
                                    <p:cond delay="2000"/>
                                  </p:stCondLst>
                                  <p:childTnLst>
                                    <p:set>
                                      <p:cBhvr>
                                        <p:cTn id="18" dur="1" fill="hold">
                                          <p:stCondLst>
                                            <p:cond delay="0"/>
                                          </p:stCondLst>
                                        </p:cTn>
                                        <p:tgtEl>
                                          <p:spTgt spid="116"/>
                                        </p:tgtEl>
                                        <p:attrNameLst>
                                          <p:attrName>style.visibility</p:attrName>
                                        </p:attrNameLst>
                                      </p:cBhvr>
                                      <p:to>
                                        <p:strVal val="visible"/>
                                      </p:to>
                                    </p:set>
                                    <p:animEffect transition="in" filter="checkerboard(across)">
                                      <p:cBhvr>
                                        <p:cTn id="19" dur="500"/>
                                        <p:tgtEl>
                                          <p:spTgt spid="116"/>
                                        </p:tgtEl>
                                      </p:cBhvr>
                                    </p:animEffect>
                                  </p:childTnLst>
                                </p:cTn>
                              </p:par>
                              <p:par>
                                <p:cTn id="20" presetID="5" presetClass="entr" presetSubtype="10" fill="hold" nodeType="withEffect">
                                  <p:stCondLst>
                                    <p:cond delay="2000"/>
                                  </p:stCondLst>
                                  <p:childTnLst>
                                    <p:set>
                                      <p:cBhvr>
                                        <p:cTn id="21" dur="1" fill="hold">
                                          <p:stCondLst>
                                            <p:cond delay="0"/>
                                          </p:stCondLst>
                                        </p:cTn>
                                        <p:tgtEl>
                                          <p:spTgt spid="117"/>
                                        </p:tgtEl>
                                        <p:attrNameLst>
                                          <p:attrName>style.visibility</p:attrName>
                                        </p:attrNameLst>
                                      </p:cBhvr>
                                      <p:to>
                                        <p:strVal val="visible"/>
                                      </p:to>
                                    </p:set>
                                    <p:animEffect transition="in" filter="checkerboard(across)">
                                      <p:cBhvr>
                                        <p:cTn id="22" dur="500"/>
                                        <p:tgtEl>
                                          <p:spTgt spid="117"/>
                                        </p:tgtEl>
                                      </p:cBhvr>
                                    </p:animEffect>
                                  </p:childTnLst>
                                  <p:subTnLst>
                                    <p:audio>
                                      <p:cMediaNode>
                                        <p:cTn display="0" masterRel="sameClick">
                                          <p:stCondLst>
                                            <p:cond evt="begin" delay="0">
                                              <p:tn val="20"/>
                                            </p:cond>
                                          </p:stCondLst>
                                          <p:endCondLst>
                                            <p:cond evt="onStopAudio" delay="0">
                                              <p:tgtEl>
                                                <p:sldTgt/>
                                              </p:tgtEl>
                                            </p:cond>
                                          </p:endCondLst>
                                        </p:cTn>
                                        <p:tgtEl>
                                          <p:sndTgt r:embed="rId3" name="Chimes 3-CL (2).wav"/>
                                        </p:tgtEl>
                                      </p:cMediaNode>
                                    </p:audio>
                                  </p:subTnLst>
                                </p:cTn>
                              </p:par>
                              <p:par>
                                <p:cTn id="23" presetID="5" presetClass="entr" presetSubtype="10" fill="hold" grpId="0" nodeType="withEffect">
                                  <p:stCondLst>
                                    <p:cond delay="2000"/>
                                  </p:stCondLst>
                                  <p:childTnLst>
                                    <p:set>
                                      <p:cBhvr>
                                        <p:cTn id="24" dur="1" fill="hold">
                                          <p:stCondLst>
                                            <p:cond delay="0"/>
                                          </p:stCondLst>
                                        </p:cTn>
                                        <p:tgtEl>
                                          <p:spTgt spid="118"/>
                                        </p:tgtEl>
                                        <p:attrNameLst>
                                          <p:attrName>style.visibility</p:attrName>
                                        </p:attrNameLst>
                                      </p:cBhvr>
                                      <p:to>
                                        <p:strVal val="visible"/>
                                      </p:to>
                                    </p:set>
                                    <p:animEffect transition="in" filter="checkerboard(across)">
                                      <p:cBhvr>
                                        <p:cTn id="25" dur="500"/>
                                        <p:tgtEl>
                                          <p:spTgt spid="118"/>
                                        </p:tgtEl>
                                      </p:cBhvr>
                                    </p:animEffect>
                                  </p:childTnLst>
                                </p:cTn>
                              </p:par>
                              <p:par>
                                <p:cTn id="26" presetID="5" presetClass="entr" presetSubtype="10" fill="hold" grpId="0" nodeType="withEffect">
                                  <p:stCondLst>
                                    <p:cond delay="2000"/>
                                  </p:stCondLst>
                                  <p:childTnLst>
                                    <p:set>
                                      <p:cBhvr>
                                        <p:cTn id="27" dur="1" fill="hold">
                                          <p:stCondLst>
                                            <p:cond delay="0"/>
                                          </p:stCondLst>
                                        </p:cTn>
                                        <p:tgtEl>
                                          <p:spTgt spid="119"/>
                                        </p:tgtEl>
                                        <p:attrNameLst>
                                          <p:attrName>style.visibility</p:attrName>
                                        </p:attrNameLst>
                                      </p:cBhvr>
                                      <p:to>
                                        <p:strVal val="visible"/>
                                      </p:to>
                                    </p:set>
                                    <p:animEffect transition="in" filter="checkerboard(across)">
                                      <p:cBhvr>
                                        <p:cTn id="28" dur="500"/>
                                        <p:tgtEl>
                                          <p:spTgt spid="119"/>
                                        </p:tgtEl>
                                      </p:cBhvr>
                                    </p:animEffect>
                                  </p:childTnLst>
                                </p:cTn>
                              </p:par>
                              <p:par>
                                <p:cTn id="29" presetID="22" presetClass="entr" presetSubtype="8" fill="hold" nodeType="withEffect">
                                  <p:stCondLst>
                                    <p:cond delay="2000"/>
                                  </p:stCondLst>
                                  <p:iterate type="lt">
                                    <p:tmPct val="0"/>
                                  </p:iterate>
                                  <p:childTnLst>
                                    <p:set>
                                      <p:cBhvr>
                                        <p:cTn id="30" dur="1" fill="hold">
                                          <p:stCondLst>
                                            <p:cond delay="0"/>
                                          </p:stCondLst>
                                        </p:cTn>
                                        <p:tgtEl>
                                          <p:spTgt spid="115"/>
                                        </p:tgtEl>
                                        <p:attrNameLst>
                                          <p:attrName>style.visibility</p:attrName>
                                        </p:attrNameLst>
                                      </p:cBhvr>
                                      <p:to>
                                        <p:strVal val="visible"/>
                                      </p:to>
                                    </p:set>
                                    <p:animEffect transition="in" filter="wipe(left)">
                                      <p:cBhvr>
                                        <p:cTn id="31" dur="500"/>
                                        <p:tgtEl>
                                          <p:spTgt spid="115"/>
                                        </p:tgtEl>
                                      </p:cBhvr>
                                    </p:animEffect>
                                  </p:childTnLst>
                                </p:cTn>
                              </p:par>
                              <p:par>
                                <p:cTn id="32" presetID="5" presetClass="entr" presetSubtype="10" fill="hold" nodeType="withEffect">
                                  <p:stCondLst>
                                    <p:cond delay="3000"/>
                                  </p:stCondLst>
                                  <p:childTnLst>
                                    <p:set>
                                      <p:cBhvr>
                                        <p:cTn id="33" dur="1" fill="hold">
                                          <p:stCondLst>
                                            <p:cond delay="0"/>
                                          </p:stCondLst>
                                        </p:cTn>
                                        <p:tgtEl>
                                          <p:spTgt spid="121"/>
                                        </p:tgtEl>
                                        <p:attrNameLst>
                                          <p:attrName>style.visibility</p:attrName>
                                        </p:attrNameLst>
                                      </p:cBhvr>
                                      <p:to>
                                        <p:strVal val="visible"/>
                                      </p:to>
                                    </p:set>
                                    <p:animEffect transition="in" filter="checkerboard(across)">
                                      <p:cBhvr>
                                        <p:cTn id="34" dur="500"/>
                                        <p:tgtEl>
                                          <p:spTgt spid="121"/>
                                        </p:tgtEl>
                                      </p:cBhvr>
                                    </p:animEffect>
                                  </p:childTnLst>
                                </p:cTn>
                              </p:par>
                              <p:par>
                                <p:cTn id="35" presetID="5" presetClass="entr" presetSubtype="10" fill="hold" nodeType="withEffect">
                                  <p:stCondLst>
                                    <p:cond delay="3000"/>
                                  </p:stCondLst>
                                  <p:childTnLst>
                                    <p:set>
                                      <p:cBhvr>
                                        <p:cTn id="36" dur="1" fill="hold">
                                          <p:stCondLst>
                                            <p:cond delay="0"/>
                                          </p:stCondLst>
                                        </p:cTn>
                                        <p:tgtEl>
                                          <p:spTgt spid="122"/>
                                        </p:tgtEl>
                                        <p:attrNameLst>
                                          <p:attrName>style.visibility</p:attrName>
                                        </p:attrNameLst>
                                      </p:cBhvr>
                                      <p:to>
                                        <p:strVal val="visible"/>
                                      </p:to>
                                    </p:set>
                                    <p:animEffect transition="in" filter="checkerboard(across)">
                                      <p:cBhvr>
                                        <p:cTn id="37" dur="500"/>
                                        <p:tgtEl>
                                          <p:spTgt spid="122"/>
                                        </p:tgtEl>
                                      </p:cBhvr>
                                    </p:animEffect>
                                  </p:childTnLst>
                                  <p:subTnLst>
                                    <p:audio>
                                      <p:cMediaNode>
                                        <p:cTn display="0" masterRel="sameClick">
                                          <p:stCondLst>
                                            <p:cond evt="begin" delay="0">
                                              <p:tn val="35"/>
                                            </p:cond>
                                          </p:stCondLst>
                                          <p:endCondLst>
                                            <p:cond evt="onStopAudio" delay="0">
                                              <p:tgtEl>
                                                <p:sldTgt/>
                                              </p:tgtEl>
                                            </p:cond>
                                          </p:endCondLst>
                                        </p:cTn>
                                        <p:tgtEl>
                                          <p:sndTgt r:embed="rId3" name="Chimes 3-CL (2).wav"/>
                                        </p:tgtEl>
                                      </p:cMediaNode>
                                    </p:audio>
                                  </p:subTnLst>
                                </p:cTn>
                              </p:par>
                              <p:par>
                                <p:cTn id="38" presetID="5" presetClass="entr" presetSubtype="10" fill="hold" grpId="0" nodeType="withEffect">
                                  <p:stCondLst>
                                    <p:cond delay="3000"/>
                                  </p:stCondLst>
                                  <p:childTnLst>
                                    <p:set>
                                      <p:cBhvr>
                                        <p:cTn id="39" dur="1" fill="hold">
                                          <p:stCondLst>
                                            <p:cond delay="0"/>
                                          </p:stCondLst>
                                        </p:cTn>
                                        <p:tgtEl>
                                          <p:spTgt spid="123"/>
                                        </p:tgtEl>
                                        <p:attrNameLst>
                                          <p:attrName>style.visibility</p:attrName>
                                        </p:attrNameLst>
                                      </p:cBhvr>
                                      <p:to>
                                        <p:strVal val="visible"/>
                                      </p:to>
                                    </p:set>
                                    <p:animEffect transition="in" filter="checkerboard(across)">
                                      <p:cBhvr>
                                        <p:cTn id="40" dur="500"/>
                                        <p:tgtEl>
                                          <p:spTgt spid="123"/>
                                        </p:tgtEl>
                                      </p:cBhvr>
                                    </p:animEffect>
                                  </p:childTnLst>
                                </p:cTn>
                              </p:par>
                              <p:par>
                                <p:cTn id="41" presetID="5" presetClass="entr" presetSubtype="10" fill="hold" grpId="0" nodeType="withEffect">
                                  <p:stCondLst>
                                    <p:cond delay="3000"/>
                                  </p:stCondLst>
                                  <p:childTnLst>
                                    <p:set>
                                      <p:cBhvr>
                                        <p:cTn id="42" dur="1" fill="hold">
                                          <p:stCondLst>
                                            <p:cond delay="0"/>
                                          </p:stCondLst>
                                        </p:cTn>
                                        <p:tgtEl>
                                          <p:spTgt spid="124"/>
                                        </p:tgtEl>
                                        <p:attrNameLst>
                                          <p:attrName>style.visibility</p:attrName>
                                        </p:attrNameLst>
                                      </p:cBhvr>
                                      <p:to>
                                        <p:strVal val="visible"/>
                                      </p:to>
                                    </p:set>
                                    <p:animEffect transition="in" filter="checkerboard(across)">
                                      <p:cBhvr>
                                        <p:cTn id="43" dur="500"/>
                                        <p:tgtEl>
                                          <p:spTgt spid="124"/>
                                        </p:tgtEl>
                                      </p:cBhvr>
                                    </p:animEffect>
                                  </p:childTnLst>
                                </p:cTn>
                              </p:par>
                              <p:par>
                                <p:cTn id="44" presetID="22" presetClass="entr" presetSubtype="8" fill="hold" grpId="0" nodeType="withEffect">
                                  <p:stCondLst>
                                    <p:cond delay="3000"/>
                                  </p:stCondLst>
                                  <p:childTnLst>
                                    <p:set>
                                      <p:cBhvr>
                                        <p:cTn id="45" dur="1" fill="hold">
                                          <p:stCondLst>
                                            <p:cond delay="0"/>
                                          </p:stCondLst>
                                        </p:cTn>
                                        <p:tgtEl>
                                          <p:spTgt spid="120"/>
                                        </p:tgtEl>
                                        <p:attrNameLst>
                                          <p:attrName>style.visibility</p:attrName>
                                        </p:attrNameLst>
                                      </p:cBhvr>
                                      <p:to>
                                        <p:strVal val="visible"/>
                                      </p:to>
                                    </p:set>
                                    <p:animEffect transition="in" filter="wipe(left)">
                                      <p:cBhvr>
                                        <p:cTn id="46" dur="500"/>
                                        <p:tgtEl>
                                          <p:spTgt spid="120"/>
                                        </p:tgtEl>
                                      </p:cBhvr>
                                    </p:animEffect>
                                  </p:childTnLst>
                                </p:cTn>
                              </p:par>
                              <p:par>
                                <p:cTn id="47" presetID="5" presetClass="entr" presetSubtype="10" fill="hold" nodeType="withEffect">
                                  <p:stCondLst>
                                    <p:cond delay="4000"/>
                                  </p:stCondLst>
                                  <p:childTnLst>
                                    <p:set>
                                      <p:cBhvr>
                                        <p:cTn id="48" dur="1" fill="hold">
                                          <p:stCondLst>
                                            <p:cond delay="0"/>
                                          </p:stCondLst>
                                        </p:cTn>
                                        <p:tgtEl>
                                          <p:spTgt spid="126"/>
                                        </p:tgtEl>
                                        <p:attrNameLst>
                                          <p:attrName>style.visibility</p:attrName>
                                        </p:attrNameLst>
                                      </p:cBhvr>
                                      <p:to>
                                        <p:strVal val="visible"/>
                                      </p:to>
                                    </p:set>
                                    <p:animEffect transition="in" filter="checkerboard(across)">
                                      <p:cBhvr>
                                        <p:cTn id="49" dur="500"/>
                                        <p:tgtEl>
                                          <p:spTgt spid="126"/>
                                        </p:tgtEl>
                                      </p:cBhvr>
                                    </p:animEffect>
                                  </p:childTnLst>
                                </p:cTn>
                              </p:par>
                              <p:par>
                                <p:cTn id="50" presetID="5" presetClass="entr" presetSubtype="10" fill="hold" nodeType="withEffect">
                                  <p:stCondLst>
                                    <p:cond delay="4000"/>
                                  </p:stCondLst>
                                  <p:childTnLst>
                                    <p:set>
                                      <p:cBhvr>
                                        <p:cTn id="51" dur="1" fill="hold">
                                          <p:stCondLst>
                                            <p:cond delay="0"/>
                                          </p:stCondLst>
                                        </p:cTn>
                                        <p:tgtEl>
                                          <p:spTgt spid="127"/>
                                        </p:tgtEl>
                                        <p:attrNameLst>
                                          <p:attrName>style.visibility</p:attrName>
                                        </p:attrNameLst>
                                      </p:cBhvr>
                                      <p:to>
                                        <p:strVal val="visible"/>
                                      </p:to>
                                    </p:set>
                                    <p:animEffect transition="in" filter="checkerboard(across)">
                                      <p:cBhvr>
                                        <p:cTn id="52" dur="500"/>
                                        <p:tgtEl>
                                          <p:spTgt spid="127"/>
                                        </p:tgtEl>
                                      </p:cBhvr>
                                    </p:animEffect>
                                  </p:childTnLst>
                                  <p:subTnLst>
                                    <p:audio>
                                      <p:cMediaNode>
                                        <p:cTn display="0" masterRel="sameClick">
                                          <p:stCondLst>
                                            <p:cond evt="begin" delay="0">
                                              <p:tn val="50"/>
                                            </p:cond>
                                          </p:stCondLst>
                                          <p:endCondLst>
                                            <p:cond evt="onStopAudio" delay="0">
                                              <p:tgtEl>
                                                <p:sldTgt/>
                                              </p:tgtEl>
                                            </p:cond>
                                          </p:endCondLst>
                                        </p:cTn>
                                        <p:tgtEl>
                                          <p:sndTgt r:embed="rId3" name="Chimes 3-CL (2).wav"/>
                                        </p:tgtEl>
                                      </p:cMediaNode>
                                    </p:audio>
                                  </p:subTnLst>
                                </p:cTn>
                              </p:par>
                              <p:par>
                                <p:cTn id="53" presetID="5" presetClass="entr" presetSubtype="10" fill="hold" grpId="0" nodeType="withEffect">
                                  <p:stCondLst>
                                    <p:cond delay="4000"/>
                                  </p:stCondLst>
                                  <p:childTnLst>
                                    <p:set>
                                      <p:cBhvr>
                                        <p:cTn id="54" dur="1" fill="hold">
                                          <p:stCondLst>
                                            <p:cond delay="0"/>
                                          </p:stCondLst>
                                        </p:cTn>
                                        <p:tgtEl>
                                          <p:spTgt spid="128"/>
                                        </p:tgtEl>
                                        <p:attrNameLst>
                                          <p:attrName>style.visibility</p:attrName>
                                        </p:attrNameLst>
                                      </p:cBhvr>
                                      <p:to>
                                        <p:strVal val="visible"/>
                                      </p:to>
                                    </p:set>
                                    <p:animEffect transition="in" filter="checkerboard(across)">
                                      <p:cBhvr>
                                        <p:cTn id="55" dur="500"/>
                                        <p:tgtEl>
                                          <p:spTgt spid="128"/>
                                        </p:tgtEl>
                                      </p:cBhvr>
                                    </p:animEffect>
                                  </p:childTnLst>
                                </p:cTn>
                              </p:par>
                              <p:par>
                                <p:cTn id="56" presetID="5" presetClass="entr" presetSubtype="10" fill="hold" grpId="0" nodeType="withEffect">
                                  <p:stCondLst>
                                    <p:cond delay="4000"/>
                                  </p:stCondLst>
                                  <p:childTnLst>
                                    <p:set>
                                      <p:cBhvr>
                                        <p:cTn id="57" dur="1" fill="hold">
                                          <p:stCondLst>
                                            <p:cond delay="0"/>
                                          </p:stCondLst>
                                        </p:cTn>
                                        <p:tgtEl>
                                          <p:spTgt spid="129"/>
                                        </p:tgtEl>
                                        <p:attrNameLst>
                                          <p:attrName>style.visibility</p:attrName>
                                        </p:attrNameLst>
                                      </p:cBhvr>
                                      <p:to>
                                        <p:strVal val="visible"/>
                                      </p:to>
                                    </p:set>
                                    <p:animEffect transition="in" filter="checkerboard(across)">
                                      <p:cBhvr>
                                        <p:cTn id="58" dur="500"/>
                                        <p:tgtEl>
                                          <p:spTgt spid="129"/>
                                        </p:tgtEl>
                                      </p:cBhvr>
                                    </p:animEffect>
                                  </p:childTnLst>
                                </p:cTn>
                              </p:par>
                              <p:par>
                                <p:cTn id="59" presetID="22" presetClass="entr" presetSubtype="8" fill="hold" nodeType="withEffect">
                                  <p:stCondLst>
                                    <p:cond delay="4000"/>
                                  </p:stCondLst>
                                  <p:iterate type="lt">
                                    <p:tmPct val="0"/>
                                  </p:iterate>
                                  <p:childTnLst>
                                    <p:set>
                                      <p:cBhvr>
                                        <p:cTn id="60" dur="1" fill="hold">
                                          <p:stCondLst>
                                            <p:cond delay="0"/>
                                          </p:stCondLst>
                                        </p:cTn>
                                        <p:tgtEl>
                                          <p:spTgt spid="125"/>
                                        </p:tgtEl>
                                        <p:attrNameLst>
                                          <p:attrName>style.visibility</p:attrName>
                                        </p:attrNameLst>
                                      </p:cBhvr>
                                      <p:to>
                                        <p:strVal val="visible"/>
                                      </p:to>
                                    </p:set>
                                    <p:animEffect transition="in" filter="wipe(left)">
                                      <p:cBhvr>
                                        <p:cTn id="61" dur="500"/>
                                        <p:tgtEl>
                                          <p:spTgt spid="125"/>
                                        </p:tgtEl>
                                      </p:cBhvr>
                                    </p:animEffect>
                                  </p:childTnLst>
                                </p:cTn>
                              </p:par>
                              <p:par>
                                <p:cTn id="62" presetID="5" presetClass="entr" presetSubtype="10" fill="hold" nodeType="withEffect">
                                  <p:stCondLst>
                                    <p:cond delay="5000"/>
                                  </p:stCondLst>
                                  <p:childTnLst>
                                    <p:set>
                                      <p:cBhvr>
                                        <p:cTn id="63" dur="1" fill="hold">
                                          <p:stCondLst>
                                            <p:cond delay="0"/>
                                          </p:stCondLst>
                                        </p:cTn>
                                        <p:tgtEl>
                                          <p:spTgt spid="131"/>
                                        </p:tgtEl>
                                        <p:attrNameLst>
                                          <p:attrName>style.visibility</p:attrName>
                                        </p:attrNameLst>
                                      </p:cBhvr>
                                      <p:to>
                                        <p:strVal val="visible"/>
                                      </p:to>
                                    </p:set>
                                    <p:animEffect transition="in" filter="checkerboard(across)">
                                      <p:cBhvr>
                                        <p:cTn id="64" dur="500"/>
                                        <p:tgtEl>
                                          <p:spTgt spid="131"/>
                                        </p:tgtEl>
                                      </p:cBhvr>
                                    </p:animEffect>
                                  </p:childTnLst>
                                </p:cTn>
                              </p:par>
                              <p:par>
                                <p:cTn id="65" presetID="5" presetClass="entr" presetSubtype="10" fill="hold" nodeType="withEffect">
                                  <p:stCondLst>
                                    <p:cond delay="5000"/>
                                  </p:stCondLst>
                                  <p:childTnLst>
                                    <p:set>
                                      <p:cBhvr>
                                        <p:cTn id="66" dur="1" fill="hold">
                                          <p:stCondLst>
                                            <p:cond delay="0"/>
                                          </p:stCondLst>
                                        </p:cTn>
                                        <p:tgtEl>
                                          <p:spTgt spid="132"/>
                                        </p:tgtEl>
                                        <p:attrNameLst>
                                          <p:attrName>style.visibility</p:attrName>
                                        </p:attrNameLst>
                                      </p:cBhvr>
                                      <p:to>
                                        <p:strVal val="visible"/>
                                      </p:to>
                                    </p:set>
                                    <p:animEffect transition="in" filter="checkerboard(across)">
                                      <p:cBhvr>
                                        <p:cTn id="67" dur="500"/>
                                        <p:tgtEl>
                                          <p:spTgt spid="132"/>
                                        </p:tgtEl>
                                      </p:cBhvr>
                                    </p:animEffect>
                                  </p:childTnLst>
                                  <p:subTnLst>
                                    <p:audio>
                                      <p:cMediaNode>
                                        <p:cTn display="0" masterRel="sameClick">
                                          <p:stCondLst>
                                            <p:cond evt="begin" delay="0">
                                              <p:tn val="65"/>
                                            </p:cond>
                                          </p:stCondLst>
                                          <p:endCondLst>
                                            <p:cond evt="onStopAudio" delay="0">
                                              <p:tgtEl>
                                                <p:sldTgt/>
                                              </p:tgtEl>
                                            </p:cond>
                                          </p:endCondLst>
                                        </p:cTn>
                                        <p:tgtEl>
                                          <p:sndTgt r:embed="rId3" name="Chimes 3-CL (2).wav"/>
                                        </p:tgtEl>
                                      </p:cMediaNode>
                                    </p:audio>
                                  </p:subTnLst>
                                </p:cTn>
                              </p:par>
                              <p:par>
                                <p:cTn id="68" presetID="5" presetClass="entr" presetSubtype="10" fill="hold" grpId="0" nodeType="withEffect">
                                  <p:stCondLst>
                                    <p:cond delay="5000"/>
                                  </p:stCondLst>
                                  <p:childTnLst>
                                    <p:set>
                                      <p:cBhvr>
                                        <p:cTn id="69" dur="1" fill="hold">
                                          <p:stCondLst>
                                            <p:cond delay="0"/>
                                          </p:stCondLst>
                                        </p:cTn>
                                        <p:tgtEl>
                                          <p:spTgt spid="133"/>
                                        </p:tgtEl>
                                        <p:attrNameLst>
                                          <p:attrName>style.visibility</p:attrName>
                                        </p:attrNameLst>
                                      </p:cBhvr>
                                      <p:to>
                                        <p:strVal val="visible"/>
                                      </p:to>
                                    </p:set>
                                    <p:animEffect transition="in" filter="checkerboard(across)">
                                      <p:cBhvr>
                                        <p:cTn id="70" dur="500"/>
                                        <p:tgtEl>
                                          <p:spTgt spid="133"/>
                                        </p:tgtEl>
                                      </p:cBhvr>
                                    </p:animEffect>
                                  </p:childTnLst>
                                </p:cTn>
                              </p:par>
                              <p:par>
                                <p:cTn id="71" presetID="5" presetClass="entr" presetSubtype="10" fill="hold" grpId="0" nodeType="withEffect">
                                  <p:stCondLst>
                                    <p:cond delay="5000"/>
                                  </p:stCondLst>
                                  <p:childTnLst>
                                    <p:set>
                                      <p:cBhvr>
                                        <p:cTn id="72" dur="1" fill="hold">
                                          <p:stCondLst>
                                            <p:cond delay="0"/>
                                          </p:stCondLst>
                                        </p:cTn>
                                        <p:tgtEl>
                                          <p:spTgt spid="134"/>
                                        </p:tgtEl>
                                        <p:attrNameLst>
                                          <p:attrName>style.visibility</p:attrName>
                                        </p:attrNameLst>
                                      </p:cBhvr>
                                      <p:to>
                                        <p:strVal val="visible"/>
                                      </p:to>
                                    </p:set>
                                    <p:animEffect transition="in" filter="checkerboard(across)">
                                      <p:cBhvr>
                                        <p:cTn id="73" dur="500"/>
                                        <p:tgtEl>
                                          <p:spTgt spid="134"/>
                                        </p:tgtEl>
                                      </p:cBhvr>
                                    </p:animEffect>
                                  </p:childTnLst>
                                </p:cTn>
                              </p:par>
                              <p:par>
                                <p:cTn id="74" presetID="22" presetClass="entr" presetSubtype="8" fill="hold" nodeType="withEffect">
                                  <p:stCondLst>
                                    <p:cond delay="5000"/>
                                  </p:stCondLst>
                                  <p:iterate type="lt">
                                    <p:tmPct val="0"/>
                                  </p:iterate>
                                  <p:childTnLst>
                                    <p:set>
                                      <p:cBhvr>
                                        <p:cTn id="75" dur="1" fill="hold">
                                          <p:stCondLst>
                                            <p:cond delay="0"/>
                                          </p:stCondLst>
                                        </p:cTn>
                                        <p:tgtEl>
                                          <p:spTgt spid="130"/>
                                        </p:tgtEl>
                                        <p:attrNameLst>
                                          <p:attrName>style.visibility</p:attrName>
                                        </p:attrNameLst>
                                      </p:cBhvr>
                                      <p:to>
                                        <p:strVal val="visible"/>
                                      </p:to>
                                    </p:set>
                                    <p:animEffect transition="in" filter="wipe(left)">
                                      <p:cBhvr>
                                        <p:cTn id="76" dur="500"/>
                                        <p:tgtEl>
                                          <p:spTgt spid="130"/>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7" presetClass="entr" presetSubtype="10" fill="hold" grpId="0" nodeType="clickEffect">
                                  <p:stCondLst>
                                    <p:cond delay="0"/>
                                  </p:stCondLst>
                                  <p:childTnLst>
                                    <p:set>
                                      <p:cBhvr>
                                        <p:cTn id="80" dur="1" fill="hold">
                                          <p:stCondLst>
                                            <p:cond delay="0"/>
                                          </p:stCondLst>
                                        </p:cTn>
                                        <p:tgtEl>
                                          <p:spTgt spid="83"/>
                                        </p:tgtEl>
                                        <p:attrNameLst>
                                          <p:attrName>style.visibility</p:attrName>
                                        </p:attrNameLst>
                                      </p:cBhvr>
                                      <p:to>
                                        <p:strVal val="visible"/>
                                      </p:to>
                                    </p:set>
                                    <p:anim calcmode="lin" valueType="num">
                                      <p:cBhvr>
                                        <p:cTn id="81" dur="500" fill="hold"/>
                                        <p:tgtEl>
                                          <p:spTgt spid="83"/>
                                        </p:tgtEl>
                                        <p:attrNameLst>
                                          <p:attrName>ppt_w</p:attrName>
                                        </p:attrNameLst>
                                      </p:cBhvr>
                                      <p:tavLst>
                                        <p:tav tm="0">
                                          <p:val>
                                            <p:fltVal val="0"/>
                                          </p:val>
                                        </p:tav>
                                        <p:tav tm="100000">
                                          <p:val>
                                            <p:strVal val="#ppt_w"/>
                                          </p:val>
                                        </p:tav>
                                      </p:tavLst>
                                    </p:anim>
                                    <p:anim calcmode="lin" valueType="num">
                                      <p:cBhvr>
                                        <p:cTn id="82" dur="500" fill="hold"/>
                                        <p:tgtEl>
                                          <p:spTgt spid="83"/>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79"/>
                                            </p:cond>
                                          </p:stCondLst>
                                          <p:endCondLst>
                                            <p:cond evt="onStopAudio" delay="0">
                                              <p:tgtEl>
                                                <p:sldTgt/>
                                              </p:tgtEl>
                                            </p:cond>
                                          </p:endCondLst>
                                        </p:cTn>
                                        <p:tgtEl>
                                          <p:sndTgt r:embed="rId4" name="cashreg.wav"/>
                                        </p:tgtEl>
                                      </p:cMediaNode>
                                    </p:audio>
                                  </p:subTnLst>
                                </p:cTn>
                              </p:par>
                            </p:childTnLst>
                          </p:cTn>
                        </p:par>
                        <p:par>
                          <p:cTn id="83" fill="hold" nodeType="afterGroup">
                            <p:stCondLst>
                              <p:cond delay="500"/>
                            </p:stCondLst>
                            <p:childTnLst>
                              <p:par>
                                <p:cTn id="84" presetID="9" presetClass="exit" presetSubtype="0" fill="hold" grpId="1" nodeType="afterEffect">
                                  <p:stCondLst>
                                    <p:cond delay="0"/>
                                  </p:stCondLst>
                                  <p:childTnLst>
                                    <p:animEffect transition="out" filter="dissolve">
                                      <p:cBhvr>
                                        <p:cTn id="85" dur="500"/>
                                        <p:tgtEl>
                                          <p:spTgt spid="83"/>
                                        </p:tgtEl>
                                      </p:cBhvr>
                                    </p:animEffect>
                                    <p:set>
                                      <p:cBhvr>
                                        <p:cTn id="86" dur="1" fill="hold">
                                          <p:stCondLst>
                                            <p:cond delay="499"/>
                                          </p:stCondLst>
                                        </p:cTn>
                                        <p:tgtEl>
                                          <p:spTgt spid="83"/>
                                        </p:tgtEl>
                                        <p:attrNameLst>
                                          <p:attrName>style.visibility</p:attrName>
                                        </p:attrNameLst>
                                      </p:cBhvr>
                                      <p:to>
                                        <p:strVal val="hidden"/>
                                      </p:to>
                                    </p:set>
                                  </p:childTnLst>
                                </p:cTn>
                              </p:par>
                            </p:childTnLst>
                          </p:cTn>
                        </p:par>
                        <p:par>
                          <p:cTn id="87" fill="hold" nodeType="afterGroup">
                            <p:stCondLst>
                              <p:cond delay="1000"/>
                            </p:stCondLst>
                            <p:childTnLst>
                              <p:par>
                                <p:cTn id="88" presetID="17" presetClass="entr" presetSubtype="10" fill="hold" grpId="0" nodeType="afterEffect">
                                  <p:stCondLst>
                                    <p:cond delay="0"/>
                                  </p:stCondLst>
                                  <p:childTnLst>
                                    <p:set>
                                      <p:cBhvr>
                                        <p:cTn id="89" dur="1" fill="hold">
                                          <p:stCondLst>
                                            <p:cond delay="0"/>
                                          </p:stCondLst>
                                        </p:cTn>
                                        <p:tgtEl>
                                          <p:spTgt spid="84"/>
                                        </p:tgtEl>
                                        <p:attrNameLst>
                                          <p:attrName>style.visibility</p:attrName>
                                        </p:attrNameLst>
                                      </p:cBhvr>
                                      <p:to>
                                        <p:strVal val="visible"/>
                                      </p:to>
                                    </p:set>
                                    <p:anim calcmode="lin" valueType="num">
                                      <p:cBhvr>
                                        <p:cTn id="90" dur="500" fill="hold"/>
                                        <p:tgtEl>
                                          <p:spTgt spid="84"/>
                                        </p:tgtEl>
                                        <p:attrNameLst>
                                          <p:attrName>ppt_w</p:attrName>
                                        </p:attrNameLst>
                                      </p:cBhvr>
                                      <p:tavLst>
                                        <p:tav tm="0">
                                          <p:val>
                                            <p:fltVal val="0"/>
                                          </p:val>
                                        </p:tav>
                                        <p:tav tm="100000">
                                          <p:val>
                                            <p:strVal val="#ppt_w"/>
                                          </p:val>
                                        </p:tav>
                                      </p:tavLst>
                                    </p:anim>
                                    <p:anim calcmode="lin" valueType="num">
                                      <p:cBhvr>
                                        <p:cTn id="91" dur="500" fill="hold"/>
                                        <p:tgtEl>
                                          <p:spTgt spid="84"/>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88"/>
                                            </p:cond>
                                          </p:stCondLst>
                                          <p:endCondLst>
                                            <p:cond evt="onStopAudio" delay="0">
                                              <p:tgtEl>
                                                <p:sldTgt/>
                                              </p:tgtEl>
                                            </p:cond>
                                          </p:endCondLst>
                                        </p:cTn>
                                        <p:tgtEl>
                                          <p:sndTgt r:embed="rId4" name="cashreg.wav"/>
                                        </p:tgtEl>
                                      </p:cMediaNode>
                                    </p:audio>
                                  </p:subTnLst>
                                </p:cTn>
                              </p:par>
                            </p:childTnLst>
                          </p:cTn>
                        </p:par>
                        <p:par>
                          <p:cTn id="92" fill="hold" nodeType="afterGroup">
                            <p:stCondLst>
                              <p:cond delay="1500"/>
                            </p:stCondLst>
                            <p:childTnLst>
                              <p:par>
                                <p:cTn id="93" presetID="9" presetClass="exit" presetSubtype="0" fill="hold" grpId="1" nodeType="afterEffect">
                                  <p:stCondLst>
                                    <p:cond delay="0"/>
                                  </p:stCondLst>
                                  <p:childTnLst>
                                    <p:animEffect transition="out" filter="dissolve">
                                      <p:cBhvr>
                                        <p:cTn id="94" dur="500"/>
                                        <p:tgtEl>
                                          <p:spTgt spid="84"/>
                                        </p:tgtEl>
                                      </p:cBhvr>
                                    </p:animEffect>
                                    <p:set>
                                      <p:cBhvr>
                                        <p:cTn id="95" dur="1" fill="hold">
                                          <p:stCondLst>
                                            <p:cond delay="499"/>
                                          </p:stCondLst>
                                        </p:cTn>
                                        <p:tgtEl>
                                          <p:spTgt spid="84"/>
                                        </p:tgtEl>
                                        <p:attrNameLst>
                                          <p:attrName>style.visibility</p:attrName>
                                        </p:attrNameLst>
                                      </p:cBhvr>
                                      <p:to>
                                        <p:strVal val="hidden"/>
                                      </p:to>
                                    </p:set>
                                  </p:childTnLst>
                                </p:cTn>
                              </p:par>
                            </p:childTnLst>
                          </p:cTn>
                        </p:par>
                        <p:par>
                          <p:cTn id="96" fill="hold" nodeType="afterGroup">
                            <p:stCondLst>
                              <p:cond delay="2000"/>
                            </p:stCondLst>
                            <p:childTnLst>
                              <p:par>
                                <p:cTn id="97" presetID="17" presetClass="entr" presetSubtype="10" fill="hold" grpId="0" nodeType="afterEffect">
                                  <p:stCondLst>
                                    <p:cond delay="0"/>
                                  </p:stCondLst>
                                  <p:childTnLst>
                                    <p:set>
                                      <p:cBhvr>
                                        <p:cTn id="98" dur="1" fill="hold">
                                          <p:stCondLst>
                                            <p:cond delay="0"/>
                                          </p:stCondLst>
                                        </p:cTn>
                                        <p:tgtEl>
                                          <p:spTgt spid="85"/>
                                        </p:tgtEl>
                                        <p:attrNameLst>
                                          <p:attrName>style.visibility</p:attrName>
                                        </p:attrNameLst>
                                      </p:cBhvr>
                                      <p:to>
                                        <p:strVal val="visible"/>
                                      </p:to>
                                    </p:set>
                                    <p:anim calcmode="lin" valueType="num">
                                      <p:cBhvr>
                                        <p:cTn id="99" dur="500" fill="hold"/>
                                        <p:tgtEl>
                                          <p:spTgt spid="85"/>
                                        </p:tgtEl>
                                        <p:attrNameLst>
                                          <p:attrName>ppt_w</p:attrName>
                                        </p:attrNameLst>
                                      </p:cBhvr>
                                      <p:tavLst>
                                        <p:tav tm="0">
                                          <p:val>
                                            <p:fltVal val="0"/>
                                          </p:val>
                                        </p:tav>
                                        <p:tav tm="100000">
                                          <p:val>
                                            <p:strVal val="#ppt_w"/>
                                          </p:val>
                                        </p:tav>
                                      </p:tavLst>
                                    </p:anim>
                                    <p:anim calcmode="lin" valueType="num">
                                      <p:cBhvr>
                                        <p:cTn id="100" dur="500" fill="hold"/>
                                        <p:tgtEl>
                                          <p:spTgt spid="85"/>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97"/>
                                            </p:cond>
                                          </p:stCondLst>
                                          <p:endCondLst>
                                            <p:cond evt="onStopAudio" delay="0">
                                              <p:tgtEl>
                                                <p:sldTgt/>
                                              </p:tgtEl>
                                            </p:cond>
                                          </p:endCondLst>
                                        </p:cTn>
                                        <p:tgtEl>
                                          <p:sndTgt r:embed="rId4" name="cashreg.wav"/>
                                        </p:tgtEl>
                                      </p:cMediaNode>
                                    </p:audio>
                                  </p:subTnLst>
                                </p:cTn>
                              </p:par>
                            </p:childTnLst>
                          </p:cTn>
                        </p:par>
                        <p:par>
                          <p:cTn id="101" fill="hold" nodeType="afterGroup">
                            <p:stCondLst>
                              <p:cond delay="2500"/>
                            </p:stCondLst>
                            <p:childTnLst>
                              <p:par>
                                <p:cTn id="102" presetID="9" presetClass="exit" presetSubtype="0" fill="hold" grpId="1" nodeType="afterEffect">
                                  <p:stCondLst>
                                    <p:cond delay="0"/>
                                  </p:stCondLst>
                                  <p:childTnLst>
                                    <p:animEffect transition="out" filter="dissolve">
                                      <p:cBhvr>
                                        <p:cTn id="103" dur="500"/>
                                        <p:tgtEl>
                                          <p:spTgt spid="85"/>
                                        </p:tgtEl>
                                      </p:cBhvr>
                                    </p:animEffect>
                                    <p:set>
                                      <p:cBhvr>
                                        <p:cTn id="104" dur="1" fill="hold">
                                          <p:stCondLst>
                                            <p:cond delay="499"/>
                                          </p:stCondLst>
                                        </p:cTn>
                                        <p:tgtEl>
                                          <p:spTgt spid="85"/>
                                        </p:tgtEl>
                                        <p:attrNameLst>
                                          <p:attrName>style.visibility</p:attrName>
                                        </p:attrNameLst>
                                      </p:cBhvr>
                                      <p:to>
                                        <p:strVal val="hidden"/>
                                      </p:to>
                                    </p:set>
                                  </p:childTnLst>
                                </p:cTn>
                              </p:par>
                            </p:childTnLst>
                          </p:cTn>
                        </p:par>
                        <p:par>
                          <p:cTn id="105" fill="hold" nodeType="afterGroup">
                            <p:stCondLst>
                              <p:cond delay="3000"/>
                            </p:stCondLst>
                            <p:childTnLst>
                              <p:par>
                                <p:cTn id="106" presetID="17" presetClass="entr" presetSubtype="10" fill="hold" grpId="0" nodeType="afterEffect">
                                  <p:stCondLst>
                                    <p:cond delay="0"/>
                                  </p:stCondLst>
                                  <p:childTnLst>
                                    <p:set>
                                      <p:cBhvr>
                                        <p:cTn id="107" dur="1" fill="hold">
                                          <p:stCondLst>
                                            <p:cond delay="0"/>
                                          </p:stCondLst>
                                        </p:cTn>
                                        <p:tgtEl>
                                          <p:spTgt spid="86"/>
                                        </p:tgtEl>
                                        <p:attrNameLst>
                                          <p:attrName>style.visibility</p:attrName>
                                        </p:attrNameLst>
                                      </p:cBhvr>
                                      <p:to>
                                        <p:strVal val="visible"/>
                                      </p:to>
                                    </p:set>
                                    <p:anim calcmode="lin" valueType="num">
                                      <p:cBhvr>
                                        <p:cTn id="108" dur="500" fill="hold"/>
                                        <p:tgtEl>
                                          <p:spTgt spid="86"/>
                                        </p:tgtEl>
                                        <p:attrNameLst>
                                          <p:attrName>ppt_w</p:attrName>
                                        </p:attrNameLst>
                                      </p:cBhvr>
                                      <p:tavLst>
                                        <p:tav tm="0">
                                          <p:val>
                                            <p:fltVal val="0"/>
                                          </p:val>
                                        </p:tav>
                                        <p:tav tm="100000">
                                          <p:val>
                                            <p:strVal val="#ppt_w"/>
                                          </p:val>
                                        </p:tav>
                                      </p:tavLst>
                                    </p:anim>
                                    <p:anim calcmode="lin" valueType="num">
                                      <p:cBhvr>
                                        <p:cTn id="109" dur="500" fill="hold"/>
                                        <p:tgtEl>
                                          <p:spTgt spid="86"/>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06"/>
                                            </p:cond>
                                          </p:stCondLst>
                                          <p:endCondLst>
                                            <p:cond evt="onStopAudio" delay="0">
                                              <p:tgtEl>
                                                <p:sldTgt/>
                                              </p:tgtEl>
                                            </p:cond>
                                          </p:endCondLst>
                                        </p:cTn>
                                        <p:tgtEl>
                                          <p:sndTgt r:embed="rId4" name="cashreg.wav"/>
                                        </p:tgtEl>
                                      </p:cMediaNode>
                                    </p:audio>
                                  </p:subTnLst>
                                </p:cTn>
                              </p:par>
                            </p:childTnLst>
                          </p:cTn>
                        </p:par>
                        <p:par>
                          <p:cTn id="110" fill="hold" nodeType="afterGroup">
                            <p:stCondLst>
                              <p:cond delay="3500"/>
                            </p:stCondLst>
                            <p:childTnLst>
                              <p:par>
                                <p:cTn id="111" presetID="9" presetClass="exit" presetSubtype="0" fill="hold" grpId="1" nodeType="afterEffect">
                                  <p:stCondLst>
                                    <p:cond delay="0"/>
                                  </p:stCondLst>
                                  <p:childTnLst>
                                    <p:animEffect transition="out" filter="dissolve">
                                      <p:cBhvr>
                                        <p:cTn id="112" dur="500"/>
                                        <p:tgtEl>
                                          <p:spTgt spid="86"/>
                                        </p:tgtEl>
                                      </p:cBhvr>
                                    </p:animEffect>
                                    <p:set>
                                      <p:cBhvr>
                                        <p:cTn id="113" dur="1" fill="hold">
                                          <p:stCondLst>
                                            <p:cond delay="499"/>
                                          </p:stCondLst>
                                        </p:cTn>
                                        <p:tgtEl>
                                          <p:spTgt spid="86"/>
                                        </p:tgtEl>
                                        <p:attrNameLst>
                                          <p:attrName>style.visibility</p:attrName>
                                        </p:attrNameLst>
                                      </p:cBhvr>
                                      <p:to>
                                        <p:strVal val="hidden"/>
                                      </p:to>
                                    </p:set>
                                  </p:childTnLst>
                                </p:cTn>
                              </p:par>
                            </p:childTnLst>
                          </p:cTn>
                        </p:par>
                        <p:par>
                          <p:cTn id="114" fill="hold" nodeType="afterGroup">
                            <p:stCondLst>
                              <p:cond delay="4000"/>
                            </p:stCondLst>
                            <p:childTnLst>
                              <p:par>
                                <p:cTn id="115" presetID="17" presetClass="entr" presetSubtype="10" fill="hold" grpId="0" nodeType="afterEffect">
                                  <p:stCondLst>
                                    <p:cond delay="0"/>
                                  </p:stCondLst>
                                  <p:childTnLst>
                                    <p:set>
                                      <p:cBhvr>
                                        <p:cTn id="116" dur="1" fill="hold">
                                          <p:stCondLst>
                                            <p:cond delay="0"/>
                                          </p:stCondLst>
                                        </p:cTn>
                                        <p:tgtEl>
                                          <p:spTgt spid="87"/>
                                        </p:tgtEl>
                                        <p:attrNameLst>
                                          <p:attrName>style.visibility</p:attrName>
                                        </p:attrNameLst>
                                      </p:cBhvr>
                                      <p:to>
                                        <p:strVal val="visible"/>
                                      </p:to>
                                    </p:set>
                                    <p:anim calcmode="lin" valueType="num">
                                      <p:cBhvr>
                                        <p:cTn id="117" dur="500" fill="hold"/>
                                        <p:tgtEl>
                                          <p:spTgt spid="87"/>
                                        </p:tgtEl>
                                        <p:attrNameLst>
                                          <p:attrName>ppt_w</p:attrName>
                                        </p:attrNameLst>
                                      </p:cBhvr>
                                      <p:tavLst>
                                        <p:tav tm="0">
                                          <p:val>
                                            <p:fltVal val="0"/>
                                          </p:val>
                                        </p:tav>
                                        <p:tav tm="100000">
                                          <p:val>
                                            <p:strVal val="#ppt_w"/>
                                          </p:val>
                                        </p:tav>
                                      </p:tavLst>
                                    </p:anim>
                                    <p:anim calcmode="lin" valueType="num">
                                      <p:cBhvr>
                                        <p:cTn id="118" dur="500" fill="hold"/>
                                        <p:tgtEl>
                                          <p:spTgt spid="87"/>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15"/>
                                            </p:cond>
                                          </p:stCondLst>
                                          <p:endCondLst>
                                            <p:cond evt="onStopAudio" delay="0">
                                              <p:tgtEl>
                                                <p:sldTgt/>
                                              </p:tgtEl>
                                            </p:cond>
                                          </p:endCondLst>
                                        </p:cTn>
                                        <p:tgtEl>
                                          <p:sndTgt r:embed="rId4" name="cashreg.wav"/>
                                        </p:tgtEl>
                                      </p:cMediaNode>
                                    </p:audio>
                                  </p:subTnLst>
                                </p:cTn>
                              </p:par>
                            </p:childTnLst>
                          </p:cTn>
                        </p:par>
                        <p:par>
                          <p:cTn id="119" fill="hold" nodeType="afterGroup">
                            <p:stCondLst>
                              <p:cond delay="4500"/>
                            </p:stCondLst>
                            <p:childTnLst>
                              <p:par>
                                <p:cTn id="120" presetID="9" presetClass="exit" presetSubtype="0" fill="hold" grpId="1" nodeType="afterEffect">
                                  <p:stCondLst>
                                    <p:cond delay="0"/>
                                  </p:stCondLst>
                                  <p:childTnLst>
                                    <p:animEffect transition="out" filter="dissolve">
                                      <p:cBhvr>
                                        <p:cTn id="121" dur="500"/>
                                        <p:tgtEl>
                                          <p:spTgt spid="87"/>
                                        </p:tgtEl>
                                      </p:cBhvr>
                                    </p:animEffect>
                                    <p:set>
                                      <p:cBhvr>
                                        <p:cTn id="122" dur="1" fill="hold">
                                          <p:stCondLst>
                                            <p:cond delay="499"/>
                                          </p:stCondLst>
                                        </p:cTn>
                                        <p:tgtEl>
                                          <p:spTgt spid="87"/>
                                        </p:tgtEl>
                                        <p:attrNameLst>
                                          <p:attrName>style.visibility</p:attrName>
                                        </p:attrNameLst>
                                      </p:cBhvr>
                                      <p:to>
                                        <p:strVal val="hidden"/>
                                      </p:to>
                                    </p:set>
                                  </p:childTnLst>
                                </p:cTn>
                              </p:par>
                            </p:childTnLst>
                          </p:cTn>
                        </p:par>
                        <p:par>
                          <p:cTn id="123" fill="hold" nodeType="afterGroup">
                            <p:stCondLst>
                              <p:cond delay="5000"/>
                            </p:stCondLst>
                            <p:childTnLst>
                              <p:par>
                                <p:cTn id="124" presetID="17" presetClass="entr" presetSubtype="10" fill="hold" grpId="0" nodeType="afterEffect">
                                  <p:stCondLst>
                                    <p:cond delay="0"/>
                                  </p:stCondLst>
                                  <p:childTnLst>
                                    <p:set>
                                      <p:cBhvr>
                                        <p:cTn id="125" dur="1" fill="hold">
                                          <p:stCondLst>
                                            <p:cond delay="0"/>
                                          </p:stCondLst>
                                        </p:cTn>
                                        <p:tgtEl>
                                          <p:spTgt spid="88"/>
                                        </p:tgtEl>
                                        <p:attrNameLst>
                                          <p:attrName>style.visibility</p:attrName>
                                        </p:attrNameLst>
                                      </p:cBhvr>
                                      <p:to>
                                        <p:strVal val="visible"/>
                                      </p:to>
                                    </p:set>
                                    <p:anim calcmode="lin" valueType="num">
                                      <p:cBhvr>
                                        <p:cTn id="126" dur="500" fill="hold"/>
                                        <p:tgtEl>
                                          <p:spTgt spid="88"/>
                                        </p:tgtEl>
                                        <p:attrNameLst>
                                          <p:attrName>ppt_w</p:attrName>
                                        </p:attrNameLst>
                                      </p:cBhvr>
                                      <p:tavLst>
                                        <p:tav tm="0">
                                          <p:val>
                                            <p:fltVal val="0"/>
                                          </p:val>
                                        </p:tav>
                                        <p:tav tm="100000">
                                          <p:val>
                                            <p:strVal val="#ppt_w"/>
                                          </p:val>
                                        </p:tav>
                                      </p:tavLst>
                                    </p:anim>
                                    <p:anim calcmode="lin" valueType="num">
                                      <p:cBhvr>
                                        <p:cTn id="127" dur="500" fill="hold"/>
                                        <p:tgtEl>
                                          <p:spTgt spid="88"/>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24"/>
                                            </p:cond>
                                          </p:stCondLst>
                                          <p:endCondLst>
                                            <p:cond evt="onStopAudio" delay="0">
                                              <p:tgtEl>
                                                <p:sldTgt/>
                                              </p:tgtEl>
                                            </p:cond>
                                          </p:endCondLst>
                                        </p:cTn>
                                        <p:tgtEl>
                                          <p:sndTgt r:embed="rId4" name="cashreg.wav"/>
                                        </p:tgtEl>
                                      </p:cMediaNode>
                                    </p:audio>
                                  </p:subTnLst>
                                </p:cTn>
                              </p:par>
                            </p:childTnLst>
                          </p:cTn>
                        </p:par>
                        <p:par>
                          <p:cTn id="128" fill="hold" nodeType="afterGroup">
                            <p:stCondLst>
                              <p:cond delay="5500"/>
                            </p:stCondLst>
                            <p:childTnLst>
                              <p:par>
                                <p:cTn id="129" presetID="9" presetClass="exit" presetSubtype="0" fill="hold" grpId="1" nodeType="afterEffect">
                                  <p:stCondLst>
                                    <p:cond delay="0"/>
                                  </p:stCondLst>
                                  <p:childTnLst>
                                    <p:animEffect transition="out" filter="dissolve">
                                      <p:cBhvr>
                                        <p:cTn id="130" dur="500"/>
                                        <p:tgtEl>
                                          <p:spTgt spid="88"/>
                                        </p:tgtEl>
                                      </p:cBhvr>
                                    </p:animEffect>
                                    <p:set>
                                      <p:cBhvr>
                                        <p:cTn id="131" dur="1" fill="hold">
                                          <p:stCondLst>
                                            <p:cond delay="499"/>
                                          </p:stCondLst>
                                        </p:cTn>
                                        <p:tgtEl>
                                          <p:spTgt spid="88"/>
                                        </p:tgtEl>
                                        <p:attrNameLst>
                                          <p:attrName>style.visibility</p:attrName>
                                        </p:attrNameLst>
                                      </p:cBhvr>
                                      <p:to>
                                        <p:strVal val="hidden"/>
                                      </p:to>
                                    </p:set>
                                  </p:childTnLst>
                                </p:cTn>
                              </p:par>
                            </p:childTnLst>
                          </p:cTn>
                        </p:par>
                        <p:par>
                          <p:cTn id="132" fill="hold" nodeType="afterGroup">
                            <p:stCondLst>
                              <p:cond delay="6000"/>
                            </p:stCondLst>
                            <p:childTnLst>
                              <p:par>
                                <p:cTn id="133" presetID="17" presetClass="entr" presetSubtype="10" fill="hold" grpId="0" nodeType="afterEffect">
                                  <p:stCondLst>
                                    <p:cond delay="0"/>
                                  </p:stCondLst>
                                  <p:childTnLst>
                                    <p:set>
                                      <p:cBhvr>
                                        <p:cTn id="134" dur="1" fill="hold">
                                          <p:stCondLst>
                                            <p:cond delay="0"/>
                                          </p:stCondLst>
                                        </p:cTn>
                                        <p:tgtEl>
                                          <p:spTgt spid="89"/>
                                        </p:tgtEl>
                                        <p:attrNameLst>
                                          <p:attrName>style.visibility</p:attrName>
                                        </p:attrNameLst>
                                      </p:cBhvr>
                                      <p:to>
                                        <p:strVal val="visible"/>
                                      </p:to>
                                    </p:set>
                                    <p:anim calcmode="lin" valueType="num">
                                      <p:cBhvr>
                                        <p:cTn id="135" dur="500" fill="hold"/>
                                        <p:tgtEl>
                                          <p:spTgt spid="89"/>
                                        </p:tgtEl>
                                        <p:attrNameLst>
                                          <p:attrName>ppt_w</p:attrName>
                                        </p:attrNameLst>
                                      </p:cBhvr>
                                      <p:tavLst>
                                        <p:tav tm="0">
                                          <p:val>
                                            <p:fltVal val="0"/>
                                          </p:val>
                                        </p:tav>
                                        <p:tav tm="100000">
                                          <p:val>
                                            <p:strVal val="#ppt_w"/>
                                          </p:val>
                                        </p:tav>
                                      </p:tavLst>
                                    </p:anim>
                                    <p:anim calcmode="lin" valueType="num">
                                      <p:cBhvr>
                                        <p:cTn id="136" dur="500" fill="hold"/>
                                        <p:tgtEl>
                                          <p:spTgt spid="89"/>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33"/>
                                            </p:cond>
                                          </p:stCondLst>
                                          <p:endCondLst>
                                            <p:cond evt="onStopAudio" delay="0">
                                              <p:tgtEl>
                                                <p:sldTgt/>
                                              </p:tgtEl>
                                            </p:cond>
                                          </p:endCondLst>
                                        </p:cTn>
                                        <p:tgtEl>
                                          <p:sndTgt r:embed="rId4" name="cashreg.wav"/>
                                        </p:tgtEl>
                                      </p:cMediaNode>
                                    </p:audio>
                                  </p:subTnLst>
                                </p:cTn>
                              </p:par>
                            </p:childTnLst>
                          </p:cTn>
                        </p:par>
                        <p:par>
                          <p:cTn id="137" fill="hold" nodeType="afterGroup">
                            <p:stCondLst>
                              <p:cond delay="6500"/>
                            </p:stCondLst>
                            <p:childTnLst>
                              <p:par>
                                <p:cTn id="138" presetID="9" presetClass="exit" presetSubtype="0" fill="hold" grpId="1" nodeType="afterEffect">
                                  <p:stCondLst>
                                    <p:cond delay="0"/>
                                  </p:stCondLst>
                                  <p:childTnLst>
                                    <p:animEffect transition="out" filter="dissolve">
                                      <p:cBhvr>
                                        <p:cTn id="139" dur="500"/>
                                        <p:tgtEl>
                                          <p:spTgt spid="89"/>
                                        </p:tgtEl>
                                      </p:cBhvr>
                                    </p:animEffect>
                                    <p:set>
                                      <p:cBhvr>
                                        <p:cTn id="140" dur="1" fill="hold">
                                          <p:stCondLst>
                                            <p:cond delay="499"/>
                                          </p:stCondLst>
                                        </p:cTn>
                                        <p:tgtEl>
                                          <p:spTgt spid="89"/>
                                        </p:tgtEl>
                                        <p:attrNameLst>
                                          <p:attrName>style.visibility</p:attrName>
                                        </p:attrNameLst>
                                      </p:cBhvr>
                                      <p:to>
                                        <p:strVal val="hidden"/>
                                      </p:to>
                                    </p:set>
                                  </p:childTnLst>
                                </p:cTn>
                              </p:par>
                            </p:childTnLst>
                          </p:cTn>
                        </p:par>
                        <p:par>
                          <p:cTn id="141" fill="hold" nodeType="afterGroup">
                            <p:stCondLst>
                              <p:cond delay="7000"/>
                            </p:stCondLst>
                            <p:childTnLst>
                              <p:par>
                                <p:cTn id="142" presetID="17" presetClass="entr" presetSubtype="10" fill="hold" grpId="0" nodeType="afterEffect">
                                  <p:stCondLst>
                                    <p:cond delay="0"/>
                                  </p:stCondLst>
                                  <p:childTnLst>
                                    <p:set>
                                      <p:cBhvr>
                                        <p:cTn id="143" dur="1" fill="hold">
                                          <p:stCondLst>
                                            <p:cond delay="0"/>
                                          </p:stCondLst>
                                        </p:cTn>
                                        <p:tgtEl>
                                          <p:spTgt spid="90"/>
                                        </p:tgtEl>
                                        <p:attrNameLst>
                                          <p:attrName>style.visibility</p:attrName>
                                        </p:attrNameLst>
                                      </p:cBhvr>
                                      <p:to>
                                        <p:strVal val="visible"/>
                                      </p:to>
                                    </p:set>
                                    <p:anim calcmode="lin" valueType="num">
                                      <p:cBhvr>
                                        <p:cTn id="144" dur="500" fill="hold"/>
                                        <p:tgtEl>
                                          <p:spTgt spid="90"/>
                                        </p:tgtEl>
                                        <p:attrNameLst>
                                          <p:attrName>ppt_w</p:attrName>
                                        </p:attrNameLst>
                                      </p:cBhvr>
                                      <p:tavLst>
                                        <p:tav tm="0">
                                          <p:val>
                                            <p:fltVal val="0"/>
                                          </p:val>
                                        </p:tav>
                                        <p:tav tm="100000">
                                          <p:val>
                                            <p:strVal val="#ppt_w"/>
                                          </p:val>
                                        </p:tav>
                                      </p:tavLst>
                                    </p:anim>
                                    <p:anim calcmode="lin" valueType="num">
                                      <p:cBhvr>
                                        <p:cTn id="145" dur="500" fill="hold"/>
                                        <p:tgtEl>
                                          <p:spTgt spid="90"/>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42"/>
                                            </p:cond>
                                          </p:stCondLst>
                                          <p:endCondLst>
                                            <p:cond evt="onStopAudio" delay="0">
                                              <p:tgtEl>
                                                <p:sldTgt/>
                                              </p:tgtEl>
                                            </p:cond>
                                          </p:endCondLst>
                                        </p:cTn>
                                        <p:tgtEl>
                                          <p:sndTgt r:embed="rId4" name="cashreg.wav"/>
                                        </p:tgtEl>
                                      </p:cMediaNode>
                                    </p:audio>
                                  </p:subTnLst>
                                </p:cTn>
                              </p:par>
                            </p:childTnLst>
                          </p:cTn>
                        </p:par>
                        <p:par>
                          <p:cTn id="146" fill="hold" nodeType="afterGroup">
                            <p:stCondLst>
                              <p:cond delay="7500"/>
                            </p:stCondLst>
                            <p:childTnLst>
                              <p:par>
                                <p:cTn id="147" presetID="9" presetClass="exit" presetSubtype="0" fill="hold" grpId="1" nodeType="afterEffect">
                                  <p:stCondLst>
                                    <p:cond delay="0"/>
                                  </p:stCondLst>
                                  <p:childTnLst>
                                    <p:animEffect transition="out" filter="dissolve">
                                      <p:cBhvr>
                                        <p:cTn id="148" dur="500"/>
                                        <p:tgtEl>
                                          <p:spTgt spid="90"/>
                                        </p:tgtEl>
                                      </p:cBhvr>
                                    </p:animEffect>
                                    <p:set>
                                      <p:cBhvr>
                                        <p:cTn id="149" dur="1" fill="hold">
                                          <p:stCondLst>
                                            <p:cond delay="499"/>
                                          </p:stCondLst>
                                        </p:cTn>
                                        <p:tgtEl>
                                          <p:spTgt spid="90"/>
                                        </p:tgtEl>
                                        <p:attrNameLst>
                                          <p:attrName>style.visibility</p:attrName>
                                        </p:attrNameLst>
                                      </p:cBhvr>
                                      <p:to>
                                        <p:strVal val="hidden"/>
                                      </p:to>
                                    </p:set>
                                  </p:childTnLst>
                                </p:cTn>
                              </p:par>
                            </p:childTnLst>
                          </p:cTn>
                        </p:par>
                        <p:par>
                          <p:cTn id="150" fill="hold" nodeType="afterGroup">
                            <p:stCondLst>
                              <p:cond delay="8000"/>
                            </p:stCondLst>
                            <p:childTnLst>
                              <p:par>
                                <p:cTn id="151" presetID="17" presetClass="entr" presetSubtype="10" fill="hold" grpId="0" nodeType="afterEffect">
                                  <p:stCondLst>
                                    <p:cond delay="0"/>
                                  </p:stCondLst>
                                  <p:childTnLst>
                                    <p:set>
                                      <p:cBhvr>
                                        <p:cTn id="152" dur="1" fill="hold">
                                          <p:stCondLst>
                                            <p:cond delay="0"/>
                                          </p:stCondLst>
                                        </p:cTn>
                                        <p:tgtEl>
                                          <p:spTgt spid="91"/>
                                        </p:tgtEl>
                                        <p:attrNameLst>
                                          <p:attrName>style.visibility</p:attrName>
                                        </p:attrNameLst>
                                      </p:cBhvr>
                                      <p:to>
                                        <p:strVal val="visible"/>
                                      </p:to>
                                    </p:set>
                                    <p:anim calcmode="lin" valueType="num">
                                      <p:cBhvr>
                                        <p:cTn id="153" dur="500" fill="hold"/>
                                        <p:tgtEl>
                                          <p:spTgt spid="91"/>
                                        </p:tgtEl>
                                        <p:attrNameLst>
                                          <p:attrName>ppt_w</p:attrName>
                                        </p:attrNameLst>
                                      </p:cBhvr>
                                      <p:tavLst>
                                        <p:tav tm="0">
                                          <p:val>
                                            <p:fltVal val="0"/>
                                          </p:val>
                                        </p:tav>
                                        <p:tav tm="100000">
                                          <p:val>
                                            <p:strVal val="#ppt_w"/>
                                          </p:val>
                                        </p:tav>
                                      </p:tavLst>
                                    </p:anim>
                                    <p:anim calcmode="lin" valueType="num">
                                      <p:cBhvr>
                                        <p:cTn id="154" dur="500" fill="hold"/>
                                        <p:tgtEl>
                                          <p:spTgt spid="91"/>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51"/>
                                            </p:cond>
                                          </p:stCondLst>
                                          <p:endCondLst>
                                            <p:cond evt="onStopAudio" delay="0">
                                              <p:tgtEl>
                                                <p:sldTgt/>
                                              </p:tgtEl>
                                            </p:cond>
                                          </p:endCondLst>
                                        </p:cTn>
                                        <p:tgtEl>
                                          <p:sndTgt r:embed="rId4" name="cashreg.wav"/>
                                        </p:tgtEl>
                                      </p:cMediaNode>
                                    </p:audio>
                                  </p:subTnLst>
                                </p:cTn>
                              </p:par>
                            </p:childTnLst>
                          </p:cTn>
                        </p:par>
                        <p:par>
                          <p:cTn id="155" fill="hold" nodeType="afterGroup">
                            <p:stCondLst>
                              <p:cond delay="8500"/>
                            </p:stCondLst>
                            <p:childTnLst>
                              <p:par>
                                <p:cTn id="156" presetID="9" presetClass="exit" presetSubtype="0" fill="hold" grpId="1" nodeType="afterEffect">
                                  <p:stCondLst>
                                    <p:cond delay="0"/>
                                  </p:stCondLst>
                                  <p:childTnLst>
                                    <p:animEffect transition="out" filter="dissolve">
                                      <p:cBhvr>
                                        <p:cTn id="157" dur="500"/>
                                        <p:tgtEl>
                                          <p:spTgt spid="91"/>
                                        </p:tgtEl>
                                      </p:cBhvr>
                                    </p:animEffect>
                                    <p:set>
                                      <p:cBhvr>
                                        <p:cTn id="158" dur="1" fill="hold">
                                          <p:stCondLst>
                                            <p:cond delay="499"/>
                                          </p:stCondLst>
                                        </p:cTn>
                                        <p:tgtEl>
                                          <p:spTgt spid="91"/>
                                        </p:tgtEl>
                                        <p:attrNameLst>
                                          <p:attrName>style.visibility</p:attrName>
                                        </p:attrNameLst>
                                      </p:cBhvr>
                                      <p:to>
                                        <p:strVal val="hidden"/>
                                      </p:to>
                                    </p:set>
                                  </p:childTnLst>
                                </p:cTn>
                              </p:par>
                            </p:childTnLst>
                          </p:cTn>
                        </p:par>
                        <p:par>
                          <p:cTn id="159" fill="hold" nodeType="afterGroup">
                            <p:stCondLst>
                              <p:cond delay="9000"/>
                            </p:stCondLst>
                            <p:childTnLst>
                              <p:par>
                                <p:cTn id="160" presetID="17" presetClass="entr" presetSubtype="10" fill="hold" grpId="0" nodeType="afterEffect">
                                  <p:stCondLst>
                                    <p:cond delay="0"/>
                                  </p:stCondLst>
                                  <p:childTnLst>
                                    <p:set>
                                      <p:cBhvr>
                                        <p:cTn id="161" dur="1" fill="hold">
                                          <p:stCondLst>
                                            <p:cond delay="0"/>
                                          </p:stCondLst>
                                        </p:cTn>
                                        <p:tgtEl>
                                          <p:spTgt spid="92"/>
                                        </p:tgtEl>
                                        <p:attrNameLst>
                                          <p:attrName>style.visibility</p:attrName>
                                        </p:attrNameLst>
                                      </p:cBhvr>
                                      <p:to>
                                        <p:strVal val="visible"/>
                                      </p:to>
                                    </p:set>
                                    <p:anim calcmode="lin" valueType="num">
                                      <p:cBhvr>
                                        <p:cTn id="162" dur="500" fill="hold"/>
                                        <p:tgtEl>
                                          <p:spTgt spid="92"/>
                                        </p:tgtEl>
                                        <p:attrNameLst>
                                          <p:attrName>ppt_w</p:attrName>
                                        </p:attrNameLst>
                                      </p:cBhvr>
                                      <p:tavLst>
                                        <p:tav tm="0">
                                          <p:val>
                                            <p:fltVal val="0"/>
                                          </p:val>
                                        </p:tav>
                                        <p:tav tm="100000">
                                          <p:val>
                                            <p:strVal val="#ppt_w"/>
                                          </p:val>
                                        </p:tav>
                                      </p:tavLst>
                                    </p:anim>
                                    <p:anim calcmode="lin" valueType="num">
                                      <p:cBhvr>
                                        <p:cTn id="163" dur="500" fill="hold"/>
                                        <p:tgtEl>
                                          <p:spTgt spid="92"/>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60"/>
                                            </p:cond>
                                          </p:stCondLst>
                                          <p:endCondLst>
                                            <p:cond evt="onStopAudio" delay="0">
                                              <p:tgtEl>
                                                <p:sldTgt/>
                                              </p:tgtEl>
                                            </p:cond>
                                          </p:endCondLst>
                                        </p:cTn>
                                        <p:tgtEl>
                                          <p:sndTgt r:embed="rId4" name="cashreg.wav"/>
                                        </p:tgtEl>
                                      </p:cMediaNode>
                                    </p:audio>
                                  </p:subTnLst>
                                </p:cTn>
                              </p:par>
                            </p:childTnLst>
                          </p:cTn>
                        </p:par>
                        <p:par>
                          <p:cTn id="164" fill="hold" nodeType="afterGroup">
                            <p:stCondLst>
                              <p:cond delay="9500"/>
                            </p:stCondLst>
                            <p:childTnLst>
                              <p:par>
                                <p:cTn id="165" presetID="9" presetClass="exit" presetSubtype="0" fill="hold" grpId="1" nodeType="afterEffect">
                                  <p:stCondLst>
                                    <p:cond delay="0"/>
                                  </p:stCondLst>
                                  <p:childTnLst>
                                    <p:animEffect transition="out" filter="dissolve">
                                      <p:cBhvr>
                                        <p:cTn id="166" dur="500"/>
                                        <p:tgtEl>
                                          <p:spTgt spid="92"/>
                                        </p:tgtEl>
                                      </p:cBhvr>
                                    </p:animEffect>
                                    <p:set>
                                      <p:cBhvr>
                                        <p:cTn id="167" dur="1" fill="hold">
                                          <p:stCondLst>
                                            <p:cond delay="499"/>
                                          </p:stCondLst>
                                        </p:cTn>
                                        <p:tgtEl>
                                          <p:spTgt spid="92"/>
                                        </p:tgtEl>
                                        <p:attrNameLst>
                                          <p:attrName>style.visibility</p:attrName>
                                        </p:attrNameLst>
                                      </p:cBhvr>
                                      <p:to>
                                        <p:strVal val="hidden"/>
                                      </p:to>
                                    </p:set>
                                  </p:childTnLst>
                                </p:cTn>
                              </p:par>
                            </p:childTnLst>
                          </p:cTn>
                        </p:par>
                        <p:par>
                          <p:cTn id="168" fill="hold" nodeType="afterGroup">
                            <p:stCondLst>
                              <p:cond delay="10000"/>
                            </p:stCondLst>
                            <p:childTnLst>
                              <p:par>
                                <p:cTn id="169" presetID="17" presetClass="entr" presetSubtype="10" fill="hold" grpId="0" nodeType="afterEffect">
                                  <p:stCondLst>
                                    <p:cond delay="0"/>
                                  </p:stCondLst>
                                  <p:childTnLst>
                                    <p:set>
                                      <p:cBhvr>
                                        <p:cTn id="170" dur="1" fill="hold">
                                          <p:stCondLst>
                                            <p:cond delay="0"/>
                                          </p:stCondLst>
                                        </p:cTn>
                                        <p:tgtEl>
                                          <p:spTgt spid="93"/>
                                        </p:tgtEl>
                                        <p:attrNameLst>
                                          <p:attrName>style.visibility</p:attrName>
                                        </p:attrNameLst>
                                      </p:cBhvr>
                                      <p:to>
                                        <p:strVal val="visible"/>
                                      </p:to>
                                    </p:set>
                                    <p:anim calcmode="lin" valueType="num">
                                      <p:cBhvr>
                                        <p:cTn id="171" dur="500" fill="hold"/>
                                        <p:tgtEl>
                                          <p:spTgt spid="93"/>
                                        </p:tgtEl>
                                        <p:attrNameLst>
                                          <p:attrName>ppt_w</p:attrName>
                                        </p:attrNameLst>
                                      </p:cBhvr>
                                      <p:tavLst>
                                        <p:tav tm="0">
                                          <p:val>
                                            <p:fltVal val="0"/>
                                          </p:val>
                                        </p:tav>
                                        <p:tav tm="100000">
                                          <p:val>
                                            <p:strVal val="#ppt_w"/>
                                          </p:val>
                                        </p:tav>
                                      </p:tavLst>
                                    </p:anim>
                                    <p:anim calcmode="lin" valueType="num">
                                      <p:cBhvr>
                                        <p:cTn id="172" dur="500" fill="hold"/>
                                        <p:tgtEl>
                                          <p:spTgt spid="9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69"/>
                                            </p:cond>
                                          </p:stCondLst>
                                          <p:endCondLst>
                                            <p:cond evt="onStopAudio" delay="0">
                                              <p:tgtEl>
                                                <p:sldTgt/>
                                              </p:tgtEl>
                                            </p:cond>
                                          </p:endCondLst>
                                        </p:cTn>
                                        <p:tgtEl>
                                          <p:sndTgt r:embed="rId5" name="drumroll.wav"/>
                                        </p:tgtEl>
                                      </p:cMediaNode>
                                    </p:audio>
                                  </p:subTnLst>
                                </p:cTn>
                              </p:par>
                            </p:childTnLst>
                          </p:cTn>
                        </p:par>
                        <p:par>
                          <p:cTn id="173" fill="hold" nodeType="afterGroup">
                            <p:stCondLst>
                              <p:cond delay="10500"/>
                            </p:stCondLst>
                            <p:childTnLst>
                              <p:par>
                                <p:cTn id="174" presetID="35" presetClass="emph" presetSubtype="0" repeatCount="3000" fill="hold" nodeType="afterEffect">
                                  <p:stCondLst>
                                    <p:cond delay="0"/>
                                  </p:stCondLst>
                                  <p:childTnLst>
                                    <p:anim calcmode="discrete" valueType="str">
                                      <p:cBhvr>
                                        <p:cTn id="175" dur="1000" fill="hold"/>
                                        <p:tgtEl>
                                          <p:spTgt spid="93"/>
                                        </p:tgtEl>
                                        <p:attrNameLst>
                                          <p:attrName>style.visibility</p:attrName>
                                        </p:attrNameLst>
                                      </p:cBhvr>
                                      <p:tavLst>
                                        <p:tav tm="0">
                                          <p:val>
                                            <p:strVal val="hidden"/>
                                          </p:val>
                                        </p:tav>
                                        <p:tav tm="50000">
                                          <p:val>
                                            <p:strVal val="visible"/>
                                          </p:val>
                                        </p:tav>
                                      </p:tavLst>
                                    </p:anim>
                                  </p:childTnLst>
                                </p:cTn>
                              </p:par>
                            </p:childTnLst>
                          </p:cTn>
                        </p:par>
                      </p:childTnLst>
                    </p:cTn>
                  </p:par>
                  <p:par>
                    <p:cTn id="176" fill="hold" nodeType="clickPar">
                      <p:stCondLst>
                        <p:cond delay="indefinite"/>
                      </p:stCondLst>
                      <p:childTnLst>
                        <p:par>
                          <p:cTn id="177" fill="hold" nodeType="withGroup">
                            <p:stCondLst>
                              <p:cond delay="0"/>
                            </p:stCondLst>
                            <p:childTnLst>
                              <p:par>
                                <p:cTn id="178" presetID="23" presetClass="emph" presetSubtype="0" fill="hold" grpId="0" nodeType="clickEffect">
                                  <p:stCondLst>
                                    <p:cond delay="100"/>
                                  </p:stCondLst>
                                  <p:iterate type="lt">
                                    <p:tmPct val="0"/>
                                  </p:iterate>
                                  <p:childTnLst>
                                    <p:animClr clrSpc="hsl" dir="cw">
                                      <p:cBhvr override="childStyle">
                                        <p:cTn id="179" dur="500" fill="hold"/>
                                        <p:tgtEl>
                                          <p:spTgt spid="130"/>
                                        </p:tgtEl>
                                        <p:attrNameLst>
                                          <p:attrName>style.color</p:attrName>
                                        </p:attrNameLst>
                                      </p:cBhvr>
                                      <p:by>
                                        <p:hsl h="10842353" s="0" l="0"/>
                                      </p:by>
                                    </p:animClr>
                                    <p:animClr clrSpc="hsl" dir="cw">
                                      <p:cBhvr>
                                        <p:cTn id="180" dur="500" fill="hold"/>
                                        <p:tgtEl>
                                          <p:spTgt spid="130"/>
                                        </p:tgtEl>
                                        <p:attrNameLst>
                                          <p:attrName>fillcolor</p:attrName>
                                        </p:attrNameLst>
                                      </p:cBhvr>
                                      <p:by>
                                        <p:hsl h="10842353" s="0" l="0"/>
                                      </p:by>
                                    </p:animClr>
                                    <p:animClr clrSpc="hsl" dir="cw">
                                      <p:cBhvr>
                                        <p:cTn id="181" dur="500" fill="hold"/>
                                        <p:tgtEl>
                                          <p:spTgt spid="130"/>
                                        </p:tgtEl>
                                        <p:attrNameLst>
                                          <p:attrName>stroke.color</p:attrName>
                                        </p:attrNameLst>
                                      </p:cBhvr>
                                      <p:by>
                                        <p:hsl h="10842353" s="0" l="0"/>
                                      </p:by>
                                    </p:animClr>
                                    <p:set>
                                      <p:cBhvr>
                                        <p:cTn id="182" dur="500" fill="hold"/>
                                        <p:tgtEl>
                                          <p:spTgt spid="130"/>
                                        </p:tgtEl>
                                        <p:attrNameLst>
                                          <p:attrName>fill.type</p:attrName>
                                        </p:attrNameLst>
                                      </p:cBhvr>
                                      <p:to>
                                        <p:strVal val="solid"/>
                                      </p:to>
                                    </p:set>
                                  </p:childTnLst>
                                  <p:subTnLst>
                                    <p:audio>
                                      <p:cMediaNode>
                                        <p:cTn display="0" masterRel="sameClick">
                                          <p:stCondLst>
                                            <p:cond evt="begin" delay="0">
                                              <p:tn val="178"/>
                                            </p:cond>
                                          </p:stCondLst>
                                          <p:endCondLst>
                                            <p:cond evt="onStopAudio" delay="0">
                                              <p:tgtEl>
                                                <p:sldTgt/>
                                              </p:tgtEl>
                                            </p:cond>
                                          </p:endCondLst>
                                        </p:cTn>
                                        <p:tgtEl>
                                          <p:sndTgt r:embed="rId6" name="FELIZ2.WAV"/>
                                        </p:tgtEl>
                                      </p:cMediaNode>
                                    </p:audio>
                                  </p:subTnLst>
                                </p:cTn>
                              </p:par>
                              <p:par>
                                <p:cTn id="183" presetID="34" presetClass="emph" presetSubtype="0" fill="hold" grpId="1" nodeType="withEffect">
                                  <p:stCondLst>
                                    <p:cond delay="0"/>
                                  </p:stCondLst>
                                  <p:iterate type="lt">
                                    <p:tmPct val="10000"/>
                                  </p:iterate>
                                  <p:childTnLst>
                                    <p:animMotion origin="layout" path="M 0.0 0.0 L 0.0 -0.07213" pathEditMode="relative" ptsTypes="">
                                      <p:cBhvr>
                                        <p:cTn id="184" dur="250" accel="50000" decel="50000" autoRev="1" fill="hold">
                                          <p:stCondLst>
                                            <p:cond delay="0"/>
                                          </p:stCondLst>
                                        </p:cTn>
                                        <p:tgtEl>
                                          <p:spTgt spid="130"/>
                                        </p:tgtEl>
                                        <p:attrNameLst>
                                          <p:attrName>ppt_x</p:attrName>
                                          <p:attrName>ppt_y</p:attrName>
                                        </p:attrNameLst>
                                      </p:cBhvr>
                                    </p:animMotion>
                                    <p:animRot by="1500000">
                                      <p:cBhvr>
                                        <p:cTn id="185" dur="125" fill="hold">
                                          <p:stCondLst>
                                            <p:cond delay="0"/>
                                          </p:stCondLst>
                                        </p:cTn>
                                        <p:tgtEl>
                                          <p:spTgt spid="130"/>
                                        </p:tgtEl>
                                        <p:attrNameLst>
                                          <p:attrName>r</p:attrName>
                                        </p:attrNameLst>
                                      </p:cBhvr>
                                    </p:animRot>
                                    <p:animRot by="-1500000">
                                      <p:cBhvr>
                                        <p:cTn id="186" dur="125" fill="hold">
                                          <p:stCondLst>
                                            <p:cond delay="125"/>
                                          </p:stCondLst>
                                        </p:cTn>
                                        <p:tgtEl>
                                          <p:spTgt spid="130"/>
                                        </p:tgtEl>
                                        <p:attrNameLst>
                                          <p:attrName>r</p:attrName>
                                        </p:attrNameLst>
                                      </p:cBhvr>
                                    </p:animRot>
                                    <p:animRot by="-1500000">
                                      <p:cBhvr>
                                        <p:cTn id="187" dur="125" fill="hold">
                                          <p:stCondLst>
                                            <p:cond delay="250"/>
                                          </p:stCondLst>
                                        </p:cTn>
                                        <p:tgtEl>
                                          <p:spTgt spid="130"/>
                                        </p:tgtEl>
                                        <p:attrNameLst>
                                          <p:attrName>r</p:attrName>
                                        </p:attrNameLst>
                                      </p:cBhvr>
                                    </p:animRot>
                                    <p:animRot by="1500000">
                                      <p:cBhvr>
                                        <p:cTn id="188" dur="125" fill="hold">
                                          <p:stCondLst>
                                            <p:cond delay="375"/>
                                          </p:stCondLst>
                                        </p:cTn>
                                        <p:tgtEl>
                                          <p:spTgt spid="1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8" grpId="0" animBg="1"/>
      <p:bldP spid="119" grpId="0" animBg="1"/>
      <p:bldP spid="120" grpId="0" animBg="1"/>
      <p:bldP spid="123" grpId="0" animBg="1"/>
      <p:bldP spid="124" grpId="0" animBg="1"/>
      <p:bldP spid="128" grpId="0" animBg="1"/>
      <p:bldP spid="129" grpId="0" animBg="1"/>
      <p:bldP spid="130" grpId="0" animBg="1"/>
      <p:bldP spid="130" grpId="1" animBg="1"/>
      <p:bldP spid="133" grpId="0" animBg="1"/>
      <p:bldP spid="134" grpId="0" animBg="1"/>
      <p:bldP spid="135" grpId="0" animBg="1"/>
      <p:bldP spid="135" grpId="1" animBg="1"/>
      <p:bldP spid="136" grpId="0" animBg="1"/>
      <p:bldP spid="83" grpId="0"/>
      <p:bldP spid="83" grpId="1"/>
      <p:bldP spid="84" grpId="0"/>
      <p:bldP spid="84" grpId="1"/>
      <p:bldP spid="85" grpId="0"/>
      <p:bldP spid="85" grpId="1"/>
      <p:bldP spid="86" grpId="0"/>
      <p:bldP spid="86" grpId="1"/>
      <p:bldP spid="87" grpId="0"/>
      <p:bldP spid="87" grpId="1"/>
      <p:bldP spid="88" grpId="0"/>
      <p:bldP spid="88" grpId="1"/>
      <p:bldP spid="89" grpId="0"/>
      <p:bldP spid="89" grpId="1"/>
      <p:bldP spid="90" grpId="0"/>
      <p:bldP spid="90" grpId="1"/>
      <p:bldP spid="91" grpId="0"/>
      <p:bldP spid="91" grpId="1"/>
      <p:bldP spid="92" grpId="0"/>
      <p:bldP spid="92" grpId="1"/>
      <p:bldP spid="9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2968031" y="1182688"/>
            <a:ext cx="7772579" cy="1066800"/>
          </a:xfrm>
          <a:prstGeom prst="roundRect">
            <a:avLst>
              <a:gd name="adj" fmla="val 16667"/>
            </a:avLst>
          </a:prstGeom>
          <a:solidFill>
            <a:srgbClr val="C00000"/>
          </a:solidFill>
          <a:ln w="9525">
            <a:solidFill>
              <a:srgbClr val="FF6600"/>
            </a:solidFill>
            <a:round/>
            <a:headEnd/>
            <a:tailEnd/>
          </a:ln>
        </p:spPr>
        <p:txBody>
          <a:bodyPr wrap="none" anchor="ctr"/>
          <a:lstStyle/>
          <a:p>
            <a:pPr algn="ctr">
              <a:buFont typeface="Arial" charset="0"/>
              <a:buNone/>
            </a:pPr>
            <a:r>
              <a:rPr lang="en-US" sz="3600" b="1">
                <a:solidFill>
                  <a:srgbClr val="FFFFFF"/>
                </a:solidFill>
              </a:rPr>
              <a:t> </a:t>
            </a:r>
            <a:r>
              <a:rPr lang="en-US" sz="2800" b="1">
                <a:solidFill>
                  <a:srgbClr val="FFFF00"/>
                </a:solidFill>
                <a:cs typeface="Times New Roman" pitchFamily="18" charset="0"/>
              </a:rPr>
              <a:t>Cuối câu kể dùng để làm gì?</a:t>
            </a:r>
            <a:endParaRPr lang="en-US" sz="2800">
              <a:solidFill>
                <a:srgbClr val="FFFF00"/>
              </a:solidFill>
              <a:cs typeface="Times New Roman" pitchFamily="18" charset="0"/>
            </a:endParaRPr>
          </a:p>
        </p:txBody>
      </p:sp>
      <p:grpSp>
        <p:nvGrpSpPr>
          <p:cNvPr id="17411" name="Group 51"/>
          <p:cNvGrpSpPr>
            <a:grpSpLocks/>
          </p:cNvGrpSpPr>
          <p:nvPr/>
        </p:nvGrpSpPr>
        <p:grpSpPr bwMode="auto">
          <a:xfrm>
            <a:off x="1720345" y="14288"/>
            <a:ext cx="321470" cy="6858000"/>
            <a:chOff x="202295" y="-322943"/>
            <a:chExt cx="319314" cy="7180943"/>
          </a:xfrm>
        </p:grpSpPr>
        <p:sp>
          <p:nvSpPr>
            <p:cNvPr id="10" name="Rectangle 9"/>
            <p:cNvSpPr/>
            <p:nvPr/>
          </p:nvSpPr>
          <p:spPr bwMode="auto">
            <a:xfrm>
              <a:off x="202295" y="-322943"/>
              <a:ext cx="319314" cy="7165982"/>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a:defRPr/>
              </a:pPr>
              <a:endParaRPr lang="en-US" sz="2000">
                <a:solidFill>
                  <a:prstClr val="black"/>
                </a:solidFill>
                <a:latin typeface=".VnTime" pitchFamily="34" charset="0"/>
              </a:endParaRPr>
            </a:p>
          </p:txBody>
        </p:sp>
        <p:sp>
          <p:nvSpPr>
            <p:cNvPr id="17470"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p>
              <a:endParaRPr lang="en-US" sz="2000">
                <a:solidFill>
                  <a:srgbClr val="000000"/>
                </a:solidFill>
                <a:latin typeface=".VnTime" pitchFamily="34" charset="0"/>
              </a:endParaRPr>
            </a:p>
          </p:txBody>
        </p:sp>
        <p:sp>
          <p:nvSpPr>
            <p:cNvPr id="14" name="Rectangle 13"/>
            <p:cNvSpPr/>
            <p:nvPr/>
          </p:nvSpPr>
          <p:spPr bwMode="auto">
            <a:xfrm>
              <a:off x="324013" y="-307983"/>
              <a:ext cx="75877" cy="7165983"/>
            </a:xfrm>
            <a:prstGeom prst="rect">
              <a:avLst/>
            </a:prstGeom>
            <a:solidFill>
              <a:srgbClr val="A3C8FF"/>
            </a:solidFill>
            <a:ln w="9525" cap="flat" cmpd="sng" algn="ctr">
              <a:noFill/>
              <a:prstDash val="solid"/>
              <a:round/>
              <a:headEnd type="none" w="med" len="med"/>
              <a:tailEnd type="none" w="med" len="med"/>
            </a:ln>
            <a:effectLst/>
          </p:spPr>
          <p:txBody>
            <a:bodyPr/>
            <a:lstStyle/>
            <a:p>
              <a:pPr>
                <a:defRPr/>
              </a:pPr>
              <a:endParaRPr lang="en-US" sz="2000">
                <a:solidFill>
                  <a:prstClr val="black"/>
                </a:solidFill>
                <a:effectLst>
                  <a:glow rad="101600">
                    <a:srgbClr val="5B9BD5">
                      <a:satMod val="175000"/>
                      <a:alpha val="40000"/>
                    </a:srgbClr>
                  </a:glow>
                </a:effectLst>
                <a:latin typeface=".VnTime" pitchFamily="34" charset="0"/>
              </a:endParaRPr>
            </a:p>
          </p:txBody>
        </p:sp>
      </p:grpSp>
      <p:sp>
        <p:nvSpPr>
          <p:cNvPr id="3" name="AutoShape 51"/>
          <p:cNvSpPr>
            <a:spLocks noChangeArrowheads="1"/>
          </p:cNvSpPr>
          <p:nvPr/>
        </p:nvSpPr>
        <p:spPr bwMode="auto">
          <a:xfrm>
            <a:off x="3271995" y="2679700"/>
            <a:ext cx="8522146" cy="6731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3600" b="1" i="1">
                <a:solidFill>
                  <a:srgbClr val="FFFFFF"/>
                </a:solidFill>
                <a:latin typeface="Times New Roman" panose="02020603050405020304" pitchFamily="18" charset="0"/>
                <a:cs typeface="Times New Roman" panose="02020603050405020304" pitchFamily="18" charset="0"/>
              </a:rPr>
              <a:t>Dấu bằng</a:t>
            </a:r>
            <a:endParaRPr lang="en-US" sz="3600">
              <a:solidFill>
                <a:srgbClr val="000000"/>
              </a:solidFill>
              <a:latin typeface="Times New Roman" panose="02020603050405020304" pitchFamily="18" charset="0"/>
              <a:cs typeface="Times New Roman" panose="02020603050405020304" pitchFamily="18" charset="0"/>
            </a:endParaRPr>
          </a:p>
        </p:txBody>
      </p:sp>
      <p:pic>
        <p:nvPicPr>
          <p:cNvPr id="39"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90106" y="2938464"/>
            <a:ext cx="593607"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2072051" y="2716214"/>
            <a:ext cx="1499134"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Oval 59">
            <a:hlinkHover r:id="" action="ppaction://noaction" highlightClick="1">
              <a:snd r:embed="rId10" name="cached_combo42.wav"/>
            </a:hlinkHover>
          </p:cNvPr>
          <p:cNvSpPr>
            <a:spLocks noChangeArrowheads="1"/>
          </p:cNvSpPr>
          <p:nvPr/>
        </p:nvSpPr>
        <p:spPr bwMode="auto">
          <a:xfrm>
            <a:off x="2148440" y="2789239"/>
            <a:ext cx="816408"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000">
              <a:solidFill>
                <a:srgbClr val="000000"/>
              </a:solidFill>
              <a:latin typeface=".VnTime" pitchFamily="34" charset="0"/>
            </a:endParaRPr>
          </a:p>
        </p:txBody>
      </p:sp>
      <p:sp>
        <p:nvSpPr>
          <p:cNvPr id="1044" name="WordArt 226"/>
          <p:cNvSpPr>
            <a:spLocks noChangeArrowheads="1" noChangeShapeType="1" noTextEdit="1"/>
          </p:cNvSpPr>
          <p:nvPr/>
        </p:nvSpPr>
        <p:spPr bwMode="auto">
          <a:xfrm>
            <a:off x="2353736" y="2901950"/>
            <a:ext cx="461517"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A</a:t>
            </a:r>
          </a:p>
        </p:txBody>
      </p:sp>
      <p:sp>
        <p:nvSpPr>
          <p:cNvPr id="4" name="AutoShape 51"/>
          <p:cNvSpPr>
            <a:spLocks noChangeArrowheads="1"/>
          </p:cNvSpPr>
          <p:nvPr/>
        </p:nvSpPr>
        <p:spPr bwMode="auto">
          <a:xfrm>
            <a:off x="3252897" y="3725863"/>
            <a:ext cx="8633547" cy="722312"/>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3600" b="1" i="1">
                <a:solidFill>
                  <a:srgbClr val="FFFFFF"/>
                </a:solidFill>
                <a:latin typeface="Times New Roman" panose="02020603050405020304" pitchFamily="18" charset="0"/>
                <a:cs typeface="Times New Roman" panose="02020603050405020304" pitchFamily="18" charset="0"/>
              </a:rPr>
              <a:t>Dấu chấm</a:t>
            </a:r>
            <a:endParaRPr lang="en-US" sz="3600">
              <a:solidFill>
                <a:srgbClr val="FFFFFF"/>
              </a:solidFill>
              <a:latin typeface="Times New Roman" panose="02020603050405020304" pitchFamily="18" charset="0"/>
              <a:cs typeface="Times New Roman" panose="02020603050405020304" pitchFamily="18" charset="0"/>
            </a:endParaRPr>
          </a:p>
        </p:txBody>
      </p:sp>
      <p:pic>
        <p:nvPicPr>
          <p:cNvPr id="5"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1009" y="3929064"/>
            <a:ext cx="593607"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2052954" y="3706814"/>
            <a:ext cx="1499134"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59">
            <a:hlinkHover r:id="" action="ppaction://noaction" highlightClick="1">
              <a:snd r:embed="rId10" name="cached_combo42.wav"/>
            </a:hlinkHover>
          </p:cNvPr>
          <p:cNvSpPr>
            <a:spLocks noChangeArrowheads="1"/>
          </p:cNvSpPr>
          <p:nvPr/>
        </p:nvSpPr>
        <p:spPr bwMode="auto">
          <a:xfrm>
            <a:off x="2129343" y="3779839"/>
            <a:ext cx="816408"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000">
              <a:solidFill>
                <a:srgbClr val="000000"/>
              </a:solidFill>
              <a:latin typeface=".VnTime" pitchFamily="34" charset="0"/>
            </a:endParaRPr>
          </a:p>
        </p:txBody>
      </p:sp>
      <p:sp>
        <p:nvSpPr>
          <p:cNvPr id="8" name="WordArt 226"/>
          <p:cNvSpPr>
            <a:spLocks noChangeArrowheads="1" noChangeShapeType="1" noTextEdit="1"/>
          </p:cNvSpPr>
          <p:nvPr/>
        </p:nvSpPr>
        <p:spPr bwMode="auto">
          <a:xfrm>
            <a:off x="2334639" y="3892550"/>
            <a:ext cx="461517"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B</a:t>
            </a:r>
          </a:p>
        </p:txBody>
      </p:sp>
      <p:sp>
        <p:nvSpPr>
          <p:cNvPr id="9" name="AutoShape 51"/>
          <p:cNvSpPr>
            <a:spLocks noChangeArrowheads="1"/>
          </p:cNvSpPr>
          <p:nvPr/>
        </p:nvSpPr>
        <p:spPr bwMode="auto">
          <a:xfrm>
            <a:off x="3271994" y="4759325"/>
            <a:ext cx="8633547" cy="6731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3600" b="1" i="1">
                <a:solidFill>
                  <a:srgbClr val="FFFFFF"/>
                </a:solidFill>
                <a:latin typeface="Times New Roman" panose="02020603050405020304" pitchFamily="18" charset="0"/>
                <a:cs typeface="Times New Roman" panose="02020603050405020304" pitchFamily="18" charset="0"/>
              </a:rPr>
              <a:t>Dấu hai chấm</a:t>
            </a:r>
            <a:endParaRPr lang="en-US" sz="3600">
              <a:solidFill>
                <a:srgbClr val="000000"/>
              </a:solidFill>
              <a:latin typeface="Times New Roman" panose="02020603050405020304" pitchFamily="18" charset="0"/>
              <a:cs typeface="Times New Roman" panose="02020603050405020304" pitchFamily="18" charset="0"/>
            </a:endParaRPr>
          </a:p>
        </p:txBody>
      </p:sp>
      <p:pic>
        <p:nvPicPr>
          <p:cNvPr id="11"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1009" y="4919664"/>
            <a:ext cx="593607"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2052954" y="4697414"/>
            <a:ext cx="1499134"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59">
            <a:hlinkHover r:id="" action="ppaction://noaction" highlightClick="1">
              <a:snd r:embed="rId10" name="cached_combo42.wav"/>
            </a:hlinkHover>
          </p:cNvPr>
          <p:cNvSpPr>
            <a:spLocks noChangeArrowheads="1"/>
          </p:cNvSpPr>
          <p:nvPr/>
        </p:nvSpPr>
        <p:spPr bwMode="auto">
          <a:xfrm>
            <a:off x="2129343" y="4770439"/>
            <a:ext cx="816408"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000">
              <a:solidFill>
                <a:srgbClr val="000000"/>
              </a:solidFill>
              <a:latin typeface=".VnTime" pitchFamily="34" charset="0"/>
            </a:endParaRPr>
          </a:p>
        </p:txBody>
      </p:sp>
      <p:sp>
        <p:nvSpPr>
          <p:cNvPr id="15" name="WordArt 226"/>
          <p:cNvSpPr>
            <a:spLocks noChangeArrowheads="1" noChangeShapeType="1" noTextEdit="1"/>
          </p:cNvSpPr>
          <p:nvPr/>
        </p:nvSpPr>
        <p:spPr bwMode="auto">
          <a:xfrm>
            <a:off x="2334639" y="4883150"/>
            <a:ext cx="461517"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c</a:t>
            </a:r>
          </a:p>
        </p:txBody>
      </p:sp>
      <p:sp>
        <p:nvSpPr>
          <p:cNvPr id="16" name="AutoShape 51"/>
          <p:cNvSpPr>
            <a:spLocks noChangeArrowheads="1"/>
          </p:cNvSpPr>
          <p:nvPr/>
        </p:nvSpPr>
        <p:spPr bwMode="auto">
          <a:xfrm>
            <a:off x="3252897" y="5651500"/>
            <a:ext cx="8633547" cy="673100"/>
          </a:xfrm>
          <a:prstGeom prst="roundRect">
            <a:avLst>
              <a:gd name="adj" fmla="val 16667"/>
            </a:avLst>
          </a:prstGeom>
          <a:solidFill>
            <a:srgbClr val="7030A0"/>
          </a:solidFill>
          <a:ln w="9525">
            <a:noFill/>
            <a:round/>
            <a:headEnd/>
            <a:tailEnd/>
          </a:ln>
        </p:spPr>
        <p:txBody>
          <a:bodyPr wrap="none" anchor="ctr"/>
          <a:lstStyle/>
          <a:p>
            <a:pPr algn="ctr">
              <a:defRPr/>
            </a:pPr>
            <a:r>
              <a:rPr lang="en-US" sz="3600" b="1" i="1" dirty="0" err="1">
                <a:solidFill>
                  <a:prstClr val="white"/>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Dấu</a:t>
            </a:r>
            <a:r>
              <a:rPr lang="en-US" sz="3600" b="1" i="1" dirty="0">
                <a:solidFill>
                  <a:prstClr val="white"/>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3600" b="1" i="1" dirty="0" err="1">
                <a:solidFill>
                  <a:prstClr val="white"/>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chấm</a:t>
            </a:r>
            <a:r>
              <a:rPr lang="en-US" sz="3600" b="1" i="1" dirty="0">
                <a:solidFill>
                  <a:prstClr val="white"/>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than.</a:t>
            </a:r>
          </a:p>
        </p:txBody>
      </p:sp>
      <p:pic>
        <p:nvPicPr>
          <p:cNvPr id="17"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1009" y="5910264"/>
            <a:ext cx="593607"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2052954" y="5688014"/>
            <a:ext cx="1499134"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59">
            <a:hlinkHover r:id="" action="ppaction://noaction" highlightClick="1">
              <a:snd r:embed="rId10" name="cached_combo42.wav"/>
            </a:hlinkHover>
          </p:cNvPr>
          <p:cNvSpPr>
            <a:spLocks noChangeArrowheads="1"/>
          </p:cNvSpPr>
          <p:nvPr/>
        </p:nvSpPr>
        <p:spPr bwMode="auto">
          <a:xfrm>
            <a:off x="2129343" y="5761039"/>
            <a:ext cx="816408"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000">
              <a:solidFill>
                <a:srgbClr val="000000"/>
              </a:solidFill>
              <a:latin typeface=".VnTime" pitchFamily="34" charset="0"/>
            </a:endParaRPr>
          </a:p>
        </p:txBody>
      </p:sp>
      <p:sp>
        <p:nvSpPr>
          <p:cNvPr id="20" name="WordArt 226"/>
          <p:cNvSpPr>
            <a:spLocks noChangeArrowheads="1" noChangeShapeType="1" noTextEdit="1"/>
          </p:cNvSpPr>
          <p:nvPr/>
        </p:nvSpPr>
        <p:spPr bwMode="auto">
          <a:xfrm>
            <a:off x="2334639" y="5873750"/>
            <a:ext cx="461517"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D</a:t>
            </a:r>
          </a:p>
        </p:txBody>
      </p:sp>
      <p:sp>
        <p:nvSpPr>
          <p:cNvPr id="7195" name="AutoShape 27"/>
          <p:cNvSpPr>
            <a:spLocks noChangeArrowheads="1"/>
          </p:cNvSpPr>
          <p:nvPr/>
        </p:nvSpPr>
        <p:spPr bwMode="auto">
          <a:xfrm>
            <a:off x="1524597" y="1033463"/>
            <a:ext cx="1542103"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p>
            <a:endParaRPr lang="en-US">
              <a:solidFill>
                <a:srgbClr val="000000"/>
              </a:solidFill>
              <a:latin typeface="Arial" charset="0"/>
            </a:endParaRPr>
          </a:p>
        </p:txBody>
      </p:sp>
      <p:sp>
        <p:nvSpPr>
          <p:cNvPr id="7196" name="WordArt 28"/>
          <p:cNvSpPr>
            <a:spLocks noChangeArrowheads="1" noChangeShapeType="1" noTextEdit="1"/>
          </p:cNvSpPr>
          <p:nvPr/>
        </p:nvSpPr>
        <p:spPr bwMode="auto">
          <a:xfrm>
            <a:off x="1992480" y="1395413"/>
            <a:ext cx="685910" cy="609600"/>
          </a:xfrm>
          <a:prstGeom prst="rect">
            <a:avLst/>
          </a:prstGeom>
        </p:spPr>
        <p:txBody>
          <a:bodyPr wrap="none" fromWordArt="1">
            <a:prstTxWarp prst="textPlain">
              <a:avLst>
                <a:gd name="adj" fmla="val 50000"/>
              </a:avLst>
            </a:prstTxWarp>
          </a:bodyPr>
          <a:lstStyle/>
          <a:p>
            <a:pPr algn="ctr"/>
            <a:r>
              <a:rPr lang="en-US" sz="3600" b="1" kern="10">
                <a:ln w="19050">
                  <a:solidFill>
                    <a:srgbClr val="FFFF00"/>
                  </a:solidFill>
                  <a:round/>
                  <a:headEnd/>
                  <a:tailEnd/>
                </a:ln>
                <a:solidFill>
                  <a:srgbClr val="FFFF00"/>
                </a:solidFill>
                <a:effectLst>
                  <a:outerShdw dist="35921" dir="2700000" algn="ctr" rotWithShape="0">
                    <a:srgbClr val="990000"/>
                  </a:outerShdw>
                </a:effectLst>
                <a:latin typeface="Times New Roman"/>
                <a:cs typeface="Times New Roman"/>
              </a:rPr>
              <a:t>Câu 3</a:t>
            </a:r>
          </a:p>
        </p:txBody>
      </p:sp>
      <p:pic>
        <p:nvPicPr>
          <p:cNvPr id="17434" name="Picture 29" descr="Picture1"/>
          <p:cNvPicPr>
            <a:picLocks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519823" y="755651"/>
            <a:ext cx="9142806"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5" name="WordArt 30"/>
          <p:cNvSpPr>
            <a:spLocks noChangeArrowheads="1" noChangeShapeType="1" noTextEdit="1"/>
          </p:cNvSpPr>
          <p:nvPr/>
        </p:nvSpPr>
        <p:spPr bwMode="auto">
          <a:xfrm>
            <a:off x="3162186" y="26988"/>
            <a:ext cx="5974255" cy="762000"/>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TÀI NĂNG NHÍ</a:t>
            </a:r>
          </a:p>
        </p:txBody>
      </p:sp>
      <p:pic>
        <p:nvPicPr>
          <p:cNvPr id="17436" name="Picture 31" descr="people008"/>
          <p:cNvPicPr>
            <a:picLocks noChangeAspect="1" noChangeArrowheads="1" noCrop="1"/>
          </p:cNvPicPr>
          <p:nvPr/>
        </p:nvPicPr>
        <p:blipFill>
          <a:blip r:embed="rId12">
            <a:lum contrast="12000"/>
            <a:extLst>
              <a:ext uri="{28A0092B-C50C-407E-A947-70E740481C1C}">
                <a14:useLocalDpi xmlns:a14="http://schemas.microsoft.com/office/drawing/2010/main" val="0"/>
              </a:ext>
            </a:extLst>
          </a:blip>
          <a:srcRect/>
          <a:stretch>
            <a:fillRect/>
          </a:stretch>
        </p:blipFill>
        <p:spPr bwMode="auto">
          <a:xfrm>
            <a:off x="11221224" y="5734050"/>
            <a:ext cx="97077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7" name="Picture 32" descr="Bellcoll">
            <a:hlinkClick r:id="" action="ppaction://hlinkshowjump?jump=firstslide"/>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1472080" y="-185738"/>
            <a:ext cx="1651912" cy="167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38" name="Group 109"/>
          <p:cNvGrpSpPr>
            <a:grpSpLocks/>
          </p:cNvGrpSpPr>
          <p:nvPr/>
        </p:nvGrpSpPr>
        <p:grpSpPr bwMode="auto">
          <a:xfrm>
            <a:off x="10514626" y="298451"/>
            <a:ext cx="1618491" cy="2195513"/>
            <a:chOff x="-192" y="2484"/>
            <a:chExt cx="1020" cy="1383"/>
          </a:xfrm>
        </p:grpSpPr>
        <p:grpSp>
          <p:nvGrpSpPr>
            <p:cNvPr id="17450" name="Group 110"/>
            <p:cNvGrpSpPr>
              <a:grpSpLocks/>
            </p:cNvGrpSpPr>
            <p:nvPr/>
          </p:nvGrpSpPr>
          <p:grpSpPr bwMode="auto">
            <a:xfrm>
              <a:off x="-192" y="3072"/>
              <a:ext cx="844" cy="795"/>
              <a:chOff x="432" y="2544"/>
              <a:chExt cx="844" cy="795"/>
            </a:xfrm>
          </p:grpSpPr>
          <p:sp>
            <p:nvSpPr>
              <p:cNvPr id="17461" name="Freeform 111"/>
              <p:cNvSpPr>
                <a:spLocks/>
              </p:cNvSpPr>
              <p:nvPr/>
            </p:nvSpPr>
            <p:spPr bwMode="auto">
              <a:xfrm>
                <a:off x="432" y="2544"/>
                <a:ext cx="844" cy="795"/>
              </a:xfrm>
              <a:custGeom>
                <a:avLst/>
                <a:gdLst>
                  <a:gd name="T0" fmla="*/ 325 w 844"/>
                  <a:gd name="T1" fmla="*/ 102 h 795"/>
                  <a:gd name="T2" fmla="*/ 236 w 844"/>
                  <a:gd name="T3" fmla="*/ 506 h 795"/>
                  <a:gd name="T4" fmla="*/ 22 w 844"/>
                  <a:gd name="T5" fmla="*/ 669 h 795"/>
                  <a:gd name="T6" fmla="*/ 50 w 844"/>
                  <a:gd name="T7" fmla="*/ 751 h 795"/>
                  <a:gd name="T8" fmla="*/ 313 w 844"/>
                  <a:gd name="T9" fmla="*/ 792 h 795"/>
                  <a:gd name="T10" fmla="*/ 603 w 844"/>
                  <a:gd name="T11" fmla="*/ 767 h 795"/>
                  <a:gd name="T12" fmla="*/ 829 w 844"/>
                  <a:gd name="T13" fmla="*/ 669 h 795"/>
                  <a:gd name="T14" fmla="*/ 697 w 844"/>
                  <a:gd name="T15" fmla="*/ 516 h 795"/>
                  <a:gd name="T16" fmla="*/ 458 w 844"/>
                  <a:gd name="T17" fmla="*/ 424 h 795"/>
                  <a:gd name="T18" fmla="*/ 561 w 844"/>
                  <a:gd name="T19" fmla="*/ 227 h 795"/>
                  <a:gd name="T20" fmla="*/ 606 w 844"/>
                  <a:gd name="T21" fmla="*/ 43 h 795"/>
                  <a:gd name="T22" fmla="*/ 478 w 844"/>
                  <a:gd name="T23" fmla="*/ 0 h 795"/>
                  <a:gd name="T24" fmla="*/ 325 w 844"/>
                  <a:gd name="T25" fmla="*/ 102 h 7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44" h="795">
                    <a:moveTo>
                      <a:pt x="325" y="102"/>
                    </a:moveTo>
                    <a:cubicBezTo>
                      <a:pt x="285" y="186"/>
                      <a:pt x="292" y="401"/>
                      <a:pt x="236" y="506"/>
                    </a:cubicBezTo>
                    <a:cubicBezTo>
                      <a:pt x="180" y="611"/>
                      <a:pt x="22" y="669"/>
                      <a:pt x="22" y="669"/>
                    </a:cubicBezTo>
                    <a:cubicBezTo>
                      <a:pt x="22" y="669"/>
                      <a:pt x="0" y="731"/>
                      <a:pt x="50" y="751"/>
                    </a:cubicBezTo>
                    <a:cubicBezTo>
                      <a:pt x="100" y="771"/>
                      <a:pt x="221" y="789"/>
                      <a:pt x="313" y="792"/>
                    </a:cubicBezTo>
                    <a:cubicBezTo>
                      <a:pt x="405" y="795"/>
                      <a:pt x="603" y="767"/>
                      <a:pt x="603" y="767"/>
                    </a:cubicBezTo>
                    <a:cubicBezTo>
                      <a:pt x="603" y="767"/>
                      <a:pt x="814" y="713"/>
                      <a:pt x="829" y="669"/>
                    </a:cubicBezTo>
                    <a:cubicBezTo>
                      <a:pt x="844" y="625"/>
                      <a:pt x="759" y="557"/>
                      <a:pt x="697" y="516"/>
                    </a:cubicBezTo>
                    <a:cubicBezTo>
                      <a:pt x="635" y="475"/>
                      <a:pt x="483" y="471"/>
                      <a:pt x="458" y="424"/>
                    </a:cubicBezTo>
                    <a:lnTo>
                      <a:pt x="561" y="227"/>
                    </a:lnTo>
                    <a:cubicBezTo>
                      <a:pt x="586" y="164"/>
                      <a:pt x="620" y="81"/>
                      <a:pt x="606" y="43"/>
                    </a:cubicBezTo>
                    <a:cubicBezTo>
                      <a:pt x="592" y="3"/>
                      <a:pt x="519" y="1"/>
                      <a:pt x="478" y="0"/>
                    </a:cubicBezTo>
                    <a:cubicBezTo>
                      <a:pt x="431" y="10"/>
                      <a:pt x="365" y="18"/>
                      <a:pt x="325" y="102"/>
                    </a:cubicBezTo>
                    <a:close/>
                  </a:path>
                </a:pathLst>
              </a:custGeom>
              <a:gradFill rotWithShape="1">
                <a:gsLst>
                  <a:gs pos="0">
                    <a:srgbClr val="C8A200"/>
                  </a:gs>
                  <a:gs pos="50000">
                    <a:srgbClr val="5D4B00"/>
                  </a:gs>
                  <a:gs pos="100000">
                    <a:srgbClr val="C8A200"/>
                  </a:gs>
                </a:gsLst>
                <a:lin ang="0" scaled="1"/>
              </a:gradFill>
              <a:ln>
                <a:noFill/>
              </a:ln>
              <a:effectLst>
                <a:outerShdw sy="50000" rotWithShape="0">
                  <a:srgbClr val="808080">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a:lstStyle/>
              <a:p>
                <a:endParaRPr lang="en-US"/>
              </a:p>
            </p:txBody>
          </p:sp>
          <p:grpSp>
            <p:nvGrpSpPr>
              <p:cNvPr id="17462" name="Group 112"/>
              <p:cNvGrpSpPr>
                <a:grpSpLocks/>
              </p:cNvGrpSpPr>
              <p:nvPr/>
            </p:nvGrpSpPr>
            <p:grpSpPr bwMode="auto">
              <a:xfrm>
                <a:off x="675" y="2756"/>
                <a:ext cx="281" cy="512"/>
                <a:chOff x="675" y="2756"/>
                <a:chExt cx="281" cy="512"/>
              </a:xfrm>
            </p:grpSpPr>
            <p:grpSp>
              <p:nvGrpSpPr>
                <p:cNvPr id="17463" name="Group 113"/>
                <p:cNvGrpSpPr>
                  <a:grpSpLocks/>
                </p:cNvGrpSpPr>
                <p:nvPr/>
              </p:nvGrpSpPr>
              <p:grpSpPr bwMode="auto">
                <a:xfrm>
                  <a:off x="832" y="2756"/>
                  <a:ext cx="48" cy="121"/>
                  <a:chOff x="768" y="2784"/>
                  <a:chExt cx="96" cy="169"/>
                </a:xfrm>
              </p:grpSpPr>
              <p:sp>
                <p:nvSpPr>
                  <p:cNvPr id="17467" name="Freeform 114"/>
                  <p:cNvSpPr>
                    <a:spLocks/>
                  </p:cNvSpPr>
                  <p:nvPr/>
                </p:nvSpPr>
                <p:spPr bwMode="auto">
                  <a:xfrm>
                    <a:off x="768" y="2784"/>
                    <a:ext cx="96" cy="169"/>
                  </a:xfrm>
                  <a:custGeom>
                    <a:avLst/>
                    <a:gdLst>
                      <a:gd name="T0" fmla="*/ 62 w 96"/>
                      <a:gd name="T1" fmla="*/ 8 h 169"/>
                      <a:gd name="T2" fmla="*/ 1 w 96"/>
                      <a:gd name="T3" fmla="*/ 120 h 169"/>
                      <a:gd name="T4" fmla="*/ 54 w 96"/>
                      <a:gd name="T5" fmla="*/ 160 h 169"/>
                      <a:gd name="T6" fmla="*/ 95 w 96"/>
                      <a:gd name="T7" fmla="*/ 68 h 169"/>
                      <a:gd name="T8" fmla="*/ 62 w 96"/>
                      <a:gd name="T9" fmla="*/ 8 h 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169">
                        <a:moveTo>
                          <a:pt x="62" y="8"/>
                        </a:moveTo>
                        <a:cubicBezTo>
                          <a:pt x="46" y="17"/>
                          <a:pt x="2" y="95"/>
                          <a:pt x="1" y="120"/>
                        </a:cubicBezTo>
                        <a:cubicBezTo>
                          <a:pt x="0" y="145"/>
                          <a:pt x="38" y="169"/>
                          <a:pt x="54" y="160"/>
                        </a:cubicBezTo>
                        <a:cubicBezTo>
                          <a:pt x="70" y="151"/>
                          <a:pt x="94" y="93"/>
                          <a:pt x="95" y="68"/>
                        </a:cubicBezTo>
                        <a:cubicBezTo>
                          <a:pt x="96" y="43"/>
                          <a:pt x="84" y="0"/>
                          <a:pt x="62" y="8"/>
                        </a:cubicBez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68" name="Freeform 115"/>
                  <p:cNvSpPr>
                    <a:spLocks/>
                  </p:cNvSpPr>
                  <p:nvPr/>
                </p:nvSpPr>
                <p:spPr bwMode="auto">
                  <a:xfrm>
                    <a:off x="796" y="2832"/>
                    <a:ext cx="48" cy="85"/>
                  </a:xfrm>
                  <a:custGeom>
                    <a:avLst/>
                    <a:gdLst>
                      <a:gd name="T0" fmla="*/ 8 w 96"/>
                      <a:gd name="T1" fmla="*/ 1 h 169"/>
                      <a:gd name="T2" fmla="*/ 1 w 96"/>
                      <a:gd name="T3" fmla="*/ 15 h 169"/>
                      <a:gd name="T4" fmla="*/ 7 w 96"/>
                      <a:gd name="T5" fmla="*/ 20 h 169"/>
                      <a:gd name="T6" fmla="*/ 12 w 96"/>
                      <a:gd name="T7" fmla="*/ 9 h 169"/>
                      <a:gd name="T8" fmla="*/ 8 w 96"/>
                      <a:gd name="T9" fmla="*/ 1 h 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169">
                        <a:moveTo>
                          <a:pt x="62" y="8"/>
                        </a:moveTo>
                        <a:cubicBezTo>
                          <a:pt x="46" y="17"/>
                          <a:pt x="2" y="95"/>
                          <a:pt x="1" y="120"/>
                        </a:cubicBezTo>
                        <a:cubicBezTo>
                          <a:pt x="0" y="145"/>
                          <a:pt x="38" y="169"/>
                          <a:pt x="54" y="160"/>
                        </a:cubicBezTo>
                        <a:cubicBezTo>
                          <a:pt x="70" y="151"/>
                          <a:pt x="94" y="93"/>
                          <a:pt x="95" y="68"/>
                        </a:cubicBezTo>
                        <a:cubicBezTo>
                          <a:pt x="96" y="43"/>
                          <a:pt x="84" y="0"/>
                          <a:pt x="62" y="8"/>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64" name="Group 116"/>
                <p:cNvGrpSpPr>
                  <a:grpSpLocks/>
                </p:cNvGrpSpPr>
                <p:nvPr/>
              </p:nvGrpSpPr>
              <p:grpSpPr bwMode="auto">
                <a:xfrm>
                  <a:off x="675" y="3086"/>
                  <a:ext cx="281" cy="182"/>
                  <a:chOff x="675" y="3086"/>
                  <a:chExt cx="281" cy="182"/>
                </a:xfrm>
              </p:grpSpPr>
              <p:sp>
                <p:nvSpPr>
                  <p:cNvPr id="17465" name="Freeform 117"/>
                  <p:cNvSpPr>
                    <a:spLocks/>
                  </p:cNvSpPr>
                  <p:nvPr/>
                </p:nvSpPr>
                <p:spPr bwMode="auto">
                  <a:xfrm>
                    <a:off x="675" y="3086"/>
                    <a:ext cx="281" cy="182"/>
                  </a:xfrm>
                  <a:custGeom>
                    <a:avLst/>
                    <a:gdLst>
                      <a:gd name="T0" fmla="*/ 281 w 281"/>
                      <a:gd name="T1" fmla="*/ 23 h 182"/>
                      <a:gd name="T2" fmla="*/ 169 w 281"/>
                      <a:gd name="T3" fmla="*/ 26 h 182"/>
                      <a:gd name="T4" fmla="*/ 17 w 281"/>
                      <a:gd name="T5" fmla="*/ 78 h 182"/>
                      <a:gd name="T6" fmla="*/ 69 w 281"/>
                      <a:gd name="T7" fmla="*/ 173 h 182"/>
                      <a:gd name="T8" fmla="*/ 237 w 281"/>
                      <a:gd name="T9" fmla="*/ 130 h 182"/>
                      <a:gd name="T10" fmla="*/ 281 w 281"/>
                      <a:gd name="T11" fmla="*/ 23 h 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182">
                        <a:moveTo>
                          <a:pt x="281" y="23"/>
                        </a:moveTo>
                        <a:cubicBezTo>
                          <a:pt x="264" y="0"/>
                          <a:pt x="213" y="17"/>
                          <a:pt x="169" y="26"/>
                        </a:cubicBezTo>
                        <a:cubicBezTo>
                          <a:pt x="125" y="35"/>
                          <a:pt x="34" y="53"/>
                          <a:pt x="17" y="78"/>
                        </a:cubicBezTo>
                        <a:cubicBezTo>
                          <a:pt x="0" y="103"/>
                          <a:pt x="32" y="164"/>
                          <a:pt x="69" y="173"/>
                        </a:cubicBezTo>
                        <a:cubicBezTo>
                          <a:pt x="106" y="182"/>
                          <a:pt x="202" y="155"/>
                          <a:pt x="237" y="130"/>
                        </a:cubicBezTo>
                        <a:cubicBezTo>
                          <a:pt x="272" y="105"/>
                          <a:pt x="272" y="45"/>
                          <a:pt x="281" y="23"/>
                        </a:cubicBez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66" name="Freeform 118"/>
                  <p:cNvSpPr>
                    <a:spLocks/>
                  </p:cNvSpPr>
                  <p:nvPr/>
                </p:nvSpPr>
                <p:spPr bwMode="auto">
                  <a:xfrm>
                    <a:off x="720" y="3128"/>
                    <a:ext cx="192" cy="93"/>
                  </a:xfrm>
                  <a:custGeom>
                    <a:avLst/>
                    <a:gdLst>
                      <a:gd name="T0" fmla="*/ 90 w 281"/>
                      <a:gd name="T1" fmla="*/ 3 h 182"/>
                      <a:gd name="T2" fmla="*/ 54 w 281"/>
                      <a:gd name="T3" fmla="*/ 4 h 182"/>
                      <a:gd name="T4" fmla="*/ 5 w 281"/>
                      <a:gd name="T5" fmla="*/ 10 h 182"/>
                      <a:gd name="T6" fmla="*/ 22 w 281"/>
                      <a:gd name="T7" fmla="*/ 23 h 182"/>
                      <a:gd name="T8" fmla="*/ 76 w 281"/>
                      <a:gd name="T9" fmla="*/ 17 h 182"/>
                      <a:gd name="T10" fmla="*/ 90 w 281"/>
                      <a:gd name="T11" fmla="*/ 3 h 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182">
                        <a:moveTo>
                          <a:pt x="281" y="23"/>
                        </a:moveTo>
                        <a:cubicBezTo>
                          <a:pt x="264" y="0"/>
                          <a:pt x="213" y="17"/>
                          <a:pt x="169" y="26"/>
                        </a:cubicBezTo>
                        <a:cubicBezTo>
                          <a:pt x="125" y="35"/>
                          <a:pt x="34" y="53"/>
                          <a:pt x="17" y="78"/>
                        </a:cubicBezTo>
                        <a:cubicBezTo>
                          <a:pt x="0" y="103"/>
                          <a:pt x="32" y="164"/>
                          <a:pt x="69" y="173"/>
                        </a:cubicBezTo>
                        <a:cubicBezTo>
                          <a:pt x="106" y="182"/>
                          <a:pt x="202" y="155"/>
                          <a:pt x="237" y="130"/>
                        </a:cubicBezTo>
                        <a:cubicBezTo>
                          <a:pt x="272" y="105"/>
                          <a:pt x="272" y="45"/>
                          <a:pt x="281" y="23"/>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17451" name="Group 119"/>
            <p:cNvGrpSpPr>
              <a:grpSpLocks/>
            </p:cNvGrpSpPr>
            <p:nvPr/>
          </p:nvGrpSpPr>
          <p:grpSpPr bwMode="auto">
            <a:xfrm>
              <a:off x="12" y="2484"/>
              <a:ext cx="816" cy="816"/>
              <a:chOff x="1008" y="1104"/>
              <a:chExt cx="816" cy="816"/>
            </a:xfrm>
          </p:grpSpPr>
          <p:sp>
            <p:nvSpPr>
              <p:cNvPr id="17452" name="Oval 120"/>
              <p:cNvSpPr>
                <a:spLocks noChangeArrowheads="1"/>
              </p:cNvSpPr>
              <p:nvPr/>
            </p:nvSpPr>
            <p:spPr bwMode="auto">
              <a:xfrm>
                <a:off x="1008" y="1104"/>
                <a:ext cx="816" cy="816"/>
              </a:xfrm>
              <a:prstGeom prst="ellipse">
                <a:avLst/>
              </a:prstGeom>
              <a:gradFill rotWithShape="1">
                <a:gsLst>
                  <a:gs pos="0">
                    <a:srgbClr val="66CCFF"/>
                  </a:gs>
                  <a:gs pos="100000">
                    <a:srgbClr val="51A2CA"/>
                  </a:gs>
                </a:gsLst>
                <a:path path="rect">
                  <a:fillToRect t="100000" r="100000"/>
                </a:path>
              </a:gradFill>
              <a:ln w="38100">
                <a:solidFill>
                  <a:srgbClr val="FF0000"/>
                </a:solidFill>
                <a:round/>
                <a:headEnd/>
                <a:tailEnd/>
              </a:ln>
              <a:effectLst>
                <a:prstShdw prst="shdw13" dist="53882" dir="13500000">
                  <a:schemeClr val="bg2">
                    <a:alpha val="50000"/>
                  </a:schemeClr>
                </a:prstShdw>
              </a:effectLst>
            </p:spPr>
            <p:txBody>
              <a:bodyPr wrap="none" anchor="ctr"/>
              <a:lstStyle/>
              <a:p>
                <a:endParaRPr lang="en-US">
                  <a:solidFill>
                    <a:srgbClr val="000000"/>
                  </a:solidFill>
                </a:endParaRPr>
              </a:p>
            </p:txBody>
          </p:sp>
          <p:sp>
            <p:nvSpPr>
              <p:cNvPr id="17453" name="Rectangle 121"/>
              <p:cNvSpPr>
                <a:spLocks noChangeArrowheads="1"/>
              </p:cNvSpPr>
              <p:nvPr/>
            </p:nvSpPr>
            <p:spPr bwMode="auto">
              <a:xfrm>
                <a:off x="1391" y="1149"/>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7454" name="Rectangle 122"/>
              <p:cNvSpPr>
                <a:spLocks noChangeArrowheads="1"/>
              </p:cNvSpPr>
              <p:nvPr/>
            </p:nvSpPr>
            <p:spPr bwMode="auto">
              <a:xfrm rot="5400000">
                <a:off x="1709" y="1447"/>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7455" name="Rectangle 123"/>
              <p:cNvSpPr>
                <a:spLocks noChangeArrowheads="1"/>
              </p:cNvSpPr>
              <p:nvPr/>
            </p:nvSpPr>
            <p:spPr bwMode="auto">
              <a:xfrm>
                <a:off x="1392" y="1793"/>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7456" name="Rectangle 124"/>
              <p:cNvSpPr>
                <a:spLocks noChangeArrowheads="1"/>
              </p:cNvSpPr>
              <p:nvPr/>
            </p:nvSpPr>
            <p:spPr bwMode="auto">
              <a:xfrm rot="5400000">
                <a:off x="1072" y="1450"/>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7457" name="Rectangle 125"/>
              <p:cNvSpPr>
                <a:spLocks noChangeArrowheads="1"/>
              </p:cNvSpPr>
              <p:nvPr/>
            </p:nvSpPr>
            <p:spPr bwMode="auto">
              <a:xfrm rot="3000000">
                <a:off x="1139" y="1664"/>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7458" name="Rectangle 126"/>
              <p:cNvSpPr>
                <a:spLocks noChangeArrowheads="1"/>
              </p:cNvSpPr>
              <p:nvPr/>
            </p:nvSpPr>
            <p:spPr bwMode="auto">
              <a:xfrm rot="3000000">
                <a:off x="1629" y="1257"/>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7459" name="Rectangle 127"/>
              <p:cNvSpPr>
                <a:spLocks noChangeArrowheads="1"/>
              </p:cNvSpPr>
              <p:nvPr/>
            </p:nvSpPr>
            <p:spPr bwMode="auto">
              <a:xfrm rot="-3000000">
                <a:off x="1155" y="1254"/>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7460" name="Rectangle 128"/>
              <p:cNvSpPr>
                <a:spLocks noChangeArrowheads="1"/>
              </p:cNvSpPr>
              <p:nvPr/>
            </p:nvSpPr>
            <p:spPr bwMode="auto">
              <a:xfrm rot="-3000000">
                <a:off x="1641" y="1661"/>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sp>
        <p:nvSpPr>
          <p:cNvPr id="116" name="Text Box 149"/>
          <p:cNvSpPr txBox="1">
            <a:spLocks noChangeArrowheads="1"/>
          </p:cNvSpPr>
          <p:nvPr/>
        </p:nvSpPr>
        <p:spPr bwMode="auto">
          <a:xfrm>
            <a:off x="10793127" y="552450"/>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10</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117" name="Text Box 150"/>
          <p:cNvSpPr txBox="1">
            <a:spLocks noChangeArrowheads="1"/>
          </p:cNvSpPr>
          <p:nvPr/>
        </p:nvSpPr>
        <p:spPr bwMode="auto">
          <a:xfrm>
            <a:off x="10988874" y="558801"/>
            <a:ext cx="137022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9</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118" name="Text Box 151"/>
          <p:cNvSpPr txBox="1">
            <a:spLocks noChangeArrowheads="1"/>
          </p:cNvSpPr>
          <p:nvPr/>
        </p:nvSpPr>
        <p:spPr bwMode="auto">
          <a:xfrm>
            <a:off x="10778804" y="552450"/>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8</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119" name="Text Box 152"/>
          <p:cNvSpPr txBox="1">
            <a:spLocks noChangeArrowheads="1"/>
          </p:cNvSpPr>
          <p:nvPr/>
        </p:nvSpPr>
        <p:spPr bwMode="auto">
          <a:xfrm>
            <a:off x="10778804" y="555626"/>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7</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120" name="Text Box 153"/>
          <p:cNvSpPr txBox="1">
            <a:spLocks noChangeArrowheads="1"/>
          </p:cNvSpPr>
          <p:nvPr/>
        </p:nvSpPr>
        <p:spPr bwMode="auto">
          <a:xfrm>
            <a:off x="10807450" y="558801"/>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6</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121" name="Text Box 154"/>
          <p:cNvSpPr txBox="1">
            <a:spLocks noChangeArrowheads="1"/>
          </p:cNvSpPr>
          <p:nvPr/>
        </p:nvSpPr>
        <p:spPr bwMode="auto">
          <a:xfrm>
            <a:off x="10775621" y="552450"/>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5</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122" name="Text Box 155"/>
          <p:cNvSpPr txBox="1">
            <a:spLocks noChangeArrowheads="1"/>
          </p:cNvSpPr>
          <p:nvPr/>
        </p:nvSpPr>
        <p:spPr bwMode="auto">
          <a:xfrm>
            <a:off x="10772439" y="576264"/>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4</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123" name="Text Box 156"/>
          <p:cNvSpPr txBox="1">
            <a:spLocks noChangeArrowheads="1"/>
          </p:cNvSpPr>
          <p:nvPr/>
        </p:nvSpPr>
        <p:spPr bwMode="auto">
          <a:xfrm>
            <a:off x="10786761" y="549276"/>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3</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124" name="Text Box 157"/>
          <p:cNvSpPr txBox="1">
            <a:spLocks noChangeArrowheads="1"/>
          </p:cNvSpPr>
          <p:nvPr/>
        </p:nvSpPr>
        <p:spPr bwMode="auto">
          <a:xfrm>
            <a:off x="10813816" y="533401"/>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2</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125" name="Text Box 158"/>
          <p:cNvSpPr txBox="1">
            <a:spLocks noChangeArrowheads="1"/>
          </p:cNvSpPr>
          <p:nvPr/>
        </p:nvSpPr>
        <p:spPr bwMode="auto">
          <a:xfrm>
            <a:off x="10836096" y="568326"/>
            <a:ext cx="137022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1</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126" name="Text Box 159"/>
          <p:cNvSpPr txBox="1">
            <a:spLocks noChangeArrowheads="1"/>
          </p:cNvSpPr>
          <p:nvPr/>
        </p:nvSpPr>
        <p:spPr bwMode="auto">
          <a:xfrm>
            <a:off x="11178255" y="682626"/>
            <a:ext cx="685910" cy="492125"/>
          </a:xfrm>
          <a:prstGeom prst="rect">
            <a:avLst/>
          </a:prstGeom>
          <a:solidFill>
            <a:srgbClr val="FF0000"/>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r>
              <a:rPr lang="en-US" sz="1300" b="1">
                <a:solidFill>
                  <a:srgbClr val="FFFFFF"/>
                </a:solidFill>
                <a:latin typeface=".VnBlackH" pitchFamily="34" charset="0"/>
                <a:cs typeface="Arial" charset="0"/>
              </a:rPr>
              <a:t>Hết giờ</a:t>
            </a:r>
            <a:endParaRPr lang="vi-VN" sz="1300" b="1">
              <a:solidFill>
                <a:srgbClr val="FFFFFF"/>
              </a:solidFill>
              <a:latin typeface=".VnBlackH" pitchFamily="34" charset="0"/>
              <a:cs typeface="Arial" charset="0"/>
            </a:endParaRPr>
          </a:p>
        </p:txBody>
      </p:sp>
    </p:spTree>
    <p:custDataLst>
      <p:tags r:id="rId1"/>
    </p:custDataLst>
    <p:extLst>
      <p:ext uri="{BB962C8B-B14F-4D97-AF65-F5344CB8AC3E}">
        <p14:creationId xmlns:p14="http://schemas.microsoft.com/office/powerpoint/2010/main" val="1051349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7195"/>
                                        </p:tgtEl>
                                        <p:attrNameLst>
                                          <p:attrName>style.visibility</p:attrName>
                                        </p:attrNameLst>
                                      </p:cBhvr>
                                      <p:to>
                                        <p:strVal val="visible"/>
                                      </p:to>
                                    </p:set>
                                    <p:anim calcmode="lin" valueType="num">
                                      <p:cBhvr>
                                        <p:cTn id="7" dur="500" fill="hold"/>
                                        <p:tgtEl>
                                          <p:spTgt spid="7195"/>
                                        </p:tgtEl>
                                        <p:attrNameLst>
                                          <p:attrName>ppt_w</p:attrName>
                                        </p:attrNameLst>
                                      </p:cBhvr>
                                      <p:tavLst>
                                        <p:tav tm="0">
                                          <p:val>
                                            <p:fltVal val="0"/>
                                          </p:val>
                                        </p:tav>
                                        <p:tav tm="100000">
                                          <p:val>
                                            <p:strVal val="#ppt_w"/>
                                          </p:val>
                                        </p:tav>
                                      </p:tavLst>
                                    </p:anim>
                                    <p:anim calcmode="lin" valueType="num">
                                      <p:cBhvr>
                                        <p:cTn id="8" dur="500" fill="hold"/>
                                        <p:tgtEl>
                                          <p:spTgt spid="7195"/>
                                        </p:tgtEl>
                                        <p:attrNameLst>
                                          <p:attrName>ppt_h</p:attrName>
                                        </p:attrNameLst>
                                      </p:cBhvr>
                                      <p:tavLst>
                                        <p:tav tm="0">
                                          <p:val>
                                            <p:fltVal val="0"/>
                                          </p:val>
                                        </p:tav>
                                        <p:tav tm="100000">
                                          <p:val>
                                            <p:strVal val="#ppt_h"/>
                                          </p:val>
                                        </p:tav>
                                      </p:tavLst>
                                    </p:anim>
                                    <p:animEffect transition="in" filter="fade">
                                      <p:cBhvr>
                                        <p:cTn id="9" dur="500"/>
                                        <p:tgtEl>
                                          <p:spTgt spid="7195"/>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7196"/>
                                        </p:tgtEl>
                                        <p:attrNameLst>
                                          <p:attrName>style.visibility</p:attrName>
                                        </p:attrNameLst>
                                      </p:cBhvr>
                                      <p:to>
                                        <p:strVal val="visible"/>
                                      </p:to>
                                    </p:set>
                                    <p:anim calcmode="lin" valueType="num">
                                      <p:cBhvr>
                                        <p:cTn id="12" dur="500" fill="hold"/>
                                        <p:tgtEl>
                                          <p:spTgt spid="7196"/>
                                        </p:tgtEl>
                                        <p:attrNameLst>
                                          <p:attrName>ppt_w</p:attrName>
                                        </p:attrNameLst>
                                      </p:cBhvr>
                                      <p:tavLst>
                                        <p:tav tm="0">
                                          <p:val>
                                            <p:fltVal val="0"/>
                                          </p:val>
                                        </p:tav>
                                        <p:tav tm="100000">
                                          <p:val>
                                            <p:strVal val="#ppt_w"/>
                                          </p:val>
                                        </p:tav>
                                      </p:tavLst>
                                    </p:anim>
                                    <p:anim calcmode="lin" valueType="num">
                                      <p:cBhvr>
                                        <p:cTn id="13" dur="500" fill="hold"/>
                                        <p:tgtEl>
                                          <p:spTgt spid="7196"/>
                                        </p:tgtEl>
                                        <p:attrNameLst>
                                          <p:attrName>ppt_h</p:attrName>
                                        </p:attrNameLst>
                                      </p:cBhvr>
                                      <p:tavLst>
                                        <p:tav tm="0">
                                          <p:val>
                                            <p:fltVal val="0"/>
                                          </p:val>
                                        </p:tav>
                                        <p:tav tm="100000">
                                          <p:val>
                                            <p:strVal val="#ppt_h"/>
                                          </p:val>
                                        </p:tav>
                                      </p:tavLst>
                                    </p:anim>
                                    <p:animEffect transition="in" filter="fade">
                                      <p:cBhvr>
                                        <p:cTn id="14" dur="500"/>
                                        <p:tgtEl>
                                          <p:spTgt spid="7196"/>
                                        </p:tgtEl>
                                      </p:cBhvr>
                                    </p:animEffect>
                                  </p:childTnLst>
                                </p:cTn>
                              </p:par>
                              <p:par>
                                <p:cTn id="15" presetID="8" presetClass="emph" presetSubtype="0" repeatCount="indefinite" fill="hold" grpId="1" nodeType="withEffect">
                                  <p:stCondLst>
                                    <p:cond delay="0"/>
                                  </p:stCondLst>
                                  <p:childTnLst>
                                    <p:animRot by="21600000">
                                      <p:cBhvr>
                                        <p:cTn id="16" dur="2000" fill="hold"/>
                                        <p:tgtEl>
                                          <p:spTgt spid="7195"/>
                                        </p:tgtEl>
                                        <p:attrNameLst>
                                          <p:attrName>r</p:attrName>
                                        </p:attrNameLst>
                                      </p:cBhvr>
                                    </p:animRot>
                                  </p:childTnLst>
                                </p:cTn>
                              </p:par>
                              <p:par>
                                <p:cTn id="17" presetID="2" presetClass="entr" presetSubtype="8" fill="hold" grpId="0" nodeType="withEffect">
                                  <p:stCondLst>
                                    <p:cond delay="50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1000" fill="hold"/>
                                        <p:tgtEl>
                                          <p:spTgt spid="37"/>
                                        </p:tgtEl>
                                        <p:attrNameLst>
                                          <p:attrName>ppt_x</p:attrName>
                                        </p:attrNameLst>
                                      </p:cBhvr>
                                      <p:tavLst>
                                        <p:tav tm="0">
                                          <p:val>
                                            <p:strVal val="0-#ppt_w/2"/>
                                          </p:val>
                                        </p:tav>
                                        <p:tav tm="100000">
                                          <p:val>
                                            <p:strVal val="#ppt_x"/>
                                          </p:val>
                                        </p:tav>
                                      </p:tavLst>
                                    </p:anim>
                                    <p:anim calcmode="lin" valueType="num">
                                      <p:cBhvr additive="base">
                                        <p:cTn id="20" dur="1000" fill="hold"/>
                                        <p:tgtEl>
                                          <p:spTgt spid="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Jet Fighter 2-DVDH.wav"/>
                                        </p:tgtEl>
                                      </p:cMediaNode>
                                    </p:audio>
                                  </p:subTnLst>
                                </p:cTn>
                              </p:par>
                              <p:par>
                                <p:cTn id="21" presetID="5" presetClass="entr" presetSubtype="10" fill="hold" nodeType="withEffect">
                                  <p:stCondLst>
                                    <p:cond delay="2000"/>
                                  </p:stCondLst>
                                  <p:childTnLst>
                                    <p:set>
                                      <p:cBhvr>
                                        <p:cTn id="22" dur="1" fill="hold">
                                          <p:stCondLst>
                                            <p:cond delay="0"/>
                                          </p:stCondLst>
                                        </p:cTn>
                                        <p:tgtEl>
                                          <p:spTgt spid="39"/>
                                        </p:tgtEl>
                                        <p:attrNameLst>
                                          <p:attrName>style.visibility</p:attrName>
                                        </p:attrNameLst>
                                      </p:cBhvr>
                                      <p:to>
                                        <p:strVal val="visible"/>
                                      </p:to>
                                    </p:set>
                                    <p:animEffect transition="in" filter="checkerboard(across)">
                                      <p:cBhvr>
                                        <p:cTn id="23" dur="500"/>
                                        <p:tgtEl>
                                          <p:spTgt spid="39"/>
                                        </p:tgtEl>
                                      </p:cBhvr>
                                    </p:animEffect>
                                  </p:childTnLst>
                                </p:cTn>
                              </p:par>
                              <p:par>
                                <p:cTn id="24" presetID="5" presetClass="entr" presetSubtype="10" fill="hold" nodeType="withEffect">
                                  <p:stCondLst>
                                    <p:cond delay="2000"/>
                                  </p:stCondLst>
                                  <p:childTnLst>
                                    <p:set>
                                      <p:cBhvr>
                                        <p:cTn id="25" dur="1" fill="hold">
                                          <p:stCondLst>
                                            <p:cond delay="0"/>
                                          </p:stCondLst>
                                        </p:cTn>
                                        <p:tgtEl>
                                          <p:spTgt spid="40"/>
                                        </p:tgtEl>
                                        <p:attrNameLst>
                                          <p:attrName>style.visibility</p:attrName>
                                        </p:attrNameLst>
                                      </p:cBhvr>
                                      <p:to>
                                        <p:strVal val="visible"/>
                                      </p:to>
                                    </p:set>
                                    <p:animEffect transition="in" filter="checkerboard(across)">
                                      <p:cBhvr>
                                        <p:cTn id="26" dur="500"/>
                                        <p:tgtEl>
                                          <p:spTgt spid="40"/>
                                        </p:tgtEl>
                                      </p:cBhvr>
                                    </p:animEffect>
                                  </p:childTnLst>
                                  <p:subTnLst>
                                    <p:audio>
                                      <p:cMediaNode>
                                        <p:cTn display="0" masterRel="sameClick">
                                          <p:stCondLst>
                                            <p:cond evt="begin" delay="0">
                                              <p:tn val="24"/>
                                            </p:cond>
                                          </p:stCondLst>
                                          <p:endCondLst>
                                            <p:cond evt="onStopAudio" delay="0">
                                              <p:tgtEl>
                                                <p:sldTgt/>
                                              </p:tgtEl>
                                            </p:cond>
                                          </p:endCondLst>
                                        </p:cTn>
                                        <p:tgtEl>
                                          <p:sndTgt r:embed="rId4" name="Chimes 3-CL (2).wav"/>
                                        </p:tgtEl>
                                      </p:cMediaNode>
                                    </p:audio>
                                  </p:subTnLst>
                                </p:cTn>
                              </p:par>
                              <p:par>
                                <p:cTn id="27" presetID="5" presetClass="entr" presetSubtype="10" fill="hold" grpId="0" nodeType="withEffect">
                                  <p:stCondLst>
                                    <p:cond delay="2000"/>
                                  </p:stCondLst>
                                  <p:childTnLst>
                                    <p:set>
                                      <p:cBhvr>
                                        <p:cTn id="28" dur="1" fill="hold">
                                          <p:stCondLst>
                                            <p:cond delay="0"/>
                                          </p:stCondLst>
                                        </p:cTn>
                                        <p:tgtEl>
                                          <p:spTgt spid="1043"/>
                                        </p:tgtEl>
                                        <p:attrNameLst>
                                          <p:attrName>style.visibility</p:attrName>
                                        </p:attrNameLst>
                                      </p:cBhvr>
                                      <p:to>
                                        <p:strVal val="visible"/>
                                      </p:to>
                                    </p:set>
                                    <p:animEffect transition="in" filter="checkerboard(across)">
                                      <p:cBhvr>
                                        <p:cTn id="29" dur="500"/>
                                        <p:tgtEl>
                                          <p:spTgt spid="1043"/>
                                        </p:tgtEl>
                                      </p:cBhvr>
                                    </p:animEffect>
                                  </p:childTnLst>
                                </p:cTn>
                              </p:par>
                              <p:par>
                                <p:cTn id="30" presetID="5" presetClass="entr" presetSubtype="10" fill="hold" grpId="0" nodeType="withEffect">
                                  <p:stCondLst>
                                    <p:cond delay="2000"/>
                                  </p:stCondLst>
                                  <p:childTnLst>
                                    <p:set>
                                      <p:cBhvr>
                                        <p:cTn id="31" dur="1" fill="hold">
                                          <p:stCondLst>
                                            <p:cond delay="0"/>
                                          </p:stCondLst>
                                        </p:cTn>
                                        <p:tgtEl>
                                          <p:spTgt spid="1044"/>
                                        </p:tgtEl>
                                        <p:attrNameLst>
                                          <p:attrName>style.visibility</p:attrName>
                                        </p:attrNameLst>
                                      </p:cBhvr>
                                      <p:to>
                                        <p:strVal val="visible"/>
                                      </p:to>
                                    </p:set>
                                    <p:animEffect transition="in" filter="checkerboard(across)">
                                      <p:cBhvr>
                                        <p:cTn id="32" dur="500"/>
                                        <p:tgtEl>
                                          <p:spTgt spid="1044"/>
                                        </p:tgtEl>
                                      </p:cBhvr>
                                    </p:animEffect>
                                  </p:childTnLst>
                                </p:cTn>
                              </p:par>
                              <p:par>
                                <p:cTn id="33" presetID="22" presetClass="entr" presetSubtype="8" fill="hold" nodeType="withEffect">
                                  <p:stCondLst>
                                    <p:cond delay="2000"/>
                                  </p:stCondLst>
                                  <p:iterate type="lt">
                                    <p:tmPct val="0"/>
                                  </p:iterate>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par>
                                <p:cTn id="36" presetID="5" presetClass="entr" presetSubtype="10" fill="hold" nodeType="withEffect">
                                  <p:stCondLst>
                                    <p:cond delay="3000"/>
                                  </p:stCondLst>
                                  <p:childTnLst>
                                    <p:set>
                                      <p:cBhvr>
                                        <p:cTn id="37" dur="1" fill="hold">
                                          <p:stCondLst>
                                            <p:cond delay="0"/>
                                          </p:stCondLst>
                                        </p:cTn>
                                        <p:tgtEl>
                                          <p:spTgt spid="5"/>
                                        </p:tgtEl>
                                        <p:attrNameLst>
                                          <p:attrName>style.visibility</p:attrName>
                                        </p:attrNameLst>
                                      </p:cBhvr>
                                      <p:to>
                                        <p:strVal val="visible"/>
                                      </p:to>
                                    </p:set>
                                    <p:animEffect transition="in" filter="checkerboard(across)">
                                      <p:cBhvr>
                                        <p:cTn id="38" dur="500"/>
                                        <p:tgtEl>
                                          <p:spTgt spid="5"/>
                                        </p:tgtEl>
                                      </p:cBhvr>
                                    </p:animEffect>
                                  </p:childTnLst>
                                </p:cTn>
                              </p:par>
                              <p:par>
                                <p:cTn id="39" presetID="5" presetClass="entr" presetSubtype="10" fill="hold" nodeType="withEffect">
                                  <p:stCondLst>
                                    <p:cond delay="3000"/>
                                  </p:stCondLst>
                                  <p:childTnLst>
                                    <p:set>
                                      <p:cBhvr>
                                        <p:cTn id="40" dur="1" fill="hold">
                                          <p:stCondLst>
                                            <p:cond delay="0"/>
                                          </p:stCondLst>
                                        </p:cTn>
                                        <p:tgtEl>
                                          <p:spTgt spid="6"/>
                                        </p:tgtEl>
                                        <p:attrNameLst>
                                          <p:attrName>style.visibility</p:attrName>
                                        </p:attrNameLst>
                                      </p:cBhvr>
                                      <p:to>
                                        <p:strVal val="visible"/>
                                      </p:to>
                                    </p:set>
                                    <p:animEffect transition="in" filter="checkerboard(across)">
                                      <p:cBhvr>
                                        <p:cTn id="41" dur="500"/>
                                        <p:tgtEl>
                                          <p:spTgt spid="6"/>
                                        </p:tgtEl>
                                      </p:cBhvr>
                                    </p:animEffect>
                                  </p:childTnLst>
                                  <p:subTnLst>
                                    <p:audio>
                                      <p:cMediaNode>
                                        <p:cTn display="0" masterRel="sameClick">
                                          <p:stCondLst>
                                            <p:cond evt="begin" delay="0">
                                              <p:tn val="39"/>
                                            </p:cond>
                                          </p:stCondLst>
                                          <p:endCondLst>
                                            <p:cond evt="onStopAudio" delay="0">
                                              <p:tgtEl>
                                                <p:sldTgt/>
                                              </p:tgtEl>
                                            </p:cond>
                                          </p:endCondLst>
                                        </p:cTn>
                                        <p:tgtEl>
                                          <p:sndTgt r:embed="rId4" name="Chimes 3-CL (2).wav"/>
                                        </p:tgtEl>
                                      </p:cMediaNode>
                                    </p:audio>
                                  </p:subTnLst>
                                </p:cTn>
                              </p:par>
                              <p:par>
                                <p:cTn id="42" presetID="5" presetClass="entr" presetSubtype="10" fill="hold" grpId="0" nodeType="withEffect">
                                  <p:stCondLst>
                                    <p:cond delay="3000"/>
                                  </p:stCondLst>
                                  <p:childTnLst>
                                    <p:set>
                                      <p:cBhvr>
                                        <p:cTn id="43" dur="1" fill="hold">
                                          <p:stCondLst>
                                            <p:cond delay="0"/>
                                          </p:stCondLst>
                                        </p:cTn>
                                        <p:tgtEl>
                                          <p:spTgt spid="7"/>
                                        </p:tgtEl>
                                        <p:attrNameLst>
                                          <p:attrName>style.visibility</p:attrName>
                                        </p:attrNameLst>
                                      </p:cBhvr>
                                      <p:to>
                                        <p:strVal val="visible"/>
                                      </p:to>
                                    </p:set>
                                    <p:animEffect transition="in" filter="checkerboard(across)">
                                      <p:cBhvr>
                                        <p:cTn id="44" dur="500"/>
                                        <p:tgtEl>
                                          <p:spTgt spid="7"/>
                                        </p:tgtEl>
                                      </p:cBhvr>
                                    </p:animEffect>
                                  </p:childTnLst>
                                </p:cTn>
                              </p:par>
                              <p:par>
                                <p:cTn id="45" presetID="5" presetClass="entr" presetSubtype="10" fill="hold" grpId="0" nodeType="withEffect">
                                  <p:stCondLst>
                                    <p:cond delay="3000"/>
                                  </p:stCondLst>
                                  <p:childTnLst>
                                    <p:set>
                                      <p:cBhvr>
                                        <p:cTn id="46" dur="1" fill="hold">
                                          <p:stCondLst>
                                            <p:cond delay="0"/>
                                          </p:stCondLst>
                                        </p:cTn>
                                        <p:tgtEl>
                                          <p:spTgt spid="8"/>
                                        </p:tgtEl>
                                        <p:attrNameLst>
                                          <p:attrName>style.visibility</p:attrName>
                                        </p:attrNameLst>
                                      </p:cBhvr>
                                      <p:to>
                                        <p:strVal val="visible"/>
                                      </p:to>
                                    </p:set>
                                    <p:animEffect transition="in" filter="checkerboard(across)">
                                      <p:cBhvr>
                                        <p:cTn id="47" dur="500"/>
                                        <p:tgtEl>
                                          <p:spTgt spid="8"/>
                                        </p:tgtEl>
                                      </p:cBhvr>
                                    </p:animEffect>
                                  </p:childTnLst>
                                </p:cTn>
                              </p:par>
                              <p:par>
                                <p:cTn id="48" presetID="22" presetClass="entr" presetSubtype="8" fill="hold" nodeType="withEffect">
                                  <p:stCondLst>
                                    <p:cond delay="3000"/>
                                  </p:stCondLst>
                                  <p:iterate type="lt">
                                    <p:tmPct val="0"/>
                                  </p:iterate>
                                  <p:childTnLst>
                                    <p:set>
                                      <p:cBhvr>
                                        <p:cTn id="49" dur="1" fill="hold">
                                          <p:stCondLst>
                                            <p:cond delay="0"/>
                                          </p:stCondLst>
                                        </p:cTn>
                                        <p:tgtEl>
                                          <p:spTgt spid="4"/>
                                        </p:tgtEl>
                                        <p:attrNameLst>
                                          <p:attrName>style.visibility</p:attrName>
                                        </p:attrNameLst>
                                      </p:cBhvr>
                                      <p:to>
                                        <p:strVal val="visible"/>
                                      </p:to>
                                    </p:set>
                                    <p:animEffect transition="in" filter="wipe(left)">
                                      <p:cBhvr>
                                        <p:cTn id="50" dur="500"/>
                                        <p:tgtEl>
                                          <p:spTgt spid="4"/>
                                        </p:tgtEl>
                                      </p:cBhvr>
                                    </p:animEffect>
                                  </p:childTnLst>
                                </p:cTn>
                              </p:par>
                              <p:par>
                                <p:cTn id="51" presetID="5" presetClass="entr" presetSubtype="10" fill="hold" nodeType="withEffect">
                                  <p:stCondLst>
                                    <p:cond delay="4000"/>
                                  </p:stCondLst>
                                  <p:childTnLst>
                                    <p:set>
                                      <p:cBhvr>
                                        <p:cTn id="52" dur="1" fill="hold">
                                          <p:stCondLst>
                                            <p:cond delay="0"/>
                                          </p:stCondLst>
                                        </p:cTn>
                                        <p:tgtEl>
                                          <p:spTgt spid="11"/>
                                        </p:tgtEl>
                                        <p:attrNameLst>
                                          <p:attrName>style.visibility</p:attrName>
                                        </p:attrNameLst>
                                      </p:cBhvr>
                                      <p:to>
                                        <p:strVal val="visible"/>
                                      </p:to>
                                    </p:set>
                                    <p:animEffect transition="in" filter="checkerboard(across)">
                                      <p:cBhvr>
                                        <p:cTn id="53" dur="500"/>
                                        <p:tgtEl>
                                          <p:spTgt spid="11"/>
                                        </p:tgtEl>
                                      </p:cBhvr>
                                    </p:animEffect>
                                  </p:childTnLst>
                                </p:cTn>
                              </p:par>
                              <p:par>
                                <p:cTn id="54" presetID="5" presetClass="entr" presetSubtype="10" fill="hold" nodeType="withEffect">
                                  <p:stCondLst>
                                    <p:cond delay="4000"/>
                                  </p:stCondLst>
                                  <p:childTnLst>
                                    <p:set>
                                      <p:cBhvr>
                                        <p:cTn id="55" dur="1" fill="hold">
                                          <p:stCondLst>
                                            <p:cond delay="0"/>
                                          </p:stCondLst>
                                        </p:cTn>
                                        <p:tgtEl>
                                          <p:spTgt spid="12"/>
                                        </p:tgtEl>
                                        <p:attrNameLst>
                                          <p:attrName>style.visibility</p:attrName>
                                        </p:attrNameLst>
                                      </p:cBhvr>
                                      <p:to>
                                        <p:strVal val="visible"/>
                                      </p:to>
                                    </p:set>
                                    <p:animEffect transition="in" filter="checkerboard(across)">
                                      <p:cBhvr>
                                        <p:cTn id="56" dur="500"/>
                                        <p:tgtEl>
                                          <p:spTgt spid="12"/>
                                        </p:tgtEl>
                                      </p:cBhvr>
                                    </p:animEffect>
                                  </p:childTnLst>
                                  <p:subTnLst>
                                    <p:audio>
                                      <p:cMediaNode>
                                        <p:cTn display="0" masterRel="sameClick">
                                          <p:stCondLst>
                                            <p:cond evt="begin" delay="0">
                                              <p:tn val="54"/>
                                            </p:cond>
                                          </p:stCondLst>
                                          <p:endCondLst>
                                            <p:cond evt="onStopAudio" delay="0">
                                              <p:tgtEl>
                                                <p:sldTgt/>
                                              </p:tgtEl>
                                            </p:cond>
                                          </p:endCondLst>
                                        </p:cTn>
                                        <p:tgtEl>
                                          <p:sndTgt r:embed="rId4" name="Chimes 3-CL (2).wav"/>
                                        </p:tgtEl>
                                      </p:cMediaNode>
                                    </p:audio>
                                  </p:subTnLst>
                                </p:cTn>
                              </p:par>
                              <p:par>
                                <p:cTn id="57" presetID="5" presetClass="entr" presetSubtype="10" fill="hold" grpId="0" nodeType="withEffect">
                                  <p:stCondLst>
                                    <p:cond delay="4000"/>
                                  </p:stCondLst>
                                  <p:childTnLst>
                                    <p:set>
                                      <p:cBhvr>
                                        <p:cTn id="58" dur="1" fill="hold">
                                          <p:stCondLst>
                                            <p:cond delay="0"/>
                                          </p:stCondLst>
                                        </p:cTn>
                                        <p:tgtEl>
                                          <p:spTgt spid="13"/>
                                        </p:tgtEl>
                                        <p:attrNameLst>
                                          <p:attrName>style.visibility</p:attrName>
                                        </p:attrNameLst>
                                      </p:cBhvr>
                                      <p:to>
                                        <p:strVal val="visible"/>
                                      </p:to>
                                    </p:set>
                                    <p:animEffect transition="in" filter="checkerboard(across)">
                                      <p:cBhvr>
                                        <p:cTn id="59" dur="500"/>
                                        <p:tgtEl>
                                          <p:spTgt spid="13"/>
                                        </p:tgtEl>
                                      </p:cBhvr>
                                    </p:animEffect>
                                  </p:childTnLst>
                                </p:cTn>
                              </p:par>
                              <p:par>
                                <p:cTn id="60" presetID="5" presetClass="entr" presetSubtype="10" fill="hold" grpId="0" nodeType="withEffect">
                                  <p:stCondLst>
                                    <p:cond delay="4000"/>
                                  </p:stCondLst>
                                  <p:childTnLst>
                                    <p:set>
                                      <p:cBhvr>
                                        <p:cTn id="61" dur="1" fill="hold">
                                          <p:stCondLst>
                                            <p:cond delay="0"/>
                                          </p:stCondLst>
                                        </p:cTn>
                                        <p:tgtEl>
                                          <p:spTgt spid="15"/>
                                        </p:tgtEl>
                                        <p:attrNameLst>
                                          <p:attrName>style.visibility</p:attrName>
                                        </p:attrNameLst>
                                      </p:cBhvr>
                                      <p:to>
                                        <p:strVal val="visible"/>
                                      </p:to>
                                    </p:set>
                                    <p:animEffect transition="in" filter="checkerboard(across)">
                                      <p:cBhvr>
                                        <p:cTn id="62" dur="500"/>
                                        <p:tgtEl>
                                          <p:spTgt spid="15"/>
                                        </p:tgtEl>
                                      </p:cBhvr>
                                    </p:animEffect>
                                  </p:childTnLst>
                                </p:cTn>
                              </p:par>
                              <p:par>
                                <p:cTn id="63" presetID="22" presetClass="entr" presetSubtype="8" fill="hold" nodeType="withEffect">
                                  <p:stCondLst>
                                    <p:cond delay="400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500"/>
                                        <p:tgtEl>
                                          <p:spTgt spid="9"/>
                                        </p:tgtEl>
                                      </p:cBhvr>
                                    </p:animEffect>
                                  </p:childTnLst>
                                </p:cTn>
                              </p:par>
                              <p:par>
                                <p:cTn id="66" presetID="5" presetClass="entr" presetSubtype="10" fill="hold" nodeType="withEffect">
                                  <p:stCondLst>
                                    <p:cond delay="5000"/>
                                  </p:stCondLst>
                                  <p:childTnLst>
                                    <p:set>
                                      <p:cBhvr>
                                        <p:cTn id="67" dur="1" fill="hold">
                                          <p:stCondLst>
                                            <p:cond delay="0"/>
                                          </p:stCondLst>
                                        </p:cTn>
                                        <p:tgtEl>
                                          <p:spTgt spid="17"/>
                                        </p:tgtEl>
                                        <p:attrNameLst>
                                          <p:attrName>style.visibility</p:attrName>
                                        </p:attrNameLst>
                                      </p:cBhvr>
                                      <p:to>
                                        <p:strVal val="visible"/>
                                      </p:to>
                                    </p:set>
                                    <p:animEffect transition="in" filter="checkerboard(across)">
                                      <p:cBhvr>
                                        <p:cTn id="68" dur="500"/>
                                        <p:tgtEl>
                                          <p:spTgt spid="17"/>
                                        </p:tgtEl>
                                      </p:cBhvr>
                                    </p:animEffect>
                                  </p:childTnLst>
                                </p:cTn>
                              </p:par>
                              <p:par>
                                <p:cTn id="69" presetID="5" presetClass="entr" presetSubtype="10" fill="hold" nodeType="withEffect">
                                  <p:stCondLst>
                                    <p:cond delay="5000"/>
                                  </p:stCondLst>
                                  <p:childTnLst>
                                    <p:set>
                                      <p:cBhvr>
                                        <p:cTn id="70" dur="1" fill="hold">
                                          <p:stCondLst>
                                            <p:cond delay="0"/>
                                          </p:stCondLst>
                                        </p:cTn>
                                        <p:tgtEl>
                                          <p:spTgt spid="18"/>
                                        </p:tgtEl>
                                        <p:attrNameLst>
                                          <p:attrName>style.visibility</p:attrName>
                                        </p:attrNameLst>
                                      </p:cBhvr>
                                      <p:to>
                                        <p:strVal val="visible"/>
                                      </p:to>
                                    </p:set>
                                    <p:animEffect transition="in" filter="checkerboard(across)">
                                      <p:cBhvr>
                                        <p:cTn id="71" dur="500"/>
                                        <p:tgtEl>
                                          <p:spTgt spid="18"/>
                                        </p:tgtEl>
                                      </p:cBhvr>
                                    </p:animEffect>
                                  </p:childTnLst>
                                  <p:subTnLst>
                                    <p:audio>
                                      <p:cMediaNode>
                                        <p:cTn display="0" masterRel="sameClick">
                                          <p:stCondLst>
                                            <p:cond evt="begin" delay="0">
                                              <p:tn val="69"/>
                                            </p:cond>
                                          </p:stCondLst>
                                          <p:endCondLst>
                                            <p:cond evt="onStopAudio" delay="0">
                                              <p:tgtEl>
                                                <p:sldTgt/>
                                              </p:tgtEl>
                                            </p:cond>
                                          </p:endCondLst>
                                        </p:cTn>
                                        <p:tgtEl>
                                          <p:sndTgt r:embed="rId4" name="Chimes 3-CL (2).wav"/>
                                        </p:tgtEl>
                                      </p:cMediaNode>
                                    </p:audio>
                                  </p:subTnLst>
                                </p:cTn>
                              </p:par>
                              <p:par>
                                <p:cTn id="72" presetID="5" presetClass="entr" presetSubtype="10" fill="hold" grpId="0" nodeType="withEffect">
                                  <p:stCondLst>
                                    <p:cond delay="5000"/>
                                  </p:stCondLst>
                                  <p:childTnLst>
                                    <p:set>
                                      <p:cBhvr>
                                        <p:cTn id="73" dur="1" fill="hold">
                                          <p:stCondLst>
                                            <p:cond delay="0"/>
                                          </p:stCondLst>
                                        </p:cTn>
                                        <p:tgtEl>
                                          <p:spTgt spid="19"/>
                                        </p:tgtEl>
                                        <p:attrNameLst>
                                          <p:attrName>style.visibility</p:attrName>
                                        </p:attrNameLst>
                                      </p:cBhvr>
                                      <p:to>
                                        <p:strVal val="visible"/>
                                      </p:to>
                                    </p:set>
                                    <p:animEffect transition="in" filter="checkerboard(across)">
                                      <p:cBhvr>
                                        <p:cTn id="74" dur="500"/>
                                        <p:tgtEl>
                                          <p:spTgt spid="19"/>
                                        </p:tgtEl>
                                      </p:cBhvr>
                                    </p:animEffect>
                                  </p:childTnLst>
                                </p:cTn>
                              </p:par>
                              <p:par>
                                <p:cTn id="75" presetID="5" presetClass="entr" presetSubtype="10" fill="hold" grpId="0" nodeType="withEffect">
                                  <p:stCondLst>
                                    <p:cond delay="5000"/>
                                  </p:stCondLst>
                                  <p:childTnLst>
                                    <p:set>
                                      <p:cBhvr>
                                        <p:cTn id="76" dur="1" fill="hold">
                                          <p:stCondLst>
                                            <p:cond delay="0"/>
                                          </p:stCondLst>
                                        </p:cTn>
                                        <p:tgtEl>
                                          <p:spTgt spid="20"/>
                                        </p:tgtEl>
                                        <p:attrNameLst>
                                          <p:attrName>style.visibility</p:attrName>
                                        </p:attrNameLst>
                                      </p:cBhvr>
                                      <p:to>
                                        <p:strVal val="visible"/>
                                      </p:to>
                                    </p:set>
                                    <p:animEffect transition="in" filter="checkerboard(across)">
                                      <p:cBhvr>
                                        <p:cTn id="77" dur="500"/>
                                        <p:tgtEl>
                                          <p:spTgt spid="20"/>
                                        </p:tgtEl>
                                      </p:cBhvr>
                                    </p:animEffect>
                                  </p:childTnLst>
                                </p:cTn>
                              </p:par>
                              <p:par>
                                <p:cTn id="78" presetID="22" presetClass="entr" presetSubtype="8" fill="hold" nodeType="withEffect">
                                  <p:stCondLst>
                                    <p:cond delay="5000"/>
                                  </p:stCondLst>
                                  <p:childTnLst>
                                    <p:set>
                                      <p:cBhvr>
                                        <p:cTn id="79" dur="1" fill="hold">
                                          <p:stCondLst>
                                            <p:cond delay="0"/>
                                          </p:stCondLst>
                                        </p:cTn>
                                        <p:tgtEl>
                                          <p:spTgt spid="16"/>
                                        </p:tgtEl>
                                        <p:attrNameLst>
                                          <p:attrName>style.visibility</p:attrName>
                                        </p:attrNameLst>
                                      </p:cBhvr>
                                      <p:to>
                                        <p:strVal val="visible"/>
                                      </p:to>
                                    </p:set>
                                    <p:animEffect transition="in" filter="wipe(left)">
                                      <p:cBhvr>
                                        <p:cTn id="80" dur="500"/>
                                        <p:tgtEl>
                                          <p:spTgt spid="16"/>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17" presetClass="entr" presetSubtype="10" fill="hold" grpId="0" nodeType="clickEffect">
                                  <p:stCondLst>
                                    <p:cond delay="0"/>
                                  </p:stCondLst>
                                  <p:childTnLst>
                                    <p:set>
                                      <p:cBhvr>
                                        <p:cTn id="84" dur="1" fill="hold">
                                          <p:stCondLst>
                                            <p:cond delay="0"/>
                                          </p:stCondLst>
                                        </p:cTn>
                                        <p:tgtEl>
                                          <p:spTgt spid="116"/>
                                        </p:tgtEl>
                                        <p:attrNameLst>
                                          <p:attrName>style.visibility</p:attrName>
                                        </p:attrNameLst>
                                      </p:cBhvr>
                                      <p:to>
                                        <p:strVal val="visible"/>
                                      </p:to>
                                    </p:set>
                                    <p:anim calcmode="lin" valueType="num">
                                      <p:cBhvr>
                                        <p:cTn id="85" dur="500" fill="hold"/>
                                        <p:tgtEl>
                                          <p:spTgt spid="116"/>
                                        </p:tgtEl>
                                        <p:attrNameLst>
                                          <p:attrName>ppt_w</p:attrName>
                                        </p:attrNameLst>
                                      </p:cBhvr>
                                      <p:tavLst>
                                        <p:tav tm="0">
                                          <p:val>
                                            <p:fltVal val="0"/>
                                          </p:val>
                                        </p:tav>
                                        <p:tav tm="100000">
                                          <p:val>
                                            <p:strVal val="#ppt_w"/>
                                          </p:val>
                                        </p:tav>
                                      </p:tavLst>
                                    </p:anim>
                                    <p:anim calcmode="lin" valueType="num">
                                      <p:cBhvr>
                                        <p:cTn id="86" dur="500" fill="hold"/>
                                        <p:tgtEl>
                                          <p:spTgt spid="116"/>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83"/>
                                            </p:cond>
                                          </p:stCondLst>
                                          <p:endCondLst>
                                            <p:cond evt="onStopAudio" delay="0">
                                              <p:tgtEl>
                                                <p:sldTgt/>
                                              </p:tgtEl>
                                            </p:cond>
                                          </p:endCondLst>
                                        </p:cTn>
                                        <p:tgtEl>
                                          <p:sndTgt r:embed="rId5" name="cashreg.wav"/>
                                        </p:tgtEl>
                                      </p:cMediaNode>
                                    </p:audio>
                                  </p:subTnLst>
                                </p:cTn>
                              </p:par>
                            </p:childTnLst>
                          </p:cTn>
                        </p:par>
                        <p:par>
                          <p:cTn id="87" fill="hold" nodeType="afterGroup">
                            <p:stCondLst>
                              <p:cond delay="500"/>
                            </p:stCondLst>
                            <p:childTnLst>
                              <p:par>
                                <p:cTn id="88" presetID="9" presetClass="exit" presetSubtype="0" fill="hold" grpId="1" nodeType="afterEffect">
                                  <p:stCondLst>
                                    <p:cond delay="0"/>
                                  </p:stCondLst>
                                  <p:childTnLst>
                                    <p:animEffect transition="out" filter="dissolve">
                                      <p:cBhvr>
                                        <p:cTn id="89" dur="500"/>
                                        <p:tgtEl>
                                          <p:spTgt spid="116"/>
                                        </p:tgtEl>
                                      </p:cBhvr>
                                    </p:animEffect>
                                    <p:set>
                                      <p:cBhvr>
                                        <p:cTn id="90" dur="1" fill="hold">
                                          <p:stCondLst>
                                            <p:cond delay="499"/>
                                          </p:stCondLst>
                                        </p:cTn>
                                        <p:tgtEl>
                                          <p:spTgt spid="116"/>
                                        </p:tgtEl>
                                        <p:attrNameLst>
                                          <p:attrName>style.visibility</p:attrName>
                                        </p:attrNameLst>
                                      </p:cBhvr>
                                      <p:to>
                                        <p:strVal val="hidden"/>
                                      </p:to>
                                    </p:set>
                                  </p:childTnLst>
                                </p:cTn>
                              </p:par>
                            </p:childTnLst>
                          </p:cTn>
                        </p:par>
                        <p:par>
                          <p:cTn id="91" fill="hold" nodeType="afterGroup">
                            <p:stCondLst>
                              <p:cond delay="1000"/>
                            </p:stCondLst>
                            <p:childTnLst>
                              <p:par>
                                <p:cTn id="92" presetID="17" presetClass="entr" presetSubtype="10"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p:cTn id="94" dur="500" fill="hold"/>
                                        <p:tgtEl>
                                          <p:spTgt spid="117"/>
                                        </p:tgtEl>
                                        <p:attrNameLst>
                                          <p:attrName>ppt_w</p:attrName>
                                        </p:attrNameLst>
                                      </p:cBhvr>
                                      <p:tavLst>
                                        <p:tav tm="0">
                                          <p:val>
                                            <p:fltVal val="0"/>
                                          </p:val>
                                        </p:tav>
                                        <p:tav tm="100000">
                                          <p:val>
                                            <p:strVal val="#ppt_w"/>
                                          </p:val>
                                        </p:tav>
                                      </p:tavLst>
                                    </p:anim>
                                    <p:anim calcmode="lin" valueType="num">
                                      <p:cBhvr>
                                        <p:cTn id="95" dur="500" fill="hold"/>
                                        <p:tgtEl>
                                          <p:spTgt spid="117"/>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92"/>
                                            </p:cond>
                                          </p:stCondLst>
                                          <p:endCondLst>
                                            <p:cond evt="onStopAudio" delay="0">
                                              <p:tgtEl>
                                                <p:sldTgt/>
                                              </p:tgtEl>
                                            </p:cond>
                                          </p:endCondLst>
                                        </p:cTn>
                                        <p:tgtEl>
                                          <p:sndTgt r:embed="rId5" name="cashreg.wav"/>
                                        </p:tgtEl>
                                      </p:cMediaNode>
                                    </p:audio>
                                  </p:subTnLst>
                                </p:cTn>
                              </p:par>
                            </p:childTnLst>
                          </p:cTn>
                        </p:par>
                        <p:par>
                          <p:cTn id="96" fill="hold" nodeType="afterGroup">
                            <p:stCondLst>
                              <p:cond delay="1500"/>
                            </p:stCondLst>
                            <p:childTnLst>
                              <p:par>
                                <p:cTn id="97" presetID="9" presetClass="exit" presetSubtype="0" fill="hold" grpId="1" nodeType="afterEffect">
                                  <p:stCondLst>
                                    <p:cond delay="0"/>
                                  </p:stCondLst>
                                  <p:childTnLst>
                                    <p:animEffect transition="out" filter="dissolve">
                                      <p:cBhvr>
                                        <p:cTn id="98" dur="500"/>
                                        <p:tgtEl>
                                          <p:spTgt spid="117"/>
                                        </p:tgtEl>
                                      </p:cBhvr>
                                    </p:animEffect>
                                    <p:set>
                                      <p:cBhvr>
                                        <p:cTn id="99" dur="1" fill="hold">
                                          <p:stCondLst>
                                            <p:cond delay="499"/>
                                          </p:stCondLst>
                                        </p:cTn>
                                        <p:tgtEl>
                                          <p:spTgt spid="117"/>
                                        </p:tgtEl>
                                        <p:attrNameLst>
                                          <p:attrName>style.visibility</p:attrName>
                                        </p:attrNameLst>
                                      </p:cBhvr>
                                      <p:to>
                                        <p:strVal val="hidden"/>
                                      </p:to>
                                    </p:set>
                                  </p:childTnLst>
                                </p:cTn>
                              </p:par>
                            </p:childTnLst>
                          </p:cTn>
                        </p:par>
                        <p:par>
                          <p:cTn id="100" fill="hold" nodeType="afterGroup">
                            <p:stCondLst>
                              <p:cond delay="2000"/>
                            </p:stCondLst>
                            <p:childTnLst>
                              <p:par>
                                <p:cTn id="101" presetID="17" presetClass="entr" presetSubtype="10" fill="hold" grpId="0" nodeType="afterEffect">
                                  <p:stCondLst>
                                    <p:cond delay="0"/>
                                  </p:stCondLst>
                                  <p:childTnLst>
                                    <p:set>
                                      <p:cBhvr>
                                        <p:cTn id="102" dur="1" fill="hold">
                                          <p:stCondLst>
                                            <p:cond delay="0"/>
                                          </p:stCondLst>
                                        </p:cTn>
                                        <p:tgtEl>
                                          <p:spTgt spid="118"/>
                                        </p:tgtEl>
                                        <p:attrNameLst>
                                          <p:attrName>style.visibility</p:attrName>
                                        </p:attrNameLst>
                                      </p:cBhvr>
                                      <p:to>
                                        <p:strVal val="visible"/>
                                      </p:to>
                                    </p:set>
                                    <p:anim calcmode="lin" valueType="num">
                                      <p:cBhvr>
                                        <p:cTn id="103" dur="500" fill="hold"/>
                                        <p:tgtEl>
                                          <p:spTgt spid="118"/>
                                        </p:tgtEl>
                                        <p:attrNameLst>
                                          <p:attrName>ppt_w</p:attrName>
                                        </p:attrNameLst>
                                      </p:cBhvr>
                                      <p:tavLst>
                                        <p:tav tm="0">
                                          <p:val>
                                            <p:fltVal val="0"/>
                                          </p:val>
                                        </p:tav>
                                        <p:tav tm="100000">
                                          <p:val>
                                            <p:strVal val="#ppt_w"/>
                                          </p:val>
                                        </p:tav>
                                      </p:tavLst>
                                    </p:anim>
                                    <p:anim calcmode="lin" valueType="num">
                                      <p:cBhvr>
                                        <p:cTn id="104" dur="500" fill="hold"/>
                                        <p:tgtEl>
                                          <p:spTgt spid="118"/>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01"/>
                                            </p:cond>
                                          </p:stCondLst>
                                          <p:endCondLst>
                                            <p:cond evt="onStopAudio" delay="0">
                                              <p:tgtEl>
                                                <p:sldTgt/>
                                              </p:tgtEl>
                                            </p:cond>
                                          </p:endCondLst>
                                        </p:cTn>
                                        <p:tgtEl>
                                          <p:sndTgt r:embed="rId5" name="cashreg.wav"/>
                                        </p:tgtEl>
                                      </p:cMediaNode>
                                    </p:audio>
                                  </p:subTnLst>
                                </p:cTn>
                              </p:par>
                            </p:childTnLst>
                          </p:cTn>
                        </p:par>
                        <p:par>
                          <p:cTn id="105" fill="hold" nodeType="afterGroup">
                            <p:stCondLst>
                              <p:cond delay="2500"/>
                            </p:stCondLst>
                            <p:childTnLst>
                              <p:par>
                                <p:cTn id="106" presetID="9" presetClass="exit" presetSubtype="0" fill="hold" grpId="1" nodeType="afterEffect">
                                  <p:stCondLst>
                                    <p:cond delay="0"/>
                                  </p:stCondLst>
                                  <p:childTnLst>
                                    <p:animEffect transition="out" filter="dissolve">
                                      <p:cBhvr>
                                        <p:cTn id="107" dur="500"/>
                                        <p:tgtEl>
                                          <p:spTgt spid="118"/>
                                        </p:tgtEl>
                                      </p:cBhvr>
                                    </p:animEffect>
                                    <p:set>
                                      <p:cBhvr>
                                        <p:cTn id="108" dur="1" fill="hold">
                                          <p:stCondLst>
                                            <p:cond delay="499"/>
                                          </p:stCondLst>
                                        </p:cTn>
                                        <p:tgtEl>
                                          <p:spTgt spid="118"/>
                                        </p:tgtEl>
                                        <p:attrNameLst>
                                          <p:attrName>style.visibility</p:attrName>
                                        </p:attrNameLst>
                                      </p:cBhvr>
                                      <p:to>
                                        <p:strVal val="hidden"/>
                                      </p:to>
                                    </p:set>
                                  </p:childTnLst>
                                </p:cTn>
                              </p:par>
                            </p:childTnLst>
                          </p:cTn>
                        </p:par>
                        <p:par>
                          <p:cTn id="109" fill="hold" nodeType="afterGroup">
                            <p:stCondLst>
                              <p:cond delay="3000"/>
                            </p:stCondLst>
                            <p:childTnLst>
                              <p:par>
                                <p:cTn id="110" presetID="17" presetClass="entr" presetSubtype="10" fill="hold" grpId="0" nodeType="afterEffect">
                                  <p:stCondLst>
                                    <p:cond delay="0"/>
                                  </p:stCondLst>
                                  <p:childTnLst>
                                    <p:set>
                                      <p:cBhvr>
                                        <p:cTn id="111" dur="1" fill="hold">
                                          <p:stCondLst>
                                            <p:cond delay="0"/>
                                          </p:stCondLst>
                                        </p:cTn>
                                        <p:tgtEl>
                                          <p:spTgt spid="119"/>
                                        </p:tgtEl>
                                        <p:attrNameLst>
                                          <p:attrName>style.visibility</p:attrName>
                                        </p:attrNameLst>
                                      </p:cBhvr>
                                      <p:to>
                                        <p:strVal val="visible"/>
                                      </p:to>
                                    </p:set>
                                    <p:anim calcmode="lin" valueType="num">
                                      <p:cBhvr>
                                        <p:cTn id="112" dur="500" fill="hold"/>
                                        <p:tgtEl>
                                          <p:spTgt spid="119"/>
                                        </p:tgtEl>
                                        <p:attrNameLst>
                                          <p:attrName>ppt_w</p:attrName>
                                        </p:attrNameLst>
                                      </p:cBhvr>
                                      <p:tavLst>
                                        <p:tav tm="0">
                                          <p:val>
                                            <p:fltVal val="0"/>
                                          </p:val>
                                        </p:tav>
                                        <p:tav tm="100000">
                                          <p:val>
                                            <p:strVal val="#ppt_w"/>
                                          </p:val>
                                        </p:tav>
                                      </p:tavLst>
                                    </p:anim>
                                    <p:anim calcmode="lin" valueType="num">
                                      <p:cBhvr>
                                        <p:cTn id="113" dur="500" fill="hold"/>
                                        <p:tgtEl>
                                          <p:spTgt spid="119"/>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10"/>
                                            </p:cond>
                                          </p:stCondLst>
                                          <p:endCondLst>
                                            <p:cond evt="onStopAudio" delay="0">
                                              <p:tgtEl>
                                                <p:sldTgt/>
                                              </p:tgtEl>
                                            </p:cond>
                                          </p:endCondLst>
                                        </p:cTn>
                                        <p:tgtEl>
                                          <p:sndTgt r:embed="rId5" name="cashreg.wav"/>
                                        </p:tgtEl>
                                      </p:cMediaNode>
                                    </p:audio>
                                  </p:subTnLst>
                                </p:cTn>
                              </p:par>
                            </p:childTnLst>
                          </p:cTn>
                        </p:par>
                        <p:par>
                          <p:cTn id="114" fill="hold" nodeType="afterGroup">
                            <p:stCondLst>
                              <p:cond delay="3500"/>
                            </p:stCondLst>
                            <p:childTnLst>
                              <p:par>
                                <p:cTn id="115" presetID="9" presetClass="exit" presetSubtype="0" fill="hold" grpId="1" nodeType="afterEffect">
                                  <p:stCondLst>
                                    <p:cond delay="0"/>
                                  </p:stCondLst>
                                  <p:childTnLst>
                                    <p:animEffect transition="out" filter="dissolve">
                                      <p:cBhvr>
                                        <p:cTn id="116" dur="500"/>
                                        <p:tgtEl>
                                          <p:spTgt spid="119"/>
                                        </p:tgtEl>
                                      </p:cBhvr>
                                    </p:animEffect>
                                    <p:set>
                                      <p:cBhvr>
                                        <p:cTn id="117" dur="1" fill="hold">
                                          <p:stCondLst>
                                            <p:cond delay="499"/>
                                          </p:stCondLst>
                                        </p:cTn>
                                        <p:tgtEl>
                                          <p:spTgt spid="119"/>
                                        </p:tgtEl>
                                        <p:attrNameLst>
                                          <p:attrName>style.visibility</p:attrName>
                                        </p:attrNameLst>
                                      </p:cBhvr>
                                      <p:to>
                                        <p:strVal val="hidden"/>
                                      </p:to>
                                    </p:set>
                                  </p:childTnLst>
                                </p:cTn>
                              </p:par>
                            </p:childTnLst>
                          </p:cTn>
                        </p:par>
                        <p:par>
                          <p:cTn id="118" fill="hold" nodeType="afterGroup">
                            <p:stCondLst>
                              <p:cond delay="4000"/>
                            </p:stCondLst>
                            <p:childTnLst>
                              <p:par>
                                <p:cTn id="119" presetID="17" presetClass="entr" presetSubtype="10" fill="hold" grpId="0" nodeType="afterEffect">
                                  <p:stCondLst>
                                    <p:cond delay="0"/>
                                  </p:stCondLst>
                                  <p:childTnLst>
                                    <p:set>
                                      <p:cBhvr>
                                        <p:cTn id="120" dur="1" fill="hold">
                                          <p:stCondLst>
                                            <p:cond delay="0"/>
                                          </p:stCondLst>
                                        </p:cTn>
                                        <p:tgtEl>
                                          <p:spTgt spid="120"/>
                                        </p:tgtEl>
                                        <p:attrNameLst>
                                          <p:attrName>style.visibility</p:attrName>
                                        </p:attrNameLst>
                                      </p:cBhvr>
                                      <p:to>
                                        <p:strVal val="visible"/>
                                      </p:to>
                                    </p:set>
                                    <p:anim calcmode="lin" valueType="num">
                                      <p:cBhvr>
                                        <p:cTn id="121" dur="500" fill="hold"/>
                                        <p:tgtEl>
                                          <p:spTgt spid="120"/>
                                        </p:tgtEl>
                                        <p:attrNameLst>
                                          <p:attrName>ppt_w</p:attrName>
                                        </p:attrNameLst>
                                      </p:cBhvr>
                                      <p:tavLst>
                                        <p:tav tm="0">
                                          <p:val>
                                            <p:fltVal val="0"/>
                                          </p:val>
                                        </p:tav>
                                        <p:tav tm="100000">
                                          <p:val>
                                            <p:strVal val="#ppt_w"/>
                                          </p:val>
                                        </p:tav>
                                      </p:tavLst>
                                    </p:anim>
                                    <p:anim calcmode="lin" valueType="num">
                                      <p:cBhvr>
                                        <p:cTn id="122" dur="500" fill="hold"/>
                                        <p:tgtEl>
                                          <p:spTgt spid="120"/>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19"/>
                                            </p:cond>
                                          </p:stCondLst>
                                          <p:endCondLst>
                                            <p:cond evt="onStopAudio" delay="0">
                                              <p:tgtEl>
                                                <p:sldTgt/>
                                              </p:tgtEl>
                                            </p:cond>
                                          </p:endCondLst>
                                        </p:cTn>
                                        <p:tgtEl>
                                          <p:sndTgt r:embed="rId5" name="cashreg.wav"/>
                                        </p:tgtEl>
                                      </p:cMediaNode>
                                    </p:audio>
                                  </p:subTnLst>
                                </p:cTn>
                              </p:par>
                            </p:childTnLst>
                          </p:cTn>
                        </p:par>
                        <p:par>
                          <p:cTn id="123" fill="hold" nodeType="afterGroup">
                            <p:stCondLst>
                              <p:cond delay="4500"/>
                            </p:stCondLst>
                            <p:childTnLst>
                              <p:par>
                                <p:cTn id="124" presetID="9" presetClass="exit" presetSubtype="0" fill="hold" grpId="1" nodeType="afterEffect">
                                  <p:stCondLst>
                                    <p:cond delay="0"/>
                                  </p:stCondLst>
                                  <p:childTnLst>
                                    <p:animEffect transition="out" filter="dissolve">
                                      <p:cBhvr>
                                        <p:cTn id="125" dur="500"/>
                                        <p:tgtEl>
                                          <p:spTgt spid="120"/>
                                        </p:tgtEl>
                                      </p:cBhvr>
                                    </p:animEffect>
                                    <p:set>
                                      <p:cBhvr>
                                        <p:cTn id="126" dur="1" fill="hold">
                                          <p:stCondLst>
                                            <p:cond delay="499"/>
                                          </p:stCondLst>
                                        </p:cTn>
                                        <p:tgtEl>
                                          <p:spTgt spid="120"/>
                                        </p:tgtEl>
                                        <p:attrNameLst>
                                          <p:attrName>style.visibility</p:attrName>
                                        </p:attrNameLst>
                                      </p:cBhvr>
                                      <p:to>
                                        <p:strVal val="hidden"/>
                                      </p:to>
                                    </p:set>
                                  </p:childTnLst>
                                </p:cTn>
                              </p:par>
                            </p:childTnLst>
                          </p:cTn>
                        </p:par>
                        <p:par>
                          <p:cTn id="127" fill="hold" nodeType="afterGroup">
                            <p:stCondLst>
                              <p:cond delay="5000"/>
                            </p:stCondLst>
                            <p:childTnLst>
                              <p:par>
                                <p:cTn id="128" presetID="17" presetClass="entr" presetSubtype="10" fill="hold" grpId="0" nodeType="afterEffect">
                                  <p:stCondLst>
                                    <p:cond delay="0"/>
                                  </p:stCondLst>
                                  <p:childTnLst>
                                    <p:set>
                                      <p:cBhvr>
                                        <p:cTn id="129" dur="1" fill="hold">
                                          <p:stCondLst>
                                            <p:cond delay="0"/>
                                          </p:stCondLst>
                                        </p:cTn>
                                        <p:tgtEl>
                                          <p:spTgt spid="121"/>
                                        </p:tgtEl>
                                        <p:attrNameLst>
                                          <p:attrName>style.visibility</p:attrName>
                                        </p:attrNameLst>
                                      </p:cBhvr>
                                      <p:to>
                                        <p:strVal val="visible"/>
                                      </p:to>
                                    </p:set>
                                    <p:anim calcmode="lin" valueType="num">
                                      <p:cBhvr>
                                        <p:cTn id="130" dur="500" fill="hold"/>
                                        <p:tgtEl>
                                          <p:spTgt spid="121"/>
                                        </p:tgtEl>
                                        <p:attrNameLst>
                                          <p:attrName>ppt_w</p:attrName>
                                        </p:attrNameLst>
                                      </p:cBhvr>
                                      <p:tavLst>
                                        <p:tav tm="0">
                                          <p:val>
                                            <p:fltVal val="0"/>
                                          </p:val>
                                        </p:tav>
                                        <p:tav tm="100000">
                                          <p:val>
                                            <p:strVal val="#ppt_w"/>
                                          </p:val>
                                        </p:tav>
                                      </p:tavLst>
                                    </p:anim>
                                    <p:anim calcmode="lin" valueType="num">
                                      <p:cBhvr>
                                        <p:cTn id="131" dur="500" fill="hold"/>
                                        <p:tgtEl>
                                          <p:spTgt spid="121"/>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28"/>
                                            </p:cond>
                                          </p:stCondLst>
                                          <p:endCondLst>
                                            <p:cond evt="onStopAudio" delay="0">
                                              <p:tgtEl>
                                                <p:sldTgt/>
                                              </p:tgtEl>
                                            </p:cond>
                                          </p:endCondLst>
                                        </p:cTn>
                                        <p:tgtEl>
                                          <p:sndTgt r:embed="rId5" name="cashreg.wav"/>
                                        </p:tgtEl>
                                      </p:cMediaNode>
                                    </p:audio>
                                  </p:subTnLst>
                                </p:cTn>
                              </p:par>
                            </p:childTnLst>
                          </p:cTn>
                        </p:par>
                        <p:par>
                          <p:cTn id="132" fill="hold" nodeType="afterGroup">
                            <p:stCondLst>
                              <p:cond delay="5500"/>
                            </p:stCondLst>
                            <p:childTnLst>
                              <p:par>
                                <p:cTn id="133" presetID="9" presetClass="exit" presetSubtype="0" fill="hold" grpId="1" nodeType="afterEffect">
                                  <p:stCondLst>
                                    <p:cond delay="0"/>
                                  </p:stCondLst>
                                  <p:childTnLst>
                                    <p:animEffect transition="out" filter="dissolve">
                                      <p:cBhvr>
                                        <p:cTn id="134" dur="500"/>
                                        <p:tgtEl>
                                          <p:spTgt spid="121"/>
                                        </p:tgtEl>
                                      </p:cBhvr>
                                    </p:animEffect>
                                    <p:set>
                                      <p:cBhvr>
                                        <p:cTn id="135" dur="1" fill="hold">
                                          <p:stCondLst>
                                            <p:cond delay="499"/>
                                          </p:stCondLst>
                                        </p:cTn>
                                        <p:tgtEl>
                                          <p:spTgt spid="121"/>
                                        </p:tgtEl>
                                        <p:attrNameLst>
                                          <p:attrName>style.visibility</p:attrName>
                                        </p:attrNameLst>
                                      </p:cBhvr>
                                      <p:to>
                                        <p:strVal val="hidden"/>
                                      </p:to>
                                    </p:set>
                                  </p:childTnLst>
                                </p:cTn>
                              </p:par>
                            </p:childTnLst>
                          </p:cTn>
                        </p:par>
                        <p:par>
                          <p:cTn id="136" fill="hold" nodeType="afterGroup">
                            <p:stCondLst>
                              <p:cond delay="6000"/>
                            </p:stCondLst>
                            <p:childTnLst>
                              <p:par>
                                <p:cTn id="137" presetID="17" presetClass="entr" presetSubtype="10" fill="hold" grpId="0" nodeType="afterEffect">
                                  <p:stCondLst>
                                    <p:cond delay="0"/>
                                  </p:stCondLst>
                                  <p:childTnLst>
                                    <p:set>
                                      <p:cBhvr>
                                        <p:cTn id="138" dur="1" fill="hold">
                                          <p:stCondLst>
                                            <p:cond delay="0"/>
                                          </p:stCondLst>
                                        </p:cTn>
                                        <p:tgtEl>
                                          <p:spTgt spid="122"/>
                                        </p:tgtEl>
                                        <p:attrNameLst>
                                          <p:attrName>style.visibility</p:attrName>
                                        </p:attrNameLst>
                                      </p:cBhvr>
                                      <p:to>
                                        <p:strVal val="visible"/>
                                      </p:to>
                                    </p:set>
                                    <p:anim calcmode="lin" valueType="num">
                                      <p:cBhvr>
                                        <p:cTn id="139" dur="500" fill="hold"/>
                                        <p:tgtEl>
                                          <p:spTgt spid="122"/>
                                        </p:tgtEl>
                                        <p:attrNameLst>
                                          <p:attrName>ppt_w</p:attrName>
                                        </p:attrNameLst>
                                      </p:cBhvr>
                                      <p:tavLst>
                                        <p:tav tm="0">
                                          <p:val>
                                            <p:fltVal val="0"/>
                                          </p:val>
                                        </p:tav>
                                        <p:tav tm="100000">
                                          <p:val>
                                            <p:strVal val="#ppt_w"/>
                                          </p:val>
                                        </p:tav>
                                      </p:tavLst>
                                    </p:anim>
                                    <p:anim calcmode="lin" valueType="num">
                                      <p:cBhvr>
                                        <p:cTn id="140" dur="500" fill="hold"/>
                                        <p:tgtEl>
                                          <p:spTgt spid="122"/>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37"/>
                                            </p:cond>
                                          </p:stCondLst>
                                          <p:endCondLst>
                                            <p:cond evt="onStopAudio" delay="0">
                                              <p:tgtEl>
                                                <p:sldTgt/>
                                              </p:tgtEl>
                                            </p:cond>
                                          </p:endCondLst>
                                        </p:cTn>
                                        <p:tgtEl>
                                          <p:sndTgt r:embed="rId5" name="cashreg.wav"/>
                                        </p:tgtEl>
                                      </p:cMediaNode>
                                    </p:audio>
                                  </p:subTnLst>
                                </p:cTn>
                              </p:par>
                            </p:childTnLst>
                          </p:cTn>
                        </p:par>
                        <p:par>
                          <p:cTn id="141" fill="hold" nodeType="afterGroup">
                            <p:stCondLst>
                              <p:cond delay="6500"/>
                            </p:stCondLst>
                            <p:childTnLst>
                              <p:par>
                                <p:cTn id="142" presetID="9" presetClass="exit" presetSubtype="0" fill="hold" grpId="1" nodeType="afterEffect">
                                  <p:stCondLst>
                                    <p:cond delay="0"/>
                                  </p:stCondLst>
                                  <p:childTnLst>
                                    <p:animEffect transition="out" filter="dissolve">
                                      <p:cBhvr>
                                        <p:cTn id="143" dur="500"/>
                                        <p:tgtEl>
                                          <p:spTgt spid="122"/>
                                        </p:tgtEl>
                                      </p:cBhvr>
                                    </p:animEffect>
                                    <p:set>
                                      <p:cBhvr>
                                        <p:cTn id="144" dur="1" fill="hold">
                                          <p:stCondLst>
                                            <p:cond delay="499"/>
                                          </p:stCondLst>
                                        </p:cTn>
                                        <p:tgtEl>
                                          <p:spTgt spid="122"/>
                                        </p:tgtEl>
                                        <p:attrNameLst>
                                          <p:attrName>style.visibility</p:attrName>
                                        </p:attrNameLst>
                                      </p:cBhvr>
                                      <p:to>
                                        <p:strVal val="hidden"/>
                                      </p:to>
                                    </p:set>
                                  </p:childTnLst>
                                </p:cTn>
                              </p:par>
                            </p:childTnLst>
                          </p:cTn>
                        </p:par>
                        <p:par>
                          <p:cTn id="145" fill="hold" nodeType="afterGroup">
                            <p:stCondLst>
                              <p:cond delay="7000"/>
                            </p:stCondLst>
                            <p:childTnLst>
                              <p:par>
                                <p:cTn id="146" presetID="17" presetClass="entr" presetSubtype="10" fill="hold" grpId="0" nodeType="afterEffect">
                                  <p:stCondLst>
                                    <p:cond delay="0"/>
                                  </p:stCondLst>
                                  <p:childTnLst>
                                    <p:set>
                                      <p:cBhvr>
                                        <p:cTn id="147" dur="1" fill="hold">
                                          <p:stCondLst>
                                            <p:cond delay="0"/>
                                          </p:stCondLst>
                                        </p:cTn>
                                        <p:tgtEl>
                                          <p:spTgt spid="123"/>
                                        </p:tgtEl>
                                        <p:attrNameLst>
                                          <p:attrName>style.visibility</p:attrName>
                                        </p:attrNameLst>
                                      </p:cBhvr>
                                      <p:to>
                                        <p:strVal val="visible"/>
                                      </p:to>
                                    </p:set>
                                    <p:anim calcmode="lin" valueType="num">
                                      <p:cBhvr>
                                        <p:cTn id="148" dur="500" fill="hold"/>
                                        <p:tgtEl>
                                          <p:spTgt spid="123"/>
                                        </p:tgtEl>
                                        <p:attrNameLst>
                                          <p:attrName>ppt_w</p:attrName>
                                        </p:attrNameLst>
                                      </p:cBhvr>
                                      <p:tavLst>
                                        <p:tav tm="0">
                                          <p:val>
                                            <p:fltVal val="0"/>
                                          </p:val>
                                        </p:tav>
                                        <p:tav tm="100000">
                                          <p:val>
                                            <p:strVal val="#ppt_w"/>
                                          </p:val>
                                        </p:tav>
                                      </p:tavLst>
                                    </p:anim>
                                    <p:anim calcmode="lin" valueType="num">
                                      <p:cBhvr>
                                        <p:cTn id="149" dur="500" fill="hold"/>
                                        <p:tgtEl>
                                          <p:spTgt spid="123"/>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46"/>
                                            </p:cond>
                                          </p:stCondLst>
                                          <p:endCondLst>
                                            <p:cond evt="onStopAudio" delay="0">
                                              <p:tgtEl>
                                                <p:sldTgt/>
                                              </p:tgtEl>
                                            </p:cond>
                                          </p:endCondLst>
                                        </p:cTn>
                                        <p:tgtEl>
                                          <p:sndTgt r:embed="rId5" name="cashreg.wav"/>
                                        </p:tgtEl>
                                      </p:cMediaNode>
                                    </p:audio>
                                  </p:subTnLst>
                                </p:cTn>
                              </p:par>
                            </p:childTnLst>
                          </p:cTn>
                        </p:par>
                        <p:par>
                          <p:cTn id="150" fill="hold" nodeType="afterGroup">
                            <p:stCondLst>
                              <p:cond delay="7500"/>
                            </p:stCondLst>
                            <p:childTnLst>
                              <p:par>
                                <p:cTn id="151" presetID="9" presetClass="exit" presetSubtype="0" fill="hold" grpId="1" nodeType="afterEffect">
                                  <p:stCondLst>
                                    <p:cond delay="0"/>
                                  </p:stCondLst>
                                  <p:childTnLst>
                                    <p:animEffect transition="out" filter="dissolve">
                                      <p:cBhvr>
                                        <p:cTn id="152" dur="500"/>
                                        <p:tgtEl>
                                          <p:spTgt spid="123"/>
                                        </p:tgtEl>
                                      </p:cBhvr>
                                    </p:animEffect>
                                    <p:set>
                                      <p:cBhvr>
                                        <p:cTn id="153" dur="1" fill="hold">
                                          <p:stCondLst>
                                            <p:cond delay="499"/>
                                          </p:stCondLst>
                                        </p:cTn>
                                        <p:tgtEl>
                                          <p:spTgt spid="123"/>
                                        </p:tgtEl>
                                        <p:attrNameLst>
                                          <p:attrName>style.visibility</p:attrName>
                                        </p:attrNameLst>
                                      </p:cBhvr>
                                      <p:to>
                                        <p:strVal val="hidden"/>
                                      </p:to>
                                    </p:set>
                                  </p:childTnLst>
                                </p:cTn>
                              </p:par>
                            </p:childTnLst>
                          </p:cTn>
                        </p:par>
                        <p:par>
                          <p:cTn id="154" fill="hold" nodeType="afterGroup">
                            <p:stCondLst>
                              <p:cond delay="8000"/>
                            </p:stCondLst>
                            <p:childTnLst>
                              <p:par>
                                <p:cTn id="155" presetID="17" presetClass="entr" presetSubtype="10" fill="hold" grpId="0" nodeType="afterEffect">
                                  <p:stCondLst>
                                    <p:cond delay="0"/>
                                  </p:stCondLst>
                                  <p:childTnLst>
                                    <p:set>
                                      <p:cBhvr>
                                        <p:cTn id="156" dur="1" fill="hold">
                                          <p:stCondLst>
                                            <p:cond delay="0"/>
                                          </p:stCondLst>
                                        </p:cTn>
                                        <p:tgtEl>
                                          <p:spTgt spid="124"/>
                                        </p:tgtEl>
                                        <p:attrNameLst>
                                          <p:attrName>style.visibility</p:attrName>
                                        </p:attrNameLst>
                                      </p:cBhvr>
                                      <p:to>
                                        <p:strVal val="visible"/>
                                      </p:to>
                                    </p:set>
                                    <p:anim calcmode="lin" valueType="num">
                                      <p:cBhvr>
                                        <p:cTn id="157" dur="500" fill="hold"/>
                                        <p:tgtEl>
                                          <p:spTgt spid="124"/>
                                        </p:tgtEl>
                                        <p:attrNameLst>
                                          <p:attrName>ppt_w</p:attrName>
                                        </p:attrNameLst>
                                      </p:cBhvr>
                                      <p:tavLst>
                                        <p:tav tm="0">
                                          <p:val>
                                            <p:fltVal val="0"/>
                                          </p:val>
                                        </p:tav>
                                        <p:tav tm="100000">
                                          <p:val>
                                            <p:strVal val="#ppt_w"/>
                                          </p:val>
                                        </p:tav>
                                      </p:tavLst>
                                    </p:anim>
                                    <p:anim calcmode="lin" valueType="num">
                                      <p:cBhvr>
                                        <p:cTn id="158" dur="500" fill="hold"/>
                                        <p:tgtEl>
                                          <p:spTgt spid="124"/>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55"/>
                                            </p:cond>
                                          </p:stCondLst>
                                          <p:endCondLst>
                                            <p:cond evt="onStopAudio" delay="0">
                                              <p:tgtEl>
                                                <p:sldTgt/>
                                              </p:tgtEl>
                                            </p:cond>
                                          </p:endCondLst>
                                        </p:cTn>
                                        <p:tgtEl>
                                          <p:sndTgt r:embed="rId5" name="cashreg.wav"/>
                                        </p:tgtEl>
                                      </p:cMediaNode>
                                    </p:audio>
                                  </p:subTnLst>
                                </p:cTn>
                              </p:par>
                            </p:childTnLst>
                          </p:cTn>
                        </p:par>
                        <p:par>
                          <p:cTn id="159" fill="hold" nodeType="afterGroup">
                            <p:stCondLst>
                              <p:cond delay="8500"/>
                            </p:stCondLst>
                            <p:childTnLst>
                              <p:par>
                                <p:cTn id="160" presetID="9" presetClass="exit" presetSubtype="0" fill="hold" grpId="1" nodeType="afterEffect">
                                  <p:stCondLst>
                                    <p:cond delay="0"/>
                                  </p:stCondLst>
                                  <p:childTnLst>
                                    <p:animEffect transition="out" filter="dissolve">
                                      <p:cBhvr>
                                        <p:cTn id="161" dur="500"/>
                                        <p:tgtEl>
                                          <p:spTgt spid="124"/>
                                        </p:tgtEl>
                                      </p:cBhvr>
                                    </p:animEffect>
                                    <p:set>
                                      <p:cBhvr>
                                        <p:cTn id="162" dur="1" fill="hold">
                                          <p:stCondLst>
                                            <p:cond delay="499"/>
                                          </p:stCondLst>
                                        </p:cTn>
                                        <p:tgtEl>
                                          <p:spTgt spid="124"/>
                                        </p:tgtEl>
                                        <p:attrNameLst>
                                          <p:attrName>style.visibility</p:attrName>
                                        </p:attrNameLst>
                                      </p:cBhvr>
                                      <p:to>
                                        <p:strVal val="hidden"/>
                                      </p:to>
                                    </p:set>
                                  </p:childTnLst>
                                </p:cTn>
                              </p:par>
                            </p:childTnLst>
                          </p:cTn>
                        </p:par>
                        <p:par>
                          <p:cTn id="163" fill="hold" nodeType="afterGroup">
                            <p:stCondLst>
                              <p:cond delay="9000"/>
                            </p:stCondLst>
                            <p:childTnLst>
                              <p:par>
                                <p:cTn id="164" presetID="17" presetClass="entr" presetSubtype="10" fill="hold" grpId="0" nodeType="afterEffect">
                                  <p:stCondLst>
                                    <p:cond delay="0"/>
                                  </p:stCondLst>
                                  <p:childTnLst>
                                    <p:set>
                                      <p:cBhvr>
                                        <p:cTn id="165" dur="1" fill="hold">
                                          <p:stCondLst>
                                            <p:cond delay="0"/>
                                          </p:stCondLst>
                                        </p:cTn>
                                        <p:tgtEl>
                                          <p:spTgt spid="125"/>
                                        </p:tgtEl>
                                        <p:attrNameLst>
                                          <p:attrName>style.visibility</p:attrName>
                                        </p:attrNameLst>
                                      </p:cBhvr>
                                      <p:to>
                                        <p:strVal val="visible"/>
                                      </p:to>
                                    </p:set>
                                    <p:anim calcmode="lin" valueType="num">
                                      <p:cBhvr>
                                        <p:cTn id="166" dur="500" fill="hold"/>
                                        <p:tgtEl>
                                          <p:spTgt spid="125"/>
                                        </p:tgtEl>
                                        <p:attrNameLst>
                                          <p:attrName>ppt_w</p:attrName>
                                        </p:attrNameLst>
                                      </p:cBhvr>
                                      <p:tavLst>
                                        <p:tav tm="0">
                                          <p:val>
                                            <p:fltVal val="0"/>
                                          </p:val>
                                        </p:tav>
                                        <p:tav tm="100000">
                                          <p:val>
                                            <p:strVal val="#ppt_w"/>
                                          </p:val>
                                        </p:tav>
                                      </p:tavLst>
                                    </p:anim>
                                    <p:anim calcmode="lin" valueType="num">
                                      <p:cBhvr>
                                        <p:cTn id="167" dur="500" fill="hold"/>
                                        <p:tgtEl>
                                          <p:spTgt spid="125"/>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64"/>
                                            </p:cond>
                                          </p:stCondLst>
                                          <p:endCondLst>
                                            <p:cond evt="onStopAudio" delay="0">
                                              <p:tgtEl>
                                                <p:sldTgt/>
                                              </p:tgtEl>
                                            </p:cond>
                                          </p:endCondLst>
                                        </p:cTn>
                                        <p:tgtEl>
                                          <p:sndTgt r:embed="rId5" name="cashreg.wav"/>
                                        </p:tgtEl>
                                      </p:cMediaNode>
                                    </p:audio>
                                  </p:subTnLst>
                                </p:cTn>
                              </p:par>
                            </p:childTnLst>
                          </p:cTn>
                        </p:par>
                        <p:par>
                          <p:cTn id="168" fill="hold" nodeType="afterGroup">
                            <p:stCondLst>
                              <p:cond delay="9500"/>
                            </p:stCondLst>
                            <p:childTnLst>
                              <p:par>
                                <p:cTn id="169" presetID="9" presetClass="exit" presetSubtype="0" fill="hold" grpId="1" nodeType="afterEffect">
                                  <p:stCondLst>
                                    <p:cond delay="0"/>
                                  </p:stCondLst>
                                  <p:childTnLst>
                                    <p:animEffect transition="out" filter="dissolve">
                                      <p:cBhvr>
                                        <p:cTn id="170" dur="500"/>
                                        <p:tgtEl>
                                          <p:spTgt spid="125"/>
                                        </p:tgtEl>
                                      </p:cBhvr>
                                    </p:animEffect>
                                    <p:set>
                                      <p:cBhvr>
                                        <p:cTn id="171" dur="1" fill="hold">
                                          <p:stCondLst>
                                            <p:cond delay="499"/>
                                          </p:stCondLst>
                                        </p:cTn>
                                        <p:tgtEl>
                                          <p:spTgt spid="125"/>
                                        </p:tgtEl>
                                        <p:attrNameLst>
                                          <p:attrName>style.visibility</p:attrName>
                                        </p:attrNameLst>
                                      </p:cBhvr>
                                      <p:to>
                                        <p:strVal val="hidden"/>
                                      </p:to>
                                    </p:set>
                                  </p:childTnLst>
                                </p:cTn>
                              </p:par>
                            </p:childTnLst>
                          </p:cTn>
                        </p:par>
                        <p:par>
                          <p:cTn id="172" fill="hold" nodeType="afterGroup">
                            <p:stCondLst>
                              <p:cond delay="10000"/>
                            </p:stCondLst>
                            <p:childTnLst>
                              <p:par>
                                <p:cTn id="173" presetID="17" presetClass="entr" presetSubtype="10" fill="hold" grpId="0" nodeType="afterEffect">
                                  <p:stCondLst>
                                    <p:cond delay="0"/>
                                  </p:stCondLst>
                                  <p:childTnLst>
                                    <p:set>
                                      <p:cBhvr>
                                        <p:cTn id="174" dur="1" fill="hold">
                                          <p:stCondLst>
                                            <p:cond delay="0"/>
                                          </p:stCondLst>
                                        </p:cTn>
                                        <p:tgtEl>
                                          <p:spTgt spid="126"/>
                                        </p:tgtEl>
                                        <p:attrNameLst>
                                          <p:attrName>style.visibility</p:attrName>
                                        </p:attrNameLst>
                                      </p:cBhvr>
                                      <p:to>
                                        <p:strVal val="visible"/>
                                      </p:to>
                                    </p:set>
                                    <p:anim calcmode="lin" valueType="num">
                                      <p:cBhvr>
                                        <p:cTn id="175" dur="500" fill="hold"/>
                                        <p:tgtEl>
                                          <p:spTgt spid="126"/>
                                        </p:tgtEl>
                                        <p:attrNameLst>
                                          <p:attrName>ppt_w</p:attrName>
                                        </p:attrNameLst>
                                      </p:cBhvr>
                                      <p:tavLst>
                                        <p:tav tm="0">
                                          <p:val>
                                            <p:fltVal val="0"/>
                                          </p:val>
                                        </p:tav>
                                        <p:tav tm="100000">
                                          <p:val>
                                            <p:strVal val="#ppt_w"/>
                                          </p:val>
                                        </p:tav>
                                      </p:tavLst>
                                    </p:anim>
                                    <p:anim calcmode="lin" valueType="num">
                                      <p:cBhvr>
                                        <p:cTn id="176" dur="500" fill="hold"/>
                                        <p:tgtEl>
                                          <p:spTgt spid="12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3"/>
                                            </p:cond>
                                          </p:stCondLst>
                                          <p:endCondLst>
                                            <p:cond evt="onStopAudio" delay="0">
                                              <p:tgtEl>
                                                <p:sldTgt/>
                                              </p:tgtEl>
                                            </p:cond>
                                          </p:endCondLst>
                                        </p:cTn>
                                        <p:tgtEl>
                                          <p:sndTgt r:embed="rId6" name="drumroll.wav"/>
                                        </p:tgtEl>
                                      </p:cMediaNode>
                                    </p:audio>
                                  </p:subTnLst>
                                </p:cTn>
                              </p:par>
                            </p:childTnLst>
                          </p:cTn>
                        </p:par>
                      </p:childTnLst>
                    </p:cTn>
                  </p:par>
                  <p:par>
                    <p:cTn id="177" fill="hold" nodeType="clickPar">
                      <p:stCondLst>
                        <p:cond delay="indefinite"/>
                      </p:stCondLst>
                      <p:childTnLst>
                        <p:par>
                          <p:cTn id="178" fill="hold" nodeType="withGroup">
                            <p:stCondLst>
                              <p:cond delay="0"/>
                            </p:stCondLst>
                            <p:childTnLst>
                              <p:par>
                                <p:cTn id="179" presetID="23" presetClass="emph" presetSubtype="0" fill="hold" grpId="0" nodeType="clickEffect">
                                  <p:stCondLst>
                                    <p:cond delay="0"/>
                                  </p:stCondLst>
                                  <p:iterate type="lt">
                                    <p:tmPct val="0"/>
                                  </p:iterate>
                                  <p:childTnLst>
                                    <p:animClr clrSpc="hsl" dir="cw">
                                      <p:cBhvr override="childStyle">
                                        <p:cTn id="180" dur="500" fill="hold"/>
                                        <p:tgtEl>
                                          <p:spTgt spid="4"/>
                                        </p:tgtEl>
                                        <p:attrNameLst>
                                          <p:attrName>style.color</p:attrName>
                                        </p:attrNameLst>
                                      </p:cBhvr>
                                      <p:by>
                                        <p:hsl h="10842353" s="0" l="0"/>
                                      </p:by>
                                    </p:animClr>
                                    <p:animClr clrSpc="hsl" dir="cw">
                                      <p:cBhvr>
                                        <p:cTn id="181" dur="500" fill="hold"/>
                                        <p:tgtEl>
                                          <p:spTgt spid="4"/>
                                        </p:tgtEl>
                                        <p:attrNameLst>
                                          <p:attrName>fillcolor</p:attrName>
                                        </p:attrNameLst>
                                      </p:cBhvr>
                                      <p:by>
                                        <p:hsl h="10842353" s="0" l="0"/>
                                      </p:by>
                                    </p:animClr>
                                    <p:animClr clrSpc="hsl" dir="cw">
                                      <p:cBhvr>
                                        <p:cTn id="182" dur="500" fill="hold"/>
                                        <p:tgtEl>
                                          <p:spTgt spid="4"/>
                                        </p:tgtEl>
                                        <p:attrNameLst>
                                          <p:attrName>stroke.color</p:attrName>
                                        </p:attrNameLst>
                                      </p:cBhvr>
                                      <p:by>
                                        <p:hsl h="10842353" s="0" l="0"/>
                                      </p:by>
                                    </p:animClr>
                                    <p:set>
                                      <p:cBhvr>
                                        <p:cTn id="183" dur="500" fill="hold"/>
                                        <p:tgtEl>
                                          <p:spTgt spid="4"/>
                                        </p:tgtEl>
                                        <p:attrNameLst>
                                          <p:attrName>fill.type</p:attrName>
                                        </p:attrNameLst>
                                      </p:cBhvr>
                                      <p:to>
                                        <p:strVal val="solid"/>
                                      </p:to>
                                    </p:set>
                                  </p:childTnLst>
                                  <p:subTnLst>
                                    <p:audio>
                                      <p:cMediaNode>
                                        <p:cTn display="0" masterRel="sameClick">
                                          <p:stCondLst>
                                            <p:cond evt="begin" delay="0">
                                              <p:tn val="179"/>
                                            </p:cond>
                                          </p:stCondLst>
                                          <p:endCondLst>
                                            <p:cond evt="onStopAudio" delay="0">
                                              <p:tgtEl>
                                                <p:sldTgt/>
                                              </p:tgtEl>
                                            </p:cond>
                                          </p:endCondLst>
                                        </p:cTn>
                                        <p:tgtEl>
                                          <p:sndTgt r:embed="rId7" name="FELIZ2.WAV"/>
                                        </p:tgtEl>
                                      </p:cMediaNode>
                                    </p:audio>
                                  </p:subTnLst>
                                </p:cTn>
                              </p:par>
                              <p:par>
                                <p:cTn id="184" presetID="34" presetClass="emph" presetSubtype="0" fill="hold" grpId="1" nodeType="withEffect">
                                  <p:stCondLst>
                                    <p:cond delay="0"/>
                                  </p:stCondLst>
                                  <p:iterate type="lt">
                                    <p:tmPct val="10000"/>
                                  </p:iterate>
                                  <p:childTnLst>
                                    <p:animMotion origin="layout" path="M -3.33333E-6 -4.81481E-6 L -3.33333E-6 -0.07222 " pathEditMode="relative" rAng="0" ptsTypes="AA">
                                      <p:cBhvr>
                                        <p:cTn id="185" dur="250" accel="50000" decel="50000" autoRev="1" fill="hold">
                                          <p:stCondLst>
                                            <p:cond delay="0"/>
                                          </p:stCondLst>
                                        </p:cTn>
                                        <p:tgtEl>
                                          <p:spTgt spid="4"/>
                                        </p:tgtEl>
                                        <p:attrNameLst>
                                          <p:attrName>ppt_x</p:attrName>
                                          <p:attrName>ppt_y</p:attrName>
                                        </p:attrNameLst>
                                      </p:cBhvr>
                                      <p:rCtr x="0" y="-3611"/>
                                    </p:animMotion>
                                    <p:animRot by="1500000">
                                      <p:cBhvr>
                                        <p:cTn id="186" dur="125" fill="hold">
                                          <p:stCondLst>
                                            <p:cond delay="0"/>
                                          </p:stCondLst>
                                        </p:cTn>
                                        <p:tgtEl>
                                          <p:spTgt spid="4"/>
                                        </p:tgtEl>
                                        <p:attrNameLst>
                                          <p:attrName>r</p:attrName>
                                        </p:attrNameLst>
                                      </p:cBhvr>
                                    </p:animRot>
                                    <p:animRot by="-1500000">
                                      <p:cBhvr>
                                        <p:cTn id="187" dur="125" fill="hold">
                                          <p:stCondLst>
                                            <p:cond delay="125"/>
                                          </p:stCondLst>
                                        </p:cTn>
                                        <p:tgtEl>
                                          <p:spTgt spid="4"/>
                                        </p:tgtEl>
                                        <p:attrNameLst>
                                          <p:attrName>r</p:attrName>
                                        </p:attrNameLst>
                                      </p:cBhvr>
                                    </p:animRot>
                                    <p:animRot by="-1500000">
                                      <p:cBhvr>
                                        <p:cTn id="188" dur="125" fill="hold">
                                          <p:stCondLst>
                                            <p:cond delay="250"/>
                                          </p:stCondLst>
                                        </p:cTn>
                                        <p:tgtEl>
                                          <p:spTgt spid="4"/>
                                        </p:tgtEl>
                                        <p:attrNameLst>
                                          <p:attrName>r</p:attrName>
                                        </p:attrNameLst>
                                      </p:cBhvr>
                                    </p:animRot>
                                    <p:animRot by="1500000">
                                      <p:cBhvr>
                                        <p:cTn id="189" dur="125" fill="hold">
                                          <p:stCondLst>
                                            <p:cond delay="375"/>
                                          </p:stCondLst>
                                        </p:cTn>
                                        <p:tgtEl>
                                          <p:spTgt spid="4"/>
                                        </p:tgtEl>
                                        <p:attrNameLst>
                                          <p:attrName>r</p:attrName>
                                        </p:attrNameLst>
                                      </p:cBhvr>
                                    </p:animRot>
                                  </p:childTnLst>
                                </p:cTn>
                              </p:par>
                            </p:childTnLst>
                          </p:cTn>
                        </p:par>
                        <p:par>
                          <p:cTn id="190" fill="hold" nodeType="afterGroup">
                            <p:stCondLst>
                              <p:cond delay="800"/>
                            </p:stCondLst>
                            <p:childTnLst>
                              <p:par>
                                <p:cTn id="191" presetID="35" presetClass="emph" presetSubtype="0" repeatCount="3000" fill="hold" nodeType="afterEffect">
                                  <p:stCondLst>
                                    <p:cond delay="0"/>
                                  </p:stCondLst>
                                  <p:childTnLst>
                                    <p:anim calcmode="discrete" valueType="str">
                                      <p:cBhvr>
                                        <p:cTn id="192" dur="1000" fill="hold"/>
                                        <p:tgtEl>
                                          <p:spTgt spid="12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43" grpId="0" animBg="1"/>
      <p:bldP spid="1044" grpId="0" animBg="1"/>
      <p:bldP spid="4" grpId="0" animBg="1"/>
      <p:bldP spid="4" grpId="1" animBg="1"/>
      <p:bldP spid="7" grpId="0" animBg="1"/>
      <p:bldP spid="8" grpId="0" animBg="1"/>
      <p:bldP spid="13" grpId="0" animBg="1"/>
      <p:bldP spid="15" grpId="0" animBg="1"/>
      <p:bldP spid="19" grpId="0" animBg="1"/>
      <p:bldP spid="20" grpId="0" animBg="1"/>
      <p:bldP spid="7195" grpId="0" animBg="1"/>
      <p:bldP spid="7195" grpId="1" animBg="1"/>
      <p:bldP spid="7196" grpId="0" animBg="1"/>
      <p:bldP spid="116" grpId="0"/>
      <p:bldP spid="116" grpId="1"/>
      <p:bldP spid="117" grpId="0"/>
      <p:bldP spid="117" grpId="1"/>
      <p:bldP spid="118" grpId="0"/>
      <p:bldP spid="118" grpId="1"/>
      <p:bldP spid="119" grpId="0"/>
      <p:bldP spid="119" grpId="1"/>
      <p:bldP spid="120" grpId="0"/>
      <p:bldP spid="120" grpId="1"/>
      <p:bldP spid="121" grpId="0"/>
      <p:bldP spid="121" grpId="1"/>
      <p:bldP spid="122" grpId="0"/>
      <p:bldP spid="122" grpId="1"/>
      <p:bldP spid="123" grpId="0"/>
      <p:bldP spid="123" grpId="1"/>
      <p:bldP spid="124" grpId="0"/>
      <p:bldP spid="124" grpId="1"/>
      <p:bldP spid="125" grpId="0"/>
      <p:bldP spid="125" grpId="1"/>
      <p:bldP spid="1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331685" y="1828800"/>
            <a:ext cx="9528629" cy="2159223"/>
          </a:xfrm>
          <a:prstGeom prst="rect">
            <a:avLst/>
          </a:prstGeom>
          <a:noFill/>
        </p:spPr>
        <p:txBody>
          <a:bodyPr wrap="square" rtlCol="0" anchor="ctr" anchorCtr="0">
            <a:prstTxWarp prst="textWave2">
              <a:avLst>
                <a:gd name="adj1" fmla="val 12500"/>
                <a:gd name="adj2" fmla="val -482"/>
              </a:avLst>
            </a:prstTxWarp>
            <a:spAutoFit/>
          </a:bodyPr>
          <a:lstStyle/>
          <a:p>
            <a:pPr algn="ctr"/>
            <a:r>
              <a:rPr lang="en-US" b="1" smtClean="0">
                <a:solidFill>
                  <a:srgbClr val="C00000"/>
                </a:solidFill>
                <a:latin typeface="Times New Roman" panose="02020603050405020304" pitchFamily="18" charset="0"/>
                <a:cs typeface="Times New Roman" panose="02020603050405020304" pitchFamily="18" charset="0"/>
              </a:rPr>
              <a:t>Xin chào và hẹn gặp lại các con!</a:t>
            </a:r>
            <a:endParaRPr lang="vi-VN" b="1" dirty="0" smtClean="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112436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5435"/>
            <a:ext cx="2456435" cy="2965268"/>
          </a:xfrm>
          <a:prstGeom prst="rect">
            <a:avLst/>
          </a:prstGeom>
        </p:spPr>
      </p:pic>
      <p:sp>
        <p:nvSpPr>
          <p:cNvPr id="2" name="Rectangle 1"/>
          <p:cNvSpPr/>
          <p:nvPr/>
        </p:nvSpPr>
        <p:spPr>
          <a:xfrm>
            <a:off x="2456435" y="2205263"/>
            <a:ext cx="8574656" cy="584775"/>
          </a:xfrm>
          <a:prstGeom prst="rect">
            <a:avLst/>
          </a:prstGeom>
        </p:spPr>
        <p:txBody>
          <a:bodyPr wrap="square">
            <a:spAutoFit/>
          </a:bodyPr>
          <a:lstStyle/>
          <a:p>
            <a:r>
              <a:rPr lang="en-US" altLang="en-US" sz="3200" b="1" dirty="0" err="1">
                <a:latin typeface="Times New Roman" panose="02020603050405020304" pitchFamily="18" charset="0"/>
                <a:cs typeface="Times New Roman" panose="02020603050405020304" pitchFamily="18" charset="0"/>
              </a:rPr>
              <a:t>Kể</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tên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các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trò</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chơi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rèn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luyện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trí</a:t>
            </a:r>
            <a:r>
              <a:rPr lang="en-US" altLang="en-US" sz="3200" b="1" dirty="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tuệ</a:t>
            </a:r>
            <a:r>
              <a:rPr lang="en-US" altLang="en-US" sz="3200" b="1"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72027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5" y="0"/>
            <a:ext cx="2997200" cy="4152900"/>
          </a:xfrm>
          <a:prstGeom prst="rect">
            <a:avLst/>
          </a:prstGeom>
        </p:spPr>
      </p:pic>
      <p:sp>
        <p:nvSpPr>
          <p:cNvPr id="53252" name="Text Box 4"/>
          <p:cNvSpPr txBox="1">
            <a:spLocks noChangeArrowheads="1"/>
          </p:cNvSpPr>
          <p:nvPr/>
        </p:nvSpPr>
        <p:spPr bwMode="auto">
          <a:xfrm>
            <a:off x="3621258" y="1453720"/>
            <a:ext cx="5257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FontTx/>
              <a:buNone/>
            </a:pPr>
            <a:r>
              <a:rPr lang="en-US" altLang="vi-VN" b="1" dirty="0" smtClean="0">
                <a:solidFill>
                  <a:srgbClr val="C00000"/>
                </a:solidFill>
              </a:rPr>
              <a:t>CÂU KỂ</a:t>
            </a:r>
            <a:endParaRPr lang="en-US" altLang="vi-VN" b="1" dirty="0">
              <a:solidFill>
                <a:srgbClr val="C00000"/>
              </a:solidFill>
            </a:endParaRPr>
          </a:p>
        </p:txBody>
      </p:sp>
      <p:sp>
        <p:nvSpPr>
          <p:cNvPr id="11" name="Rectangle 1"/>
          <p:cNvSpPr>
            <a:spLocks noChangeArrowheads="1"/>
          </p:cNvSpPr>
          <p:nvPr/>
        </p:nvSpPr>
        <p:spPr bwMode="auto">
          <a:xfrm>
            <a:off x="3964158" y="868945"/>
            <a:ext cx="457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spcBef>
                <a:spcPct val="50000"/>
              </a:spcBef>
            </a:pPr>
            <a:r>
              <a:rPr lang="en-US" altLang="vi-VN" b="1" dirty="0">
                <a:solidFill>
                  <a:srgbClr val="002060"/>
                </a:solidFill>
                <a:latin typeface="HP001 5 hàng" panose="020B0603050302020204" pitchFamily="34" charset="-93"/>
                <a:cs typeface="Arial" panose="020B0604020202020204" pitchFamily="34" charset="0"/>
              </a:rPr>
              <a:t>Luyện từ và câu</a:t>
            </a:r>
          </a:p>
        </p:txBody>
      </p:sp>
      <p:pic>
        <p:nvPicPr>
          <p:cNvPr id="12" name="Picture 11"/>
          <p:cNvPicPr>
            <a:picLocks noChangeAspect="1"/>
          </p:cNvPicPr>
          <p:nvPr/>
        </p:nvPicPr>
        <p:blipFill>
          <a:blip r:embed="rId4">
            <a:extLst>
              <a:ext uri="{BEBA8EAE-BF5A-486C-A8C5-ECC9F3942E4B}">
                <a14:imgProps xmlns:a14="http://schemas.microsoft.com/office/drawing/2010/main">
                  <a14:imgLayer r:embed="rId5">
                    <a14:imgEffect>
                      <a14:backgroundRemoval t="836" b="100000" l="0" r="100000">
                        <a14:foregroundMark x1="19800" y1="21170" x2="87600" y2="66852"/>
                        <a14:foregroundMark x1="75200" y1="14206" x2="21800" y2="79944"/>
                        <a14:foregroundMark x1="6400" y1="47911" x2="95000" y2="41504"/>
                        <a14:foregroundMark x1="82000" y1="23120" x2="73400" y2="40111"/>
                        <a14:foregroundMark x1="54600" y1="10028" x2="51400" y2="40390"/>
                        <a14:foregroundMark x1="35800" y1="16713" x2="50800" y2="39833"/>
                        <a14:foregroundMark x1="14600" y1="68524" x2="49400" y2="44568"/>
                        <a14:foregroundMark x1="52800" y1="47354" x2="62200" y2="78552"/>
                        <a14:foregroundMark x1="49200" y1="53203" x2="35800" y2="88022"/>
                        <a14:foregroundMark x1="16000" y1="35655" x2="29600" y2="38162"/>
                      </a14:backgroundRemoval>
                    </a14:imgEffect>
                  </a14:imgLayer>
                </a14:imgProps>
              </a:ext>
              <a:ext uri="{28A0092B-C50C-407E-A947-70E740481C1C}">
                <a14:useLocalDpi xmlns:a14="http://schemas.microsoft.com/office/drawing/2010/main" val="0"/>
              </a:ext>
            </a:extLst>
          </a:blip>
          <a:stretch>
            <a:fillRect/>
          </a:stretch>
        </p:blipFill>
        <p:spPr>
          <a:xfrm>
            <a:off x="3130391" y="2172075"/>
            <a:ext cx="5903308" cy="4238575"/>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3880657" y="3456066"/>
            <a:ext cx="4402776" cy="1323439"/>
          </a:xfrm>
          <a:prstGeom prst="rect">
            <a:avLst/>
          </a:prstGeom>
          <a:noFill/>
        </p:spPr>
        <p:txBody>
          <a:bodyPr wrap="square" rtlCol="0">
            <a:spAutoFit/>
          </a:bodyPr>
          <a:lstStyle/>
          <a:p>
            <a:pPr algn="ctr"/>
            <a:r>
              <a:rPr lang="vi-VN" sz="4000" dirty="0" smtClean="0">
                <a:solidFill>
                  <a:srgbClr val="002060"/>
                </a:solidFill>
              </a:rPr>
              <a:t>Mình rất thích </a:t>
            </a:r>
            <a:r>
              <a:rPr lang="en-US" sz="4000" dirty="0" err="1" smtClean="0">
                <a:solidFill>
                  <a:srgbClr val="002060"/>
                </a:solidFill>
              </a:rPr>
              <a:t>chơi</a:t>
            </a:r>
            <a:r>
              <a:rPr lang="en-US" sz="4000" dirty="0" smtClean="0">
                <a:solidFill>
                  <a:srgbClr val="002060"/>
                </a:solidFill>
              </a:rPr>
              <a:t> </a:t>
            </a:r>
            <a:r>
              <a:rPr lang="en-US" sz="4000" dirty="0" err="1" smtClean="0">
                <a:solidFill>
                  <a:srgbClr val="002060"/>
                </a:solidFill>
              </a:rPr>
              <a:t>thả</a:t>
            </a:r>
            <a:r>
              <a:rPr lang="en-US" sz="4000" dirty="0" smtClean="0">
                <a:solidFill>
                  <a:srgbClr val="002060"/>
                </a:solidFill>
              </a:rPr>
              <a:t> </a:t>
            </a:r>
            <a:r>
              <a:rPr lang="en-US" sz="4000" dirty="0" err="1" smtClean="0">
                <a:solidFill>
                  <a:srgbClr val="002060"/>
                </a:solidFill>
              </a:rPr>
              <a:t>diều</a:t>
            </a:r>
            <a:r>
              <a:rPr lang="vi-VN" sz="4000" dirty="0" smtClean="0">
                <a:solidFill>
                  <a:srgbClr val="002060"/>
                </a:solidFill>
              </a:rPr>
              <a:t>.</a:t>
            </a:r>
            <a:endParaRPr lang="vi-VN" sz="4000" dirty="0">
              <a:solidFill>
                <a:srgbClr val="002060"/>
              </a:solidFill>
            </a:endParaRPr>
          </a:p>
        </p:txBody>
      </p:sp>
      <p:sp>
        <p:nvSpPr>
          <p:cNvPr id="9" name="Text Box 7"/>
          <p:cNvSpPr txBox="1">
            <a:spLocks noChangeArrowheads="1"/>
          </p:cNvSpPr>
          <p:nvPr/>
        </p:nvSpPr>
        <p:spPr bwMode="auto">
          <a:xfrm>
            <a:off x="2282874" y="207225"/>
            <a:ext cx="7924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FontTx/>
              <a:buNone/>
            </a:pPr>
            <a:r>
              <a:rPr lang="en-US" altLang="vi-VN" b="1" dirty="0" err="1">
                <a:solidFill>
                  <a:srgbClr val="002060"/>
                </a:solidFill>
                <a:latin typeface="HP001 5 hàng" panose="020B0603050302020204" pitchFamily="34" charset="-93"/>
                <a:cs typeface="Arial" panose="020B0604020202020204" pitchFamily="34" charset="0"/>
              </a:rPr>
              <a:t>Thứ</a:t>
            </a:r>
            <a:r>
              <a:rPr lang="en-US" altLang="vi-VN" b="1" dirty="0">
                <a:solidFill>
                  <a:srgbClr val="002060"/>
                </a:solidFill>
                <a:latin typeface="HP001 5 hàng" panose="020B0603050302020204" pitchFamily="34" charset="-93"/>
                <a:cs typeface="Arial" panose="020B0604020202020204" pitchFamily="34" charset="0"/>
              </a:rPr>
              <a:t> </a:t>
            </a:r>
            <a:r>
              <a:rPr lang="en-US" altLang="vi-VN" b="1" dirty="0" err="1" smtClean="0">
                <a:solidFill>
                  <a:srgbClr val="002060"/>
                </a:solidFill>
                <a:latin typeface="HP001 5 hàng" panose="020B0603050302020204" pitchFamily="34" charset="-93"/>
                <a:cs typeface="Arial" panose="020B0604020202020204" pitchFamily="34" charset="0"/>
              </a:rPr>
              <a:t>năm</a:t>
            </a:r>
            <a:r>
              <a:rPr lang="en-US" altLang="vi-VN" b="1" dirty="0" smtClean="0">
                <a:solidFill>
                  <a:srgbClr val="002060"/>
                </a:solidFill>
                <a:latin typeface="HP001 5 hàng" panose="020B0603050302020204" pitchFamily="34" charset="-93"/>
                <a:cs typeface="Arial" panose="020B0604020202020204" pitchFamily="34" charset="0"/>
              </a:rPr>
              <a:t>, </a:t>
            </a:r>
            <a:r>
              <a:rPr lang="en-US" altLang="vi-VN" b="1" err="1">
                <a:solidFill>
                  <a:srgbClr val="002060"/>
                </a:solidFill>
                <a:latin typeface="HP001 5 hàng" panose="020B0603050302020204" pitchFamily="34" charset="-93"/>
                <a:cs typeface="Arial" panose="020B0604020202020204" pitchFamily="34" charset="0"/>
              </a:rPr>
              <a:t>ngày</a:t>
            </a:r>
            <a:r>
              <a:rPr lang="en-US" altLang="vi-VN" b="1">
                <a:solidFill>
                  <a:srgbClr val="002060"/>
                </a:solidFill>
                <a:latin typeface="HP001 5 hàng" panose="020B0603050302020204" pitchFamily="34" charset="-93"/>
                <a:cs typeface="Arial" panose="020B0604020202020204" pitchFamily="34" charset="0"/>
              </a:rPr>
              <a:t> </a:t>
            </a:r>
            <a:r>
              <a:rPr lang="en-US" altLang="vi-VN" b="1" smtClean="0">
                <a:solidFill>
                  <a:srgbClr val="002060"/>
                </a:solidFill>
                <a:latin typeface="HP001 5 hàng" panose="020B0603050302020204" pitchFamily="34" charset="-93"/>
                <a:cs typeface="Arial" panose="020B0604020202020204" pitchFamily="34" charset="0"/>
              </a:rPr>
              <a:t>23 </a:t>
            </a:r>
            <a:r>
              <a:rPr lang="en-US" altLang="vi-VN" b="1" dirty="0">
                <a:solidFill>
                  <a:srgbClr val="002060"/>
                </a:solidFill>
                <a:latin typeface="HP001 5 hàng" panose="020B0603050302020204" pitchFamily="34" charset="-93"/>
                <a:cs typeface="Arial" panose="020B0604020202020204" pitchFamily="34" charset="0"/>
              </a:rPr>
              <a:t>tháng 12 </a:t>
            </a:r>
            <a:r>
              <a:rPr lang="en-US" altLang="vi-VN" b="1">
                <a:solidFill>
                  <a:srgbClr val="002060"/>
                </a:solidFill>
                <a:latin typeface="HP001 5 hàng" panose="020B0603050302020204" pitchFamily="34" charset="-93"/>
                <a:cs typeface="Arial" panose="020B0604020202020204" pitchFamily="34" charset="0"/>
              </a:rPr>
              <a:t>năm </a:t>
            </a:r>
            <a:r>
              <a:rPr lang="en-US" altLang="vi-VN" b="1" smtClean="0">
                <a:solidFill>
                  <a:srgbClr val="002060"/>
                </a:solidFill>
                <a:latin typeface="HP001 5 hàng" panose="020B0603050302020204" pitchFamily="34" charset="-93"/>
                <a:cs typeface="Arial" panose="020B0604020202020204" pitchFamily="34" charset="0"/>
              </a:rPr>
              <a:t>2021 </a:t>
            </a:r>
            <a:endParaRPr lang="en-US" altLang="vi-VN" b="1" dirty="0">
              <a:solidFill>
                <a:srgbClr val="002060"/>
              </a:solidFill>
              <a:latin typeface="HP001 5 hàng" panose="020B0603050302020204" pitchFamily="34" charset="-93"/>
              <a:cs typeface="Arial" panose="020B0604020202020204" pitchFamily="34" charset="0"/>
            </a:endParaRPr>
          </a:p>
          <a:p>
            <a:pPr algn="ctr">
              <a:spcBef>
                <a:spcPct val="50000"/>
              </a:spcBef>
              <a:buClrTx/>
              <a:buFontTx/>
              <a:buNone/>
            </a:pPr>
            <a:r>
              <a:rPr lang="en-US" altLang="vi-VN" b="1" dirty="0">
                <a:solidFill>
                  <a:srgbClr val="002060"/>
                </a:solidFill>
                <a:latin typeface="HP001 5 hàng" panose="020B0603050302020204" pitchFamily="34" charset="-93"/>
                <a:cs typeface="Arial" panose="020B0604020202020204" pitchFamily="34" charset="0"/>
              </a:rPr>
              <a:t> </a:t>
            </a:r>
            <a:endParaRPr lang="en-US" altLang="vi-VN" sz="4000" b="1" dirty="0">
              <a:solidFill>
                <a:srgbClr val="002060"/>
              </a:solidFill>
              <a:latin typeface="HP001 5 hàng" panose="020B0603050302020204" pitchFamily="34" charset="-93"/>
              <a:cs typeface="Arial" panose="020B0604020202020204" pitchFamily="34" charset="0"/>
            </a:endParaRPr>
          </a:p>
        </p:txBody>
      </p:sp>
    </p:spTree>
    <p:extLst>
      <p:ext uri="{BB962C8B-B14F-4D97-AF65-F5344CB8AC3E}">
        <p14:creationId xmlns:p14="http://schemas.microsoft.com/office/powerpoint/2010/main" val="2158632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13"/>
                                        </p:tgtEl>
                                      </p:cBhvr>
                                    </p:animEffect>
                                    <p:set>
                                      <p:cBhvr>
                                        <p:cTn id="20" dur="1" fill="hold">
                                          <p:stCondLst>
                                            <p:cond delay="499"/>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3252"/>
                                        </p:tgtEl>
                                        <p:attrNameLst>
                                          <p:attrName>style.visibility</p:attrName>
                                        </p:attrNameLst>
                                      </p:cBhvr>
                                      <p:to>
                                        <p:strVal val="visible"/>
                                      </p:to>
                                    </p:set>
                                    <p:animEffect transition="in" filter="randombar(horizontal)">
                                      <p:cBhvr>
                                        <p:cTn id="25" dur="500"/>
                                        <p:tgtEl>
                                          <p:spTgt spid="53252"/>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13" grpId="0"/>
      <p:bldP spid="1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80111" y="0"/>
            <a:ext cx="8484791" cy="1325563"/>
          </a:xfrm>
          <a:prstGeom prst="rect">
            <a:avLst/>
          </a:prstGeom>
          <a:ln w="57150" cap="flat" cmpd="sng" algn="ctr">
            <a:solidFill>
              <a:schemeClr val="accent2"/>
            </a:solidFill>
            <a:prstDash val="lgDash"/>
            <a:miter lim="800000"/>
          </a:ln>
        </p:spPr>
        <p:style>
          <a:lnRef idx="2">
            <a:schemeClr val="accent2"/>
          </a:lnRef>
          <a:fillRef idx="1">
            <a:schemeClr val="lt1"/>
          </a:fillRef>
          <a:effectRef idx="0">
            <a:schemeClr val="accent2"/>
          </a:effectRef>
          <a:fontRef idx="minor">
            <a:schemeClr val="dk1"/>
          </a:fontRef>
        </p:style>
        <p:txBody>
          <a:bodyP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8000" smtClean="0">
                <a:solidFill>
                  <a:srgbClr val="F06E8A"/>
                </a:solidFill>
                <a:effectLst>
                  <a:glow rad="139700">
                    <a:schemeClr val="accent2">
                      <a:satMod val="175000"/>
                      <a:alpha val="40000"/>
                    </a:schemeClr>
                  </a:glow>
                </a:effectLst>
                <a:latin typeface="Amazone" panose="03020702060507090A04" pitchFamily="66" charset="0"/>
              </a:rPr>
              <a:t>Yêu cầu cần đạt</a:t>
            </a:r>
            <a:endParaRPr lang="en-US" sz="8000" dirty="0">
              <a:solidFill>
                <a:srgbClr val="F06E8A"/>
              </a:solidFill>
              <a:effectLst>
                <a:glow rad="139700">
                  <a:schemeClr val="accent2">
                    <a:satMod val="175000"/>
                    <a:alpha val="40000"/>
                  </a:schemeClr>
                </a:glow>
              </a:effectLst>
              <a:latin typeface="Amazone" panose="03020702060507090A04" pitchFamily="66" charset="0"/>
            </a:endParaRPr>
          </a:p>
        </p:txBody>
      </p:sp>
      <p:sp>
        <p:nvSpPr>
          <p:cNvPr id="3" name="Text Placeholder 2"/>
          <p:cNvSpPr txBox="1">
            <a:spLocks/>
          </p:cNvSpPr>
          <p:nvPr/>
        </p:nvSpPr>
        <p:spPr>
          <a:xfrm>
            <a:off x="893500" y="1486175"/>
            <a:ext cx="10515600" cy="1076697"/>
          </a:xfrm>
          <a:prstGeom prst="rect">
            <a:avLst/>
          </a:prstGeom>
        </p:spPr>
        <p:txBody>
          <a:bodyPr vert="horz" lIns="91440" tIns="45720" rIns="91440" bIns="45720" rtlCol="0" anchor="ctr">
            <a:normAutofit/>
          </a:bodyPr>
          <a:lstStyle>
            <a:defPPr>
              <a:defRPr lang="vi-V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4000" smtClean="0">
                <a:solidFill>
                  <a:srgbClr val="000000"/>
                </a:solidFill>
                <a:latin typeface="UTM A&amp;S Graceland" panose="02040603050506020204" pitchFamily="18" charset="0"/>
                <a:ea typeface="Times New Roman" panose="02020603050405020304" pitchFamily="18" charset="0"/>
              </a:rPr>
              <a:t>Hiểu thế nào là câu kể, tác dụng của câu kể.</a:t>
            </a:r>
            <a:endParaRPr lang="en-US" sz="4000" dirty="0">
              <a:latin typeface="UTM A&amp;S Graceland" panose="02040603050506020204" pitchFamily="18" charset="0"/>
              <a:cs typeface="Turbayne" panose="020B0506030404030204" pitchFamily="34" charset="0"/>
            </a:endParaRPr>
          </a:p>
        </p:txBody>
      </p:sp>
      <p:pic>
        <p:nvPicPr>
          <p:cNvPr id="4" name="Graphic 10">
            <a:extLst>
              <a:ext uri="{FF2B5EF4-FFF2-40B4-BE49-F238E27FC236}">
                <a16:creationId xmlns:a16="http://schemas.microsoft.com/office/drawing/2014/main" xmlns="" id="{CF01994C-6C10-4FDB-AABC-C102C449D650}"/>
              </a:ext>
            </a:extLst>
          </p:cNvPr>
          <p:cNvPicPr>
            <a:picLocks noChangeAspect="1"/>
          </p:cNvPicPr>
          <p:nvPr/>
        </p:nvPicPr>
        <p:blipFill>
          <a:blip r:embed="rId2">
            <a:extLst>
              <a:ext uri="{96DAC541-7B7A-43D3-8B79-37D633B846F1}">
                <asvg:svgBlip xmlns:asvg="http://schemas.microsoft.com/office/drawing/2016/SVG/main" xmlns="" r:embed="rId11"/>
              </a:ext>
            </a:extLst>
          </a:blip>
          <a:stretch>
            <a:fillRect/>
          </a:stretch>
        </p:blipFill>
        <p:spPr>
          <a:xfrm rot="10800000">
            <a:off x="263376" y="1518445"/>
            <a:ext cx="630124" cy="547213"/>
          </a:xfrm>
          <a:prstGeom prst="rect">
            <a:avLst/>
          </a:prstGeom>
        </p:spPr>
      </p:pic>
      <p:pic>
        <p:nvPicPr>
          <p:cNvPr id="5" name="Graphic 12">
            <a:extLst>
              <a:ext uri="{FF2B5EF4-FFF2-40B4-BE49-F238E27FC236}">
                <a16:creationId xmlns:a16="http://schemas.microsoft.com/office/drawing/2014/main" xmlns="" id="{30B557D7-1318-4B21-BC39-F09F961E4307}"/>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rot="10800000">
            <a:off x="337414" y="3296055"/>
            <a:ext cx="663082" cy="575834"/>
          </a:xfrm>
          <a:prstGeom prst="rect">
            <a:avLst/>
          </a:prstGeom>
        </p:spPr>
      </p:pic>
      <p:pic>
        <p:nvPicPr>
          <p:cNvPr id="6" name="Graphic 60">
            <a:extLst>
              <a:ext uri="{FF2B5EF4-FFF2-40B4-BE49-F238E27FC236}">
                <a16:creationId xmlns:a16="http://schemas.microsoft.com/office/drawing/2014/main" xmlns="" id="{DA8C042E-DC90-446A-9589-90F8C0D3E663}"/>
              </a:ext>
            </a:extLst>
          </p:cNvPr>
          <p:cNvPicPr>
            <a:picLocks noChangeAspect="1"/>
          </p:cNvPicPr>
          <p:nvPr/>
        </p:nvPicPr>
        <p:blipFill>
          <a:blip r:embed="rId14">
            <a:extLst>
              <a:ext uri="{96DAC541-7B7A-43D3-8B79-37D633B846F1}">
                <asvg:svgBlip xmlns:asvg="http://schemas.microsoft.com/office/drawing/2016/SVG/main" xmlns="" r:embed="rId61"/>
              </a:ext>
            </a:extLst>
          </a:blip>
          <a:stretch>
            <a:fillRect/>
          </a:stretch>
        </p:blipFill>
        <p:spPr>
          <a:xfrm rot="10800000">
            <a:off x="108766" y="4718867"/>
            <a:ext cx="601821" cy="522634"/>
          </a:xfrm>
          <a:prstGeom prst="rect">
            <a:avLst/>
          </a:prstGeom>
        </p:spPr>
      </p:pic>
      <p:sp>
        <p:nvSpPr>
          <p:cNvPr id="7" name="Text Placeholder 2"/>
          <p:cNvSpPr txBox="1">
            <a:spLocks/>
          </p:cNvSpPr>
          <p:nvPr/>
        </p:nvSpPr>
        <p:spPr>
          <a:xfrm>
            <a:off x="1102864" y="3296055"/>
            <a:ext cx="10515600" cy="10766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4000" smtClean="0">
                <a:solidFill>
                  <a:srgbClr val="000000"/>
                </a:solidFill>
                <a:latin typeface="UTM A&amp;S Graceland" panose="02040603050506020204" pitchFamily="18" charset="0"/>
                <a:ea typeface="Times New Roman" panose="02020603050405020304" pitchFamily="18" charset="0"/>
              </a:rPr>
              <a:t>Tìm được  </a:t>
            </a:r>
            <a:r>
              <a:rPr lang="nl-NL" sz="4000" dirty="0">
                <a:solidFill>
                  <a:srgbClr val="000000"/>
                </a:solidFill>
                <a:latin typeface="UTM A&amp;S Graceland" panose="02040603050506020204" pitchFamily="18" charset="0"/>
                <a:ea typeface="Times New Roman" panose="02020603050405020304" pitchFamily="18" charset="0"/>
              </a:rPr>
              <a:t>câu kể trong </a:t>
            </a:r>
            <a:r>
              <a:rPr lang="nl-NL" sz="4000">
                <a:solidFill>
                  <a:srgbClr val="000000"/>
                </a:solidFill>
                <a:latin typeface="UTM A&amp;S Graceland" panose="02040603050506020204" pitchFamily="18" charset="0"/>
                <a:ea typeface="Times New Roman" panose="02020603050405020304" pitchFamily="18" charset="0"/>
              </a:rPr>
              <a:t>đoạn </a:t>
            </a:r>
            <a:r>
              <a:rPr lang="nl-NL" sz="4000" smtClean="0">
                <a:solidFill>
                  <a:srgbClr val="000000"/>
                </a:solidFill>
                <a:latin typeface="UTM A&amp;S Graceland" panose="02040603050506020204" pitchFamily="18" charset="0"/>
                <a:ea typeface="Times New Roman" panose="02020603050405020304" pitchFamily="18" charset="0"/>
              </a:rPr>
              <a:t>văn.</a:t>
            </a:r>
            <a:endParaRPr lang="en-US" sz="4000" dirty="0">
              <a:latin typeface="UTM A&amp;S Graceland" panose="02040603050506020204" pitchFamily="18" charset="0"/>
              <a:cs typeface="Turbayne" panose="020B0506030404030204" pitchFamily="34" charset="0"/>
            </a:endParaRPr>
          </a:p>
        </p:txBody>
      </p:sp>
      <p:sp>
        <p:nvSpPr>
          <p:cNvPr id="8" name="Text Placeholder 2"/>
          <p:cNvSpPr txBox="1">
            <a:spLocks/>
          </p:cNvSpPr>
          <p:nvPr/>
        </p:nvSpPr>
        <p:spPr>
          <a:xfrm>
            <a:off x="893500" y="4608769"/>
            <a:ext cx="10515600" cy="10766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smtClean="0">
                <a:latin typeface="UTM A&amp;S Graceland" panose="02040603050506020204" pitchFamily="18" charset="0"/>
                <a:ea typeface="Times New Roman" panose="02020603050405020304" pitchFamily="18" charset="0"/>
              </a:rPr>
              <a:t>Đặt câu kể để tả, trình bày ý kiến. Nội dung câu đúng, từ ngữ trong sáng, câu văn giàu hình ảnh, sáng tạo.</a:t>
            </a:r>
            <a:endParaRPr lang="en-US" sz="4000" dirty="0">
              <a:latin typeface="UTM A&amp;S Graceland" panose="02040603050506020204" pitchFamily="18" charset="0"/>
              <a:ea typeface="Times New Roman" panose="02020603050405020304" pitchFamily="18" charset="0"/>
            </a:endParaRPr>
          </a:p>
          <a:p>
            <a:pPr marL="0" indent="0">
              <a:buFont typeface="Arial" panose="020B0604020202020204" pitchFamily="34" charset="0"/>
              <a:buNone/>
            </a:pPr>
            <a:endParaRPr lang="en-US" sz="4000" dirty="0">
              <a:latin typeface="UTM A&amp;S Graceland" panose="02040603050506020204" pitchFamily="18" charset="0"/>
              <a:cs typeface="Turbayne" panose="020B0506030404030204" pitchFamily="34" charset="0"/>
            </a:endParaRPr>
          </a:p>
        </p:txBody>
      </p:sp>
    </p:spTree>
    <p:extLst>
      <p:ext uri="{BB962C8B-B14F-4D97-AF65-F5344CB8AC3E}">
        <p14:creationId xmlns:p14="http://schemas.microsoft.com/office/powerpoint/2010/main" val="96411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wipe(left)">
                                      <p:cBhvr>
                                        <p:cTn id="28" dur="5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500"/>
                                        <p:tgtEl>
                                          <p:spTgt spid="5"/>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836" b="100000" l="0" r="100000">
                        <a14:foregroundMark x1="19800" y1="21170" x2="87600" y2="66852"/>
                        <a14:foregroundMark x1="75200" y1="14206" x2="21800" y2="79944"/>
                        <a14:foregroundMark x1="6400" y1="47911" x2="95000" y2="41504"/>
                        <a14:foregroundMark x1="82000" y1="23120" x2="73400" y2="40111"/>
                        <a14:foregroundMark x1="54600" y1="10028" x2="51400" y2="40390"/>
                        <a14:foregroundMark x1="35800" y1="16713" x2="50800" y2="39833"/>
                        <a14:foregroundMark x1="14600" y1="68524" x2="49400" y2="44568"/>
                        <a14:foregroundMark x1="52800" y1="47354" x2="62200" y2="78552"/>
                        <a14:foregroundMark x1="49200" y1="53203" x2="35800" y2="88022"/>
                        <a14:foregroundMark x1="16000" y1="35655" x2="29600" y2="38162"/>
                      </a14:backgroundRemoval>
                    </a14:imgEffect>
                  </a14:imgLayer>
                </a14:imgProps>
              </a:ext>
              <a:ext uri="{28A0092B-C50C-407E-A947-70E740481C1C}">
                <a14:useLocalDpi xmlns:a14="http://schemas.microsoft.com/office/drawing/2010/main" val="0"/>
              </a:ext>
            </a:extLst>
          </a:blip>
          <a:stretch>
            <a:fillRect/>
          </a:stretch>
        </p:blipFill>
        <p:spPr>
          <a:xfrm>
            <a:off x="1159099" y="150092"/>
            <a:ext cx="10560676" cy="6817378"/>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xmlns="" id="{77F53EC5-CAD8-4DF9-905A-15E87B6BAB7C}"/>
              </a:ext>
            </a:extLst>
          </p:cNvPr>
          <p:cNvSpPr txBox="1"/>
          <p:nvPr/>
        </p:nvSpPr>
        <p:spPr>
          <a:xfrm>
            <a:off x="2876558" y="1629293"/>
            <a:ext cx="8065915" cy="3170099"/>
          </a:xfrm>
          <a:prstGeom prst="rect">
            <a:avLst/>
          </a:prstGeom>
          <a:noFill/>
          <a:effectLst>
            <a:glow rad="901700">
              <a:schemeClr val="bg1">
                <a:alpha val="0"/>
              </a:schemeClr>
            </a:glow>
          </a:effectLst>
        </p:spPr>
        <p:txBody>
          <a:bodyPr wrap="square" rtlCol="0">
            <a:spAutoFit/>
          </a:bodyPr>
          <a:lstStyle/>
          <a:p>
            <a:r>
              <a:rPr lang="en-US" sz="10000" b="1" spc="300" smtClean="0">
                <a:ln w="22225">
                  <a:solidFill>
                    <a:srgbClr val="715D55"/>
                  </a:solidFill>
                </a:ln>
                <a:solidFill>
                  <a:srgbClr val="F9B2C2"/>
                </a:solidFill>
                <a:effectLst>
                  <a:glow rad="355600">
                    <a:schemeClr val="bg1"/>
                  </a:glow>
                </a:effectLst>
                <a:latin typeface="Amazone" panose="03020702060507090A04" pitchFamily="66" charset="0"/>
                <a:cs typeface="Itim" panose="00000500000000000000" pitchFamily="2" charset="-34"/>
              </a:rPr>
              <a:t>Hình thành kiến thức mới</a:t>
            </a:r>
            <a:endParaRPr lang="en-US" sz="10000" b="1" spc="300" dirty="0">
              <a:ln w="22225">
                <a:solidFill>
                  <a:srgbClr val="715D55"/>
                </a:solidFill>
              </a:ln>
              <a:solidFill>
                <a:srgbClr val="F9B2C2"/>
              </a:solidFill>
              <a:effectLst>
                <a:glow rad="355600">
                  <a:schemeClr val="bg1"/>
                </a:glow>
              </a:effectLst>
              <a:latin typeface="Amazone" panose="03020702060507090A04" pitchFamily="66" charset="0"/>
              <a:cs typeface="Itim" panose="00000500000000000000" pitchFamily="2" charset="-34"/>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25" y="0"/>
            <a:ext cx="2089131" cy="2894686"/>
          </a:xfrm>
          <a:prstGeom prst="rect">
            <a:avLst/>
          </a:prstGeom>
        </p:spPr>
      </p:pic>
    </p:spTree>
    <p:extLst>
      <p:ext uri="{BB962C8B-B14F-4D97-AF65-F5344CB8AC3E}">
        <p14:creationId xmlns:p14="http://schemas.microsoft.com/office/powerpoint/2010/main" val="58933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2970" y="3036821"/>
            <a:ext cx="3013443" cy="3634424"/>
          </a:xfrm>
          <a:prstGeom prst="rect">
            <a:avLst/>
          </a:prstGeom>
        </p:spPr>
      </p:pic>
      <p:sp>
        <p:nvSpPr>
          <p:cNvPr id="60425" name="Text Box 9"/>
          <p:cNvSpPr txBox="1">
            <a:spLocks noChangeArrowheads="1"/>
          </p:cNvSpPr>
          <p:nvPr/>
        </p:nvSpPr>
        <p:spPr bwMode="auto">
          <a:xfrm>
            <a:off x="245879" y="349224"/>
            <a:ext cx="2743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vi-VN" sz="2800" b="1" dirty="0">
                <a:solidFill>
                  <a:srgbClr val="D60093"/>
                </a:solidFill>
              </a:rPr>
              <a:t>I - Nhận xét</a:t>
            </a:r>
            <a:r>
              <a:rPr lang="en-US" altLang="vi-VN" sz="1800" b="1" dirty="0">
                <a:solidFill>
                  <a:srgbClr val="D60093"/>
                </a:solidFill>
              </a:rPr>
              <a:t>:</a:t>
            </a:r>
          </a:p>
        </p:txBody>
      </p:sp>
      <p:sp>
        <p:nvSpPr>
          <p:cNvPr id="60426" name="Text Box 10"/>
          <p:cNvSpPr txBox="1">
            <a:spLocks noChangeArrowheads="1"/>
          </p:cNvSpPr>
          <p:nvPr/>
        </p:nvSpPr>
        <p:spPr bwMode="auto">
          <a:xfrm>
            <a:off x="703079" y="1065980"/>
            <a:ext cx="87630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vi-VN" sz="2800" b="1" dirty="0">
                <a:solidFill>
                  <a:schemeClr val="tx2"/>
                </a:solidFill>
              </a:rPr>
              <a:t>1. </a:t>
            </a:r>
            <a:r>
              <a:rPr lang="en-US" altLang="vi-VN" sz="2800" b="1" i="1" dirty="0">
                <a:solidFill>
                  <a:schemeClr val="tx2"/>
                </a:solidFill>
              </a:rPr>
              <a:t>Câu in đậm trong đoạn văn sau được dùng làm gì? Cuối câu ấy có dấu gì?</a:t>
            </a:r>
          </a:p>
          <a:p>
            <a:pPr>
              <a:spcBef>
                <a:spcPct val="50000"/>
              </a:spcBef>
              <a:buClrTx/>
              <a:buFontTx/>
              <a:buNone/>
            </a:pPr>
            <a:r>
              <a:rPr lang="en-US" altLang="vi-VN" dirty="0"/>
              <a:t>     Bu-ra-ti-nô là một chú bé bằng gỗ. Chú có cái mũi rất dài. Chú người gỗ được bác rùa tốt bụng </a:t>
            </a:r>
            <a:r>
              <a:rPr lang="en-US" altLang="vi-VN" dirty="0" err="1"/>
              <a:t>Toóc</a:t>
            </a:r>
            <a:r>
              <a:rPr lang="en-US" altLang="vi-VN" dirty="0"/>
              <a:t>-ti-la tặng cho chiếc chìa khoá vàng để mở một kho báu. </a:t>
            </a:r>
            <a:endParaRPr lang="en-US" altLang="vi-VN" i="1" dirty="0">
              <a:solidFill>
                <a:srgbClr val="0000FF"/>
              </a:solidFill>
            </a:endParaRPr>
          </a:p>
        </p:txBody>
      </p:sp>
      <p:sp>
        <p:nvSpPr>
          <p:cNvPr id="60427" name="Text Box 11"/>
          <p:cNvSpPr txBox="1">
            <a:spLocks noChangeArrowheads="1"/>
          </p:cNvSpPr>
          <p:nvPr/>
        </p:nvSpPr>
        <p:spPr bwMode="auto">
          <a:xfrm>
            <a:off x="585968" y="4161536"/>
            <a:ext cx="8420289" cy="1384995"/>
          </a:xfrm>
          <a:prstGeom prst="rect">
            <a:avLst/>
          </a:prstGeom>
          <a:solidFill>
            <a:schemeClr val="bg1"/>
          </a:solidFill>
          <a:ln>
            <a:solidFill>
              <a:schemeClr val="accent2">
                <a:lumMod val="75000"/>
              </a:schemeClr>
            </a:solidFill>
            <a:headEnd/>
            <a:tailEnd/>
          </a:ln>
          <a:effectLst>
            <a:glow rad="1016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wrap="square">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just">
              <a:spcBef>
                <a:spcPct val="50000"/>
              </a:spcBef>
              <a:buClrTx/>
              <a:buFontTx/>
              <a:buNone/>
            </a:pPr>
            <a:r>
              <a:rPr lang="en-US" altLang="vi-VN" sz="2800" b="1" dirty="0">
                <a:solidFill>
                  <a:schemeClr val="accent2">
                    <a:lumMod val="75000"/>
                  </a:schemeClr>
                </a:solidFill>
              </a:rPr>
              <a:t>Câu in đậm trong đoạn văn trên là </a:t>
            </a:r>
            <a:r>
              <a:rPr lang="en-US" altLang="vi-VN" sz="2800" b="1" dirty="0" err="1">
                <a:solidFill>
                  <a:schemeClr val="accent2">
                    <a:lumMod val="75000"/>
                  </a:schemeClr>
                </a:solidFill>
              </a:rPr>
              <a:t>câu</a:t>
            </a:r>
            <a:r>
              <a:rPr lang="en-US" altLang="vi-VN" sz="2800" b="1" dirty="0">
                <a:solidFill>
                  <a:schemeClr val="accent2">
                    <a:lumMod val="75000"/>
                  </a:schemeClr>
                </a:solidFill>
              </a:rPr>
              <a:t> </a:t>
            </a:r>
            <a:r>
              <a:rPr lang="en-US" altLang="vi-VN" sz="2800" b="1" dirty="0" err="1" smtClean="0">
                <a:solidFill>
                  <a:schemeClr val="accent2">
                    <a:lumMod val="75000"/>
                  </a:schemeClr>
                </a:solidFill>
              </a:rPr>
              <a:t>hỏi</a:t>
            </a:r>
            <a:r>
              <a:rPr lang="en-US" altLang="vi-VN" sz="2800" b="1" dirty="0" smtClean="0">
                <a:solidFill>
                  <a:schemeClr val="accent2">
                    <a:lumMod val="75000"/>
                  </a:schemeClr>
                </a:solidFill>
              </a:rPr>
              <a:t>, </a:t>
            </a:r>
            <a:r>
              <a:rPr lang="en-US" altLang="vi-VN" sz="2800" b="1" dirty="0" err="1" smtClean="0">
                <a:solidFill>
                  <a:schemeClr val="accent2">
                    <a:lumMod val="75000"/>
                  </a:schemeClr>
                </a:solidFill>
              </a:rPr>
              <a:t>dùng</a:t>
            </a:r>
            <a:r>
              <a:rPr lang="en-US" altLang="vi-VN" sz="2800" b="1" dirty="0" smtClean="0">
                <a:solidFill>
                  <a:schemeClr val="accent2">
                    <a:lumMod val="75000"/>
                  </a:schemeClr>
                </a:solidFill>
              </a:rPr>
              <a:t> </a:t>
            </a:r>
            <a:r>
              <a:rPr lang="en-US" altLang="vi-VN" sz="2800" b="1" dirty="0" err="1" smtClean="0">
                <a:solidFill>
                  <a:schemeClr val="accent2">
                    <a:lumMod val="75000"/>
                  </a:schemeClr>
                </a:solidFill>
              </a:rPr>
              <a:t>để</a:t>
            </a:r>
            <a:r>
              <a:rPr lang="en-US" altLang="vi-VN" sz="2800" b="1" dirty="0" smtClean="0">
                <a:solidFill>
                  <a:schemeClr val="accent2">
                    <a:lumMod val="75000"/>
                  </a:schemeClr>
                </a:solidFill>
              </a:rPr>
              <a:t> </a:t>
            </a:r>
            <a:r>
              <a:rPr lang="en-US" altLang="vi-VN" sz="2800" b="1" dirty="0" err="1" smtClean="0">
                <a:solidFill>
                  <a:schemeClr val="accent2">
                    <a:lumMod val="75000"/>
                  </a:schemeClr>
                </a:solidFill>
              </a:rPr>
              <a:t>hỏi</a:t>
            </a:r>
            <a:r>
              <a:rPr lang="en-US" altLang="vi-VN" sz="2800" b="1" dirty="0" smtClean="0">
                <a:solidFill>
                  <a:schemeClr val="accent2">
                    <a:lumMod val="75000"/>
                  </a:schemeClr>
                </a:solidFill>
              </a:rPr>
              <a:t> </a:t>
            </a:r>
            <a:r>
              <a:rPr lang="en-US" altLang="vi-VN" sz="2800" b="1" dirty="0" err="1" smtClean="0">
                <a:solidFill>
                  <a:schemeClr val="accent2">
                    <a:lumMod val="75000"/>
                  </a:schemeClr>
                </a:solidFill>
              </a:rPr>
              <a:t>về</a:t>
            </a:r>
            <a:r>
              <a:rPr lang="en-US" altLang="vi-VN" sz="2800" b="1" dirty="0" smtClean="0">
                <a:solidFill>
                  <a:schemeClr val="accent2">
                    <a:lumMod val="75000"/>
                  </a:schemeClr>
                </a:solidFill>
              </a:rPr>
              <a:t> </a:t>
            </a:r>
            <a:r>
              <a:rPr lang="en-US" altLang="vi-VN" sz="2800" b="1" dirty="0">
                <a:solidFill>
                  <a:schemeClr val="accent2">
                    <a:lumMod val="75000"/>
                  </a:schemeClr>
                </a:solidFill>
              </a:rPr>
              <a:t>một điều chưa biết. Cuối câu có dấu chấm hỏi.</a:t>
            </a:r>
          </a:p>
        </p:txBody>
      </p:sp>
      <p:sp>
        <p:nvSpPr>
          <p:cNvPr id="60429" name="Line 13"/>
          <p:cNvSpPr>
            <a:spLocks noChangeShapeType="1"/>
          </p:cNvSpPr>
          <p:nvPr/>
        </p:nvSpPr>
        <p:spPr bwMode="auto">
          <a:xfrm>
            <a:off x="1236479" y="1523179"/>
            <a:ext cx="18288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0430" name="Line 14"/>
          <p:cNvSpPr>
            <a:spLocks noChangeShapeType="1"/>
          </p:cNvSpPr>
          <p:nvPr/>
        </p:nvSpPr>
        <p:spPr bwMode="auto">
          <a:xfrm flipV="1">
            <a:off x="6646679" y="1523179"/>
            <a:ext cx="25146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0431" name="Line 15"/>
          <p:cNvSpPr>
            <a:spLocks noChangeShapeType="1"/>
          </p:cNvSpPr>
          <p:nvPr/>
        </p:nvSpPr>
        <p:spPr bwMode="auto">
          <a:xfrm>
            <a:off x="1465079" y="1980379"/>
            <a:ext cx="14478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0432" name="Line 16"/>
          <p:cNvSpPr>
            <a:spLocks noChangeShapeType="1"/>
          </p:cNvSpPr>
          <p:nvPr/>
        </p:nvSpPr>
        <p:spPr bwMode="auto">
          <a:xfrm>
            <a:off x="3598679" y="1980379"/>
            <a:ext cx="14478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0433" name="Line 17"/>
          <p:cNvSpPr>
            <a:spLocks noChangeShapeType="1"/>
          </p:cNvSpPr>
          <p:nvPr/>
        </p:nvSpPr>
        <p:spPr bwMode="auto">
          <a:xfrm>
            <a:off x="855479" y="1980379"/>
            <a:ext cx="3048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0435" name="Text Box 19"/>
          <p:cNvSpPr txBox="1">
            <a:spLocks noChangeArrowheads="1"/>
          </p:cNvSpPr>
          <p:nvPr/>
        </p:nvSpPr>
        <p:spPr bwMode="auto">
          <a:xfrm>
            <a:off x="4407418" y="3670313"/>
            <a:ext cx="541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vi-VN" sz="2800" b="1" i="1" dirty="0">
                <a:solidFill>
                  <a:srgbClr val="0000FF"/>
                </a:solidFill>
              </a:rPr>
              <a:t>Nhưng kho báu ấy ở </a:t>
            </a:r>
            <a:r>
              <a:rPr lang="en-US" altLang="vi-VN" sz="2800" b="1" i="1" dirty="0" err="1" smtClean="0">
                <a:solidFill>
                  <a:srgbClr val="0000FF"/>
                </a:solidFill>
              </a:rPr>
              <a:t>đâu</a:t>
            </a:r>
            <a:endParaRPr lang="en-US" altLang="vi-VN" sz="2800" b="1" i="1" dirty="0">
              <a:solidFill>
                <a:srgbClr val="0000FF"/>
              </a:solidFill>
            </a:endParaRPr>
          </a:p>
        </p:txBody>
      </p:sp>
      <p:sp>
        <p:nvSpPr>
          <p:cNvPr id="60436" name="Text Box 20"/>
          <p:cNvSpPr txBox="1">
            <a:spLocks noChangeArrowheads="1"/>
          </p:cNvSpPr>
          <p:nvPr/>
        </p:nvSpPr>
        <p:spPr bwMode="auto">
          <a:xfrm>
            <a:off x="8715529" y="3666652"/>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vi-VN" sz="2800" b="1" i="1" dirty="0">
                <a:solidFill>
                  <a:srgbClr val="0000FF"/>
                </a:solidFill>
              </a:rPr>
              <a:t>?</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6079" y="3430898"/>
            <a:ext cx="2667000" cy="3219450"/>
          </a:xfrm>
          <a:prstGeom prst="rect">
            <a:avLst/>
          </a:prstGeom>
        </p:spPr>
      </p:pic>
    </p:spTree>
    <p:extLst>
      <p:ext uri="{BB962C8B-B14F-4D97-AF65-F5344CB8AC3E}">
        <p14:creationId xmlns:p14="http://schemas.microsoft.com/office/powerpoint/2010/main" val="2002178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426"/>
                                        </p:tgtEl>
                                        <p:attrNameLst>
                                          <p:attrName>style.visibility</p:attrName>
                                        </p:attrNameLst>
                                      </p:cBhvr>
                                      <p:to>
                                        <p:strVal val="visible"/>
                                      </p:to>
                                    </p:set>
                                    <p:animEffect transition="in" filter="blinds(horizontal)">
                                      <p:cBhvr>
                                        <p:cTn id="7" dur="500"/>
                                        <p:tgtEl>
                                          <p:spTgt spid="60426"/>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3" presetClass="entr" presetSubtype="10" fill="hold" grpId="1" nodeType="withEffect">
                                  <p:stCondLst>
                                    <p:cond delay="0"/>
                                  </p:stCondLst>
                                  <p:childTnLst>
                                    <p:set>
                                      <p:cBhvr>
                                        <p:cTn id="12" dur="1" fill="hold">
                                          <p:stCondLst>
                                            <p:cond delay="0"/>
                                          </p:stCondLst>
                                        </p:cTn>
                                        <p:tgtEl>
                                          <p:spTgt spid="60435"/>
                                        </p:tgtEl>
                                        <p:attrNameLst>
                                          <p:attrName>style.visibility</p:attrName>
                                        </p:attrNameLst>
                                      </p:cBhvr>
                                      <p:to>
                                        <p:strVal val="visible"/>
                                      </p:to>
                                    </p:set>
                                    <p:animEffect transition="in" filter="blinds(horizontal)">
                                      <p:cBhvr>
                                        <p:cTn id="13" dur="500"/>
                                        <p:tgtEl>
                                          <p:spTgt spid="6043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0436"/>
                                        </p:tgtEl>
                                        <p:attrNameLst>
                                          <p:attrName>style.visibility</p:attrName>
                                        </p:attrNameLst>
                                      </p:cBhvr>
                                      <p:to>
                                        <p:strVal val="visible"/>
                                      </p:to>
                                    </p:set>
                                    <p:animEffect transition="in" filter="blinds(horizontal)">
                                      <p:cBhvr>
                                        <p:cTn id="16" dur="500"/>
                                        <p:tgtEl>
                                          <p:spTgt spid="6043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60429"/>
                                        </p:tgtEl>
                                        <p:attrNameLst>
                                          <p:attrName>style.visibility</p:attrName>
                                        </p:attrNameLst>
                                      </p:cBhvr>
                                      <p:to>
                                        <p:strVal val="visible"/>
                                      </p:to>
                                    </p:set>
                                    <p:animEffect transition="in" filter="checkerboard(across)">
                                      <p:cBhvr>
                                        <p:cTn id="21" dur="500"/>
                                        <p:tgtEl>
                                          <p:spTgt spid="60429"/>
                                        </p:tgtEl>
                                      </p:cBhvr>
                                    </p:animEffect>
                                  </p:childTnLst>
                                </p:cTn>
                              </p:par>
                              <p:par>
                                <p:cTn id="22" presetID="5" presetClass="entr" presetSubtype="10" fill="hold" nodeType="withEffect">
                                  <p:stCondLst>
                                    <p:cond delay="0"/>
                                  </p:stCondLst>
                                  <p:childTnLst>
                                    <p:set>
                                      <p:cBhvr>
                                        <p:cTn id="23" dur="1" fill="hold">
                                          <p:stCondLst>
                                            <p:cond delay="0"/>
                                          </p:stCondLst>
                                        </p:cTn>
                                        <p:tgtEl>
                                          <p:spTgt spid="60433"/>
                                        </p:tgtEl>
                                        <p:attrNameLst>
                                          <p:attrName>style.visibility</p:attrName>
                                        </p:attrNameLst>
                                      </p:cBhvr>
                                      <p:to>
                                        <p:strVal val="visible"/>
                                      </p:to>
                                    </p:set>
                                    <p:animEffect transition="in" filter="checkerboard(across)">
                                      <p:cBhvr>
                                        <p:cTn id="24" dur="500"/>
                                        <p:tgtEl>
                                          <p:spTgt spid="60433"/>
                                        </p:tgtEl>
                                      </p:cBhvr>
                                    </p:animEffect>
                                  </p:childTnLst>
                                </p:cTn>
                              </p:par>
                              <p:par>
                                <p:cTn id="25" presetID="5" presetClass="entr" presetSubtype="10" fill="hold" nodeType="withEffect">
                                  <p:stCondLst>
                                    <p:cond delay="0"/>
                                  </p:stCondLst>
                                  <p:childTnLst>
                                    <p:set>
                                      <p:cBhvr>
                                        <p:cTn id="26" dur="1" fill="hold">
                                          <p:stCondLst>
                                            <p:cond delay="0"/>
                                          </p:stCondLst>
                                        </p:cTn>
                                        <p:tgtEl>
                                          <p:spTgt spid="60431"/>
                                        </p:tgtEl>
                                        <p:attrNameLst>
                                          <p:attrName>style.visibility</p:attrName>
                                        </p:attrNameLst>
                                      </p:cBhvr>
                                      <p:to>
                                        <p:strVal val="visible"/>
                                      </p:to>
                                    </p:set>
                                    <p:animEffect transition="in" filter="checkerboard(across)">
                                      <p:cBhvr>
                                        <p:cTn id="27" dur="500"/>
                                        <p:tgtEl>
                                          <p:spTgt spid="60431"/>
                                        </p:tgtEl>
                                      </p:cBhvr>
                                    </p:animEffect>
                                  </p:childTnLst>
                                </p:cTn>
                              </p:par>
                              <p:par>
                                <p:cTn id="28" presetID="5" presetClass="entr" presetSubtype="10" fill="hold" nodeType="withEffect">
                                  <p:stCondLst>
                                    <p:cond delay="0"/>
                                  </p:stCondLst>
                                  <p:childTnLst>
                                    <p:set>
                                      <p:cBhvr>
                                        <p:cTn id="29" dur="1" fill="hold">
                                          <p:stCondLst>
                                            <p:cond delay="0"/>
                                          </p:stCondLst>
                                        </p:cTn>
                                        <p:tgtEl>
                                          <p:spTgt spid="60432"/>
                                        </p:tgtEl>
                                        <p:attrNameLst>
                                          <p:attrName>style.visibility</p:attrName>
                                        </p:attrNameLst>
                                      </p:cBhvr>
                                      <p:to>
                                        <p:strVal val="visible"/>
                                      </p:to>
                                    </p:set>
                                    <p:animEffect transition="in" filter="checkerboard(across)">
                                      <p:cBhvr>
                                        <p:cTn id="30" dur="500"/>
                                        <p:tgtEl>
                                          <p:spTgt spid="60432"/>
                                        </p:tgtEl>
                                      </p:cBhvr>
                                    </p:animEffect>
                                  </p:childTnLst>
                                </p:cTn>
                              </p:par>
                              <p:par>
                                <p:cTn id="31" presetID="5" presetClass="entr" presetSubtype="10" fill="hold" nodeType="withEffect">
                                  <p:stCondLst>
                                    <p:cond delay="0"/>
                                  </p:stCondLst>
                                  <p:childTnLst>
                                    <p:set>
                                      <p:cBhvr>
                                        <p:cTn id="32" dur="1" fill="hold">
                                          <p:stCondLst>
                                            <p:cond delay="0"/>
                                          </p:stCondLst>
                                        </p:cTn>
                                        <p:tgtEl>
                                          <p:spTgt spid="60430"/>
                                        </p:tgtEl>
                                        <p:attrNameLst>
                                          <p:attrName>style.visibility</p:attrName>
                                        </p:attrNameLst>
                                      </p:cBhvr>
                                      <p:to>
                                        <p:strVal val="visible"/>
                                      </p:to>
                                    </p:set>
                                    <p:animEffect transition="in" filter="checkerboard(across)">
                                      <p:cBhvr>
                                        <p:cTn id="33" dur="500"/>
                                        <p:tgtEl>
                                          <p:spTgt spid="6043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mph" presetSubtype="0" repeatCount="5000" fill="hold" grpId="0" nodeType="clickEffect">
                                  <p:stCondLst>
                                    <p:cond delay="0"/>
                                  </p:stCondLst>
                                  <p:childTnLst>
                                    <p:animClr clrSpc="hsl" dir="cw">
                                      <p:cBhvr override="childStyle">
                                        <p:cTn id="37" dur="500" fill="hold"/>
                                        <p:tgtEl>
                                          <p:spTgt spid="60435"/>
                                        </p:tgtEl>
                                        <p:attrNameLst>
                                          <p:attrName>style.color</p:attrName>
                                        </p:attrNameLst>
                                      </p:cBhvr>
                                      <p:by>
                                        <p:hsl h="-7200000" s="0" l="0"/>
                                      </p:by>
                                    </p:animClr>
                                    <p:animClr clrSpc="hsl" dir="cw">
                                      <p:cBhvr>
                                        <p:cTn id="38" dur="500" fill="hold"/>
                                        <p:tgtEl>
                                          <p:spTgt spid="60435"/>
                                        </p:tgtEl>
                                        <p:attrNameLst>
                                          <p:attrName>fillcolor</p:attrName>
                                        </p:attrNameLst>
                                      </p:cBhvr>
                                      <p:by>
                                        <p:hsl h="-7200000" s="0" l="0"/>
                                      </p:by>
                                    </p:animClr>
                                    <p:animClr clrSpc="hsl" dir="cw">
                                      <p:cBhvr>
                                        <p:cTn id="39" dur="500" fill="hold"/>
                                        <p:tgtEl>
                                          <p:spTgt spid="60435"/>
                                        </p:tgtEl>
                                        <p:attrNameLst>
                                          <p:attrName>stroke.color</p:attrName>
                                        </p:attrNameLst>
                                      </p:cBhvr>
                                      <p:by>
                                        <p:hsl h="-7200000" s="0" l="0"/>
                                      </p:by>
                                    </p:animClr>
                                    <p:set>
                                      <p:cBhvr>
                                        <p:cTn id="40" dur="500" fill="hold"/>
                                        <p:tgtEl>
                                          <p:spTgt spid="60435"/>
                                        </p:tgtEl>
                                        <p:attrNameLst>
                                          <p:attrName>fill.type</p:attrName>
                                        </p:attrNameLst>
                                      </p:cBhvr>
                                      <p:to>
                                        <p:strVal val="solid"/>
                                      </p:to>
                                    </p:set>
                                  </p:childTnLst>
                                </p:cTn>
                              </p:par>
                              <p:par>
                                <p:cTn id="41" presetID="22" presetClass="emph" presetSubtype="0" repeatCount="5000" fill="hold" grpId="1" nodeType="withEffect">
                                  <p:stCondLst>
                                    <p:cond delay="0"/>
                                  </p:stCondLst>
                                  <p:childTnLst>
                                    <p:animClr clrSpc="hsl" dir="cw">
                                      <p:cBhvr override="childStyle">
                                        <p:cTn id="42" dur="500" fill="hold"/>
                                        <p:tgtEl>
                                          <p:spTgt spid="60436"/>
                                        </p:tgtEl>
                                        <p:attrNameLst>
                                          <p:attrName>style.color</p:attrName>
                                        </p:attrNameLst>
                                      </p:cBhvr>
                                      <p:by>
                                        <p:hsl h="-7200000" s="0" l="0"/>
                                      </p:by>
                                    </p:animClr>
                                    <p:animClr clrSpc="hsl" dir="cw">
                                      <p:cBhvr>
                                        <p:cTn id="43" dur="500" fill="hold"/>
                                        <p:tgtEl>
                                          <p:spTgt spid="60436"/>
                                        </p:tgtEl>
                                        <p:attrNameLst>
                                          <p:attrName>fillcolor</p:attrName>
                                        </p:attrNameLst>
                                      </p:cBhvr>
                                      <p:by>
                                        <p:hsl h="-7200000" s="0" l="0"/>
                                      </p:by>
                                    </p:animClr>
                                    <p:animClr clrSpc="hsl" dir="cw">
                                      <p:cBhvr>
                                        <p:cTn id="44" dur="500" fill="hold"/>
                                        <p:tgtEl>
                                          <p:spTgt spid="60436"/>
                                        </p:tgtEl>
                                        <p:attrNameLst>
                                          <p:attrName>stroke.color</p:attrName>
                                        </p:attrNameLst>
                                      </p:cBhvr>
                                      <p:by>
                                        <p:hsl h="-7200000" s="0" l="0"/>
                                      </p:by>
                                    </p:animClr>
                                    <p:set>
                                      <p:cBhvr>
                                        <p:cTn id="45" dur="500" fill="hold"/>
                                        <p:tgtEl>
                                          <p:spTgt spid="60436"/>
                                        </p:tgtEl>
                                        <p:attrNameLst>
                                          <p:attrName>fill.type</p:attrName>
                                        </p:attrNameLst>
                                      </p:cBhvr>
                                      <p:to>
                                        <p:strVal val="solid"/>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8" presetClass="emph" presetSubtype="0" repeatCount="2000" fill="hold" grpId="2" nodeType="clickEffect">
                                  <p:stCondLst>
                                    <p:cond delay="0"/>
                                  </p:stCondLst>
                                  <p:childTnLst>
                                    <p:animRot by="21600000">
                                      <p:cBhvr>
                                        <p:cTn id="49" dur="2000" fill="hold"/>
                                        <p:tgtEl>
                                          <p:spTgt spid="60436"/>
                                        </p:tgtEl>
                                        <p:attrNameLst>
                                          <p:attrName>r</p:attrName>
                                        </p:attrNameLst>
                                      </p:cBhvr>
                                    </p:animRot>
                                  </p:childTnLst>
                                </p:cTn>
                              </p:par>
                            </p:childTnLst>
                          </p:cTn>
                        </p:par>
                      </p:childTnLst>
                    </p:cTn>
                  </p:par>
                  <p:par>
                    <p:cTn id="50" fill="hold" nodeType="clickPar">
                      <p:stCondLst>
                        <p:cond delay="indefinite"/>
                      </p:stCondLst>
                      <p:childTnLst>
                        <p:par>
                          <p:cTn id="51" fill="hold" nodeType="withGroup">
                            <p:stCondLst>
                              <p:cond delay="0"/>
                            </p:stCondLst>
                            <p:childTnLst>
                              <p:par>
                                <p:cTn id="52" presetID="5" presetClass="entr" presetSubtype="10" fill="hold" grpId="0" nodeType="clickEffect">
                                  <p:stCondLst>
                                    <p:cond delay="0"/>
                                  </p:stCondLst>
                                  <p:childTnLst>
                                    <p:set>
                                      <p:cBhvr>
                                        <p:cTn id="53" dur="1" fill="hold">
                                          <p:stCondLst>
                                            <p:cond delay="0"/>
                                          </p:stCondLst>
                                        </p:cTn>
                                        <p:tgtEl>
                                          <p:spTgt spid="60427"/>
                                        </p:tgtEl>
                                        <p:attrNameLst>
                                          <p:attrName>style.visibility</p:attrName>
                                        </p:attrNameLst>
                                      </p:cBhvr>
                                      <p:to>
                                        <p:strVal val="visible"/>
                                      </p:to>
                                    </p:set>
                                    <p:animEffect transition="in" filter="checkerboard(across)">
                                      <p:cBhvr>
                                        <p:cTn id="54" dur="500"/>
                                        <p:tgtEl>
                                          <p:spTgt spid="60427"/>
                                        </p:tgtEl>
                                      </p:cBhvr>
                                    </p:animEffect>
                                  </p:childTnLst>
                                </p:cTn>
                              </p:par>
                              <p:par>
                                <p:cTn id="55" presetID="14" presetClass="exit" presetSubtype="10" fill="hold" nodeType="withEffect">
                                  <p:stCondLst>
                                    <p:cond delay="0"/>
                                  </p:stCondLst>
                                  <p:childTnLst>
                                    <p:animEffect transition="out" filter="randombar(horizontal)">
                                      <p:cBhvr>
                                        <p:cTn id="56" dur="500"/>
                                        <p:tgtEl>
                                          <p:spTgt spid="6"/>
                                        </p:tgtEl>
                                      </p:cBhvr>
                                    </p:animEffect>
                                    <p:set>
                                      <p:cBhvr>
                                        <p:cTn id="57" dur="1" fill="hold">
                                          <p:stCondLst>
                                            <p:cond delay="499"/>
                                          </p:stCondLst>
                                        </p:cTn>
                                        <p:tgtEl>
                                          <p:spTgt spid="6"/>
                                        </p:tgtEl>
                                        <p:attrNameLst>
                                          <p:attrName>style.visibility</p:attrName>
                                        </p:attrNameLst>
                                      </p:cBhvr>
                                      <p:to>
                                        <p:strVal val="hidden"/>
                                      </p:to>
                                    </p:set>
                                  </p:childTnLst>
                                </p:cTn>
                              </p:par>
                              <p:par>
                                <p:cTn id="58" presetID="10" presetClass="entr" presetSubtype="0" fill="hold" nodeType="with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500"/>
                                        <p:tgtEl>
                                          <p:spTgt spid="5"/>
                                        </p:tgtEl>
                                      </p:cBhvr>
                                    </p:animEffect>
                                  </p:childTnLst>
                                  <p:subTnLst>
                                    <p:audio>
                                      <p:cMediaNode>
                                        <p:cTn display="0" masterRel="sameClick">
                                          <p:stCondLst>
                                            <p:cond evt="begin" delay="0">
                                              <p:tn val="5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6" grpId="0"/>
      <p:bldP spid="60427" grpId="0" animBg="1"/>
      <p:bldP spid="60435" grpId="0"/>
      <p:bldP spid="60435" grpId="1"/>
      <p:bldP spid="60436" grpId="0"/>
      <p:bldP spid="60436" grpId="1"/>
      <p:bldP spid="60436" grpId="2"/>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6" name="Text Box 6"/>
          <p:cNvSpPr txBox="1">
            <a:spLocks noChangeArrowheads="1"/>
          </p:cNvSpPr>
          <p:nvPr/>
        </p:nvSpPr>
        <p:spPr bwMode="auto">
          <a:xfrm>
            <a:off x="324937" y="2658236"/>
            <a:ext cx="8882239"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just">
              <a:spcBef>
                <a:spcPct val="50000"/>
              </a:spcBef>
              <a:buClrTx/>
              <a:buFontTx/>
              <a:buNone/>
            </a:pPr>
            <a:r>
              <a:rPr lang="en-US" altLang="vi-VN" sz="2800" b="1" dirty="0" smtClean="0"/>
              <a:t>   Bu-ra-ti-nô </a:t>
            </a:r>
            <a:r>
              <a:rPr lang="en-US" altLang="vi-VN" sz="2800" b="1" dirty="0"/>
              <a:t>là một chú bé bằng gỗ. Chú có cái mũi rất dài. Chú người gỗ được bác rùa tốt bụng </a:t>
            </a:r>
            <a:r>
              <a:rPr lang="en-US" altLang="vi-VN" sz="2800" b="1" dirty="0" err="1"/>
              <a:t>Toóc</a:t>
            </a:r>
            <a:r>
              <a:rPr lang="en-US" altLang="vi-VN" sz="2800" b="1" dirty="0"/>
              <a:t>-ti-la tặng cho chiếc chìa khoá vàng để mở một kho báu. </a:t>
            </a:r>
            <a:endParaRPr lang="en-US" altLang="vi-VN" sz="2800" b="1" i="1" dirty="0">
              <a:solidFill>
                <a:srgbClr val="0000FF"/>
              </a:solidFill>
            </a:endParaRPr>
          </a:p>
        </p:txBody>
      </p:sp>
      <p:sp>
        <p:nvSpPr>
          <p:cNvPr id="30744" name="Text Box 24"/>
          <p:cNvSpPr txBox="1">
            <a:spLocks noChangeArrowheads="1"/>
          </p:cNvSpPr>
          <p:nvPr/>
        </p:nvSpPr>
        <p:spPr bwMode="auto">
          <a:xfrm>
            <a:off x="623377" y="1403991"/>
            <a:ext cx="825333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vi-VN" sz="2800" b="1" i="1" dirty="0">
                <a:solidFill>
                  <a:schemeClr val="tx2"/>
                </a:solidFill>
              </a:rPr>
              <a:t>2. Những câu còn lại trong đoạn văn được dùng làm gì? Cuối mỗi câu có dấu gì?</a:t>
            </a:r>
          </a:p>
        </p:txBody>
      </p:sp>
      <p:sp>
        <p:nvSpPr>
          <p:cNvPr id="30745" name="Line 25"/>
          <p:cNvSpPr>
            <a:spLocks noChangeShapeType="1"/>
          </p:cNvSpPr>
          <p:nvPr/>
        </p:nvSpPr>
        <p:spPr bwMode="auto">
          <a:xfrm>
            <a:off x="1086082" y="1856504"/>
            <a:ext cx="3045502" cy="2432"/>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0746" name="Line 26"/>
          <p:cNvSpPr>
            <a:spLocks noChangeShapeType="1"/>
          </p:cNvSpPr>
          <p:nvPr/>
        </p:nvSpPr>
        <p:spPr bwMode="auto">
          <a:xfrm>
            <a:off x="623377" y="2393047"/>
            <a:ext cx="1676400"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0747" name="Line 27"/>
          <p:cNvSpPr>
            <a:spLocks noChangeShapeType="1"/>
          </p:cNvSpPr>
          <p:nvPr/>
        </p:nvSpPr>
        <p:spPr bwMode="auto">
          <a:xfrm>
            <a:off x="3014137" y="2311449"/>
            <a:ext cx="2083804"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0748" name="Line 28"/>
          <p:cNvSpPr>
            <a:spLocks noChangeShapeType="1"/>
          </p:cNvSpPr>
          <p:nvPr/>
        </p:nvSpPr>
        <p:spPr bwMode="auto">
          <a:xfrm flipV="1">
            <a:off x="5840694" y="2308808"/>
            <a:ext cx="1146631" cy="5281"/>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vi-VN"/>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9058" y="3747651"/>
            <a:ext cx="3429000" cy="3429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70694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44"/>
                                        </p:tgtEl>
                                        <p:attrNameLst>
                                          <p:attrName>style.visibility</p:attrName>
                                        </p:attrNameLst>
                                      </p:cBhvr>
                                      <p:to>
                                        <p:strVal val="visible"/>
                                      </p:to>
                                    </p:set>
                                    <p:animEffect transition="in" filter="checkerboard(across)">
                                      <p:cBhvr>
                                        <p:cTn id="7" dur="500"/>
                                        <p:tgtEl>
                                          <p:spTgt spid="3074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0726"/>
                                        </p:tgtEl>
                                        <p:attrNameLst>
                                          <p:attrName>style.visibility</p:attrName>
                                        </p:attrNameLst>
                                      </p:cBhvr>
                                      <p:to>
                                        <p:strVal val="visible"/>
                                      </p:to>
                                    </p:set>
                                    <p:animEffect transition="in" filter="checkerboard(across)">
                                      <p:cBhvr>
                                        <p:cTn id="10" dur="500"/>
                                        <p:tgtEl>
                                          <p:spTgt spid="3072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30745"/>
                                        </p:tgtEl>
                                        <p:attrNameLst>
                                          <p:attrName>style.visibility</p:attrName>
                                        </p:attrNameLst>
                                      </p:cBhvr>
                                      <p:to>
                                        <p:strVal val="visible"/>
                                      </p:to>
                                    </p:set>
                                    <p:animEffect transition="in" filter="checkerboard(across)">
                                      <p:cBhvr>
                                        <p:cTn id="15" dur="500"/>
                                        <p:tgtEl>
                                          <p:spTgt spid="30745"/>
                                        </p:tgtEl>
                                      </p:cBhvr>
                                    </p:animEffect>
                                  </p:childTnLst>
                                </p:cTn>
                              </p:par>
                              <p:par>
                                <p:cTn id="16" presetID="5" presetClass="entr" presetSubtype="10" fill="hold" nodeType="withEffect">
                                  <p:stCondLst>
                                    <p:cond delay="0"/>
                                  </p:stCondLst>
                                  <p:childTnLst>
                                    <p:set>
                                      <p:cBhvr>
                                        <p:cTn id="17" dur="1" fill="hold">
                                          <p:stCondLst>
                                            <p:cond delay="0"/>
                                          </p:stCondLst>
                                        </p:cTn>
                                        <p:tgtEl>
                                          <p:spTgt spid="30747"/>
                                        </p:tgtEl>
                                        <p:attrNameLst>
                                          <p:attrName>style.visibility</p:attrName>
                                        </p:attrNameLst>
                                      </p:cBhvr>
                                      <p:to>
                                        <p:strVal val="visible"/>
                                      </p:to>
                                    </p:set>
                                    <p:animEffect transition="in" filter="checkerboard(across)">
                                      <p:cBhvr>
                                        <p:cTn id="18" dur="500"/>
                                        <p:tgtEl>
                                          <p:spTgt spid="30747"/>
                                        </p:tgtEl>
                                      </p:cBhvr>
                                    </p:animEffect>
                                  </p:childTnLst>
                                </p:cTn>
                              </p:par>
                              <p:par>
                                <p:cTn id="19" presetID="5" presetClass="entr" presetSubtype="10" fill="hold" nodeType="withEffect">
                                  <p:stCondLst>
                                    <p:cond delay="0"/>
                                  </p:stCondLst>
                                  <p:childTnLst>
                                    <p:set>
                                      <p:cBhvr>
                                        <p:cTn id="20" dur="1" fill="hold">
                                          <p:stCondLst>
                                            <p:cond delay="0"/>
                                          </p:stCondLst>
                                        </p:cTn>
                                        <p:tgtEl>
                                          <p:spTgt spid="30748"/>
                                        </p:tgtEl>
                                        <p:attrNameLst>
                                          <p:attrName>style.visibility</p:attrName>
                                        </p:attrNameLst>
                                      </p:cBhvr>
                                      <p:to>
                                        <p:strVal val="visible"/>
                                      </p:to>
                                    </p:set>
                                    <p:animEffect transition="in" filter="checkerboard(across)">
                                      <p:cBhvr>
                                        <p:cTn id="21" dur="500"/>
                                        <p:tgtEl>
                                          <p:spTgt spid="30748"/>
                                        </p:tgtEl>
                                      </p:cBhvr>
                                    </p:animEffect>
                                  </p:childTnLst>
                                </p:cTn>
                              </p:par>
                              <p:par>
                                <p:cTn id="22" presetID="5" presetClass="entr" presetSubtype="10" fill="hold" nodeType="withEffect">
                                  <p:stCondLst>
                                    <p:cond delay="0"/>
                                  </p:stCondLst>
                                  <p:childTnLst>
                                    <p:set>
                                      <p:cBhvr>
                                        <p:cTn id="23" dur="1" fill="hold">
                                          <p:stCondLst>
                                            <p:cond delay="0"/>
                                          </p:stCondLst>
                                        </p:cTn>
                                        <p:tgtEl>
                                          <p:spTgt spid="30746"/>
                                        </p:tgtEl>
                                        <p:attrNameLst>
                                          <p:attrName>style.visibility</p:attrName>
                                        </p:attrNameLst>
                                      </p:cBhvr>
                                      <p:to>
                                        <p:strVal val="visible"/>
                                      </p:to>
                                    </p:set>
                                    <p:animEffect transition="in" filter="checkerboard(across)">
                                      <p:cBhvr>
                                        <p:cTn id="24" dur="500"/>
                                        <p:tgtEl>
                                          <p:spTgt spid="3074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p:bldP spid="307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0" b="34151" l="0" r="100000">
                        <a14:foregroundMark x1="50709" y1="27671" x2="73582" y2="28021"/>
                        <a14:backgroundMark x1="2305" y1="3853" x2="7979" y2="1576"/>
                        <a14:backgroundMark x1="9574" y1="1226" x2="18085" y2="1226"/>
                        <a14:backgroundMark x1="36348" y1="2627" x2="99823" y2="4378"/>
                        <a14:backgroundMark x1="20745" y1="701" x2="20745" y2="175"/>
                        <a14:backgroundMark x1="24113" y1="701" x2="24113" y2="701"/>
                        <a14:backgroundMark x1="27128" y1="701" x2="27128" y2="701"/>
                        <a14:backgroundMark x1="29787" y1="1226" x2="29787" y2="1226"/>
                      </a14:backgroundRemoval>
                    </a14:imgEffect>
                  </a14:imgLayer>
                </a14:imgProps>
              </a:ext>
              <a:ext uri="{28A0092B-C50C-407E-A947-70E740481C1C}">
                <a14:useLocalDpi xmlns:a14="http://schemas.microsoft.com/office/drawing/2010/main" val="0"/>
              </a:ext>
            </a:extLst>
          </a:blip>
          <a:stretch>
            <a:fillRect/>
          </a:stretch>
        </p:blipFill>
        <p:spPr>
          <a:xfrm>
            <a:off x="455951" y="5199017"/>
            <a:ext cx="5372100" cy="5339187"/>
          </a:xfrm>
          <a:prstGeom prst="rect">
            <a:avLst/>
          </a:prstGeom>
          <a:ln>
            <a:noFill/>
          </a:ln>
          <a:effectLst>
            <a:outerShdw blurRad="292100" dist="139700" dir="2700000" algn="tl" rotWithShape="0">
              <a:srgbClr val="333333">
                <a:alpha val="65000"/>
              </a:srgbClr>
            </a:outerShdw>
          </a:effectLst>
        </p:spPr>
      </p:pic>
      <p:sp>
        <p:nvSpPr>
          <p:cNvPr id="7170" name="Text Box 4"/>
          <p:cNvSpPr txBox="1">
            <a:spLocks noChangeArrowheads="1"/>
          </p:cNvSpPr>
          <p:nvPr/>
        </p:nvSpPr>
        <p:spPr bwMode="auto">
          <a:xfrm>
            <a:off x="1905000" y="228601"/>
            <a:ext cx="8763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vi-VN" sz="2400" b="1" i="1">
                <a:solidFill>
                  <a:schemeClr val="tx2"/>
                </a:solidFill>
              </a:rPr>
              <a:t>2. Những câu còn lại trong đoạn văn được dùng làm gì? Cuối mỗi câu có dấu gì?</a:t>
            </a:r>
          </a:p>
        </p:txBody>
      </p:sp>
      <p:sp>
        <p:nvSpPr>
          <p:cNvPr id="7171" name="Line 5"/>
          <p:cNvSpPr>
            <a:spLocks noChangeShapeType="1"/>
          </p:cNvSpPr>
          <p:nvPr/>
        </p:nvSpPr>
        <p:spPr bwMode="auto">
          <a:xfrm>
            <a:off x="2438400" y="606425"/>
            <a:ext cx="2514600"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172" name="Line 6"/>
          <p:cNvSpPr>
            <a:spLocks noChangeShapeType="1"/>
          </p:cNvSpPr>
          <p:nvPr/>
        </p:nvSpPr>
        <p:spPr bwMode="auto">
          <a:xfrm>
            <a:off x="8229600" y="606425"/>
            <a:ext cx="1676400"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173" name="Line 7"/>
          <p:cNvSpPr>
            <a:spLocks noChangeShapeType="1"/>
          </p:cNvSpPr>
          <p:nvPr/>
        </p:nvSpPr>
        <p:spPr bwMode="auto">
          <a:xfrm>
            <a:off x="1981200" y="987425"/>
            <a:ext cx="1905000"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174" name="Line 8"/>
          <p:cNvSpPr>
            <a:spLocks noChangeShapeType="1"/>
          </p:cNvSpPr>
          <p:nvPr/>
        </p:nvSpPr>
        <p:spPr bwMode="auto">
          <a:xfrm>
            <a:off x="4495800" y="987425"/>
            <a:ext cx="838200"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175" name="Text Box 9"/>
          <p:cNvSpPr txBox="1">
            <a:spLocks noChangeArrowheads="1"/>
          </p:cNvSpPr>
          <p:nvPr/>
        </p:nvSpPr>
        <p:spPr bwMode="auto">
          <a:xfrm>
            <a:off x="1676400" y="1143000"/>
            <a:ext cx="8763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vi-VN" sz="2400" b="1" dirty="0"/>
              <a:t>Bu-ra-ti-nô là một chú bé bằng gỗ. Chú có cái mũi rất dài. Chú người gỗ được bác rùa tốt bụng </a:t>
            </a:r>
            <a:r>
              <a:rPr lang="en-US" altLang="vi-VN" sz="2400" b="1" dirty="0" err="1"/>
              <a:t>Toóc</a:t>
            </a:r>
            <a:r>
              <a:rPr lang="en-US" altLang="vi-VN" sz="2400" b="1" dirty="0"/>
              <a:t>-ti-la tặng cho chiếc chìa khoá vàng để mở một kho báu. </a:t>
            </a:r>
            <a:endParaRPr lang="en-US" altLang="vi-VN" sz="2400" b="1" i="1" dirty="0">
              <a:solidFill>
                <a:srgbClr val="0000FF"/>
              </a:solidFill>
            </a:endParaRPr>
          </a:p>
        </p:txBody>
      </p:sp>
      <p:sp>
        <p:nvSpPr>
          <p:cNvPr id="155660" name="Text Box 12"/>
          <p:cNvSpPr txBox="1">
            <a:spLocks noChangeArrowheads="1"/>
          </p:cNvSpPr>
          <p:nvPr/>
        </p:nvSpPr>
        <p:spPr bwMode="auto">
          <a:xfrm>
            <a:off x="1676400" y="1495426"/>
            <a:ext cx="8458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vi-VN" sz="2400" b="1" dirty="0">
                <a:solidFill>
                  <a:schemeClr val="accent2">
                    <a:lumMod val="75000"/>
                  </a:schemeClr>
                </a:solidFill>
              </a:rPr>
              <a:t>Chú người gỗ được bác rùa tốt bụng </a:t>
            </a:r>
            <a:r>
              <a:rPr lang="en-US" altLang="vi-VN" sz="2400" b="1" dirty="0" err="1">
                <a:solidFill>
                  <a:schemeClr val="accent2">
                    <a:lumMod val="75000"/>
                  </a:schemeClr>
                </a:solidFill>
              </a:rPr>
              <a:t>Toóc</a:t>
            </a:r>
            <a:r>
              <a:rPr lang="en-US" altLang="vi-VN" sz="2400" b="1" dirty="0">
                <a:solidFill>
                  <a:schemeClr val="accent2">
                    <a:lumMod val="75000"/>
                  </a:schemeClr>
                </a:solidFill>
              </a:rPr>
              <a:t>-ti-la tặng cho chiếc chìa khoá vàng để mở một kho báu. </a:t>
            </a:r>
          </a:p>
        </p:txBody>
      </p:sp>
      <p:sp>
        <p:nvSpPr>
          <p:cNvPr id="155664" name="Text Box 16"/>
          <p:cNvSpPr txBox="1">
            <a:spLocks noChangeArrowheads="1"/>
          </p:cNvSpPr>
          <p:nvPr/>
        </p:nvSpPr>
        <p:spPr bwMode="auto">
          <a:xfrm>
            <a:off x="1266116" y="5700322"/>
            <a:ext cx="440316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vi-VN" sz="2400" b="1" dirty="0">
                <a:solidFill>
                  <a:srgbClr val="0000FF"/>
                </a:solidFill>
              </a:rPr>
              <a:t>Cuối mỗi câu có dấu </a:t>
            </a:r>
            <a:r>
              <a:rPr lang="en-US" altLang="vi-VN" sz="2400" b="1" dirty="0" smtClean="0">
                <a:solidFill>
                  <a:srgbClr val="0000FF"/>
                </a:solidFill>
              </a:rPr>
              <a:t>chấm</a:t>
            </a:r>
          </a:p>
          <a:p>
            <a:pPr>
              <a:spcBef>
                <a:spcPct val="50000"/>
              </a:spcBef>
              <a:buClrTx/>
              <a:buFontTx/>
              <a:buNone/>
            </a:pPr>
            <a:r>
              <a:rPr lang="en-US" altLang="vi-VN" sz="2400" b="1" dirty="0" smtClean="0">
                <a:solidFill>
                  <a:srgbClr val="0000FF"/>
                </a:solidFill>
              </a:rPr>
              <a:t> </a:t>
            </a:r>
            <a:r>
              <a:rPr lang="en-US" altLang="vi-VN" sz="2400" b="1" dirty="0">
                <a:solidFill>
                  <a:srgbClr val="C00000"/>
                </a:solidFill>
              </a:rPr>
              <a:t>=&gt; Đây là các câu kể</a:t>
            </a:r>
          </a:p>
        </p:txBody>
      </p:sp>
      <p:sp>
        <p:nvSpPr>
          <p:cNvPr id="155665" name="Text Box 17"/>
          <p:cNvSpPr txBox="1">
            <a:spLocks noChangeArrowheads="1"/>
          </p:cNvSpPr>
          <p:nvPr/>
        </p:nvSpPr>
        <p:spPr bwMode="auto">
          <a:xfrm>
            <a:off x="1676400" y="1143000"/>
            <a:ext cx="518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vi-VN" sz="2400" b="1" dirty="0">
                <a:solidFill>
                  <a:schemeClr val="accent2">
                    <a:lumMod val="75000"/>
                  </a:schemeClr>
                </a:solidFill>
              </a:rPr>
              <a:t>Bu-ra-ti-nô là một chú bé bằng gỗ.</a:t>
            </a:r>
          </a:p>
        </p:txBody>
      </p:sp>
      <p:sp>
        <p:nvSpPr>
          <p:cNvPr id="155666" name="Text Box 18"/>
          <p:cNvSpPr txBox="1">
            <a:spLocks noChangeArrowheads="1"/>
          </p:cNvSpPr>
          <p:nvPr/>
        </p:nvSpPr>
        <p:spPr bwMode="auto">
          <a:xfrm>
            <a:off x="6705600" y="11430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vi-VN" sz="2400" b="1" dirty="0">
                <a:solidFill>
                  <a:schemeClr val="accent2">
                    <a:lumMod val="75000"/>
                  </a:schemeClr>
                </a:solidFill>
              </a:rPr>
              <a:t>Chú có cái mũi rất dài.</a:t>
            </a:r>
          </a:p>
        </p:txBody>
      </p:sp>
      <p:graphicFrame>
        <p:nvGraphicFramePr>
          <p:cNvPr id="16" name="Group 32"/>
          <p:cNvGraphicFramePr>
            <a:graphicFrameLocks/>
          </p:cNvGraphicFramePr>
          <p:nvPr>
            <p:extLst>
              <p:ext uri="{D42A27DB-BD31-4B8C-83A1-F6EECF244321}">
                <p14:modId xmlns:p14="http://schemas.microsoft.com/office/powerpoint/2010/main" val="1558042560"/>
              </p:ext>
            </p:extLst>
          </p:nvPr>
        </p:nvGraphicFramePr>
        <p:xfrm>
          <a:off x="1790700" y="2343329"/>
          <a:ext cx="8229600" cy="2948623"/>
        </p:xfrm>
        <a:graphic>
          <a:graphicData uri="http://schemas.openxmlformats.org/drawingml/2006/table">
            <a:tbl>
              <a:tblPr/>
              <a:tblGrid>
                <a:gridCol w="6059488">
                  <a:extLst>
                    <a:ext uri="{9D8B030D-6E8A-4147-A177-3AD203B41FA5}">
                      <a16:colId xmlns:a16="http://schemas.microsoft.com/office/drawing/2014/main" xmlns="" val="928882558"/>
                    </a:ext>
                  </a:extLst>
                </a:gridCol>
                <a:gridCol w="2170112">
                  <a:extLst>
                    <a:ext uri="{9D8B030D-6E8A-4147-A177-3AD203B41FA5}">
                      <a16:colId xmlns:a16="http://schemas.microsoft.com/office/drawing/2014/main" xmlns="" val="1399397422"/>
                    </a:ext>
                  </a:extLst>
                </a:gridCol>
              </a:tblGrid>
              <a:tr h="2413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smtClean="0">
                          <a:ln>
                            <a:noFill/>
                          </a:ln>
                          <a:solidFill>
                            <a:srgbClr val="FF0066"/>
                          </a:solidFill>
                          <a:effectLst/>
                          <a:latin typeface="Times New Roman" panose="02020603050405020304" pitchFamily="18" charset="0"/>
                        </a:rPr>
                        <a:t>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rPr>
                        <a:t>Câu</a:t>
                      </a:r>
                      <a:r>
                        <a:rPr kumimoji="0" lang="en-US" altLang="en-US" sz="2800" b="1" i="0" u="none" strike="noStrike" cap="none" normalizeH="0" baseline="0" dirty="0" smtClean="0">
                          <a:ln>
                            <a:noFill/>
                          </a:ln>
                          <a:solidFill>
                            <a:srgbClr val="0000FF"/>
                          </a:solidFill>
                          <a:effectLst/>
                          <a:latin typeface="Times New Roman" panose="02020603050405020304"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rgbClr val="FF0066"/>
                          </a:solidFill>
                          <a:effectLst/>
                          <a:latin typeface="Times New Roman" panose="02020603050405020304" pitchFamily="18" charset="0"/>
                        </a:rPr>
                        <a:t>   </a:t>
                      </a:r>
                      <a:r>
                        <a:rPr kumimoji="0" lang="en-US" altLang="en-US" sz="2800" b="1" i="0" u="none" strike="noStrike" cap="none" normalizeH="0" baseline="0" smtClean="0">
                          <a:ln>
                            <a:noFill/>
                          </a:ln>
                          <a:solidFill>
                            <a:srgbClr val="0000FF"/>
                          </a:solidFill>
                          <a:effectLst/>
                          <a:latin typeface="Times New Roman" panose="02020603050405020304" pitchFamily="18" charset="0"/>
                        </a:rPr>
                        <a:t>Dùng để</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258430473"/>
                  </a:ext>
                </a:extLst>
              </a:tr>
              <a:tr h="528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Times New Roman" panose="02020603050405020304" pitchFamily="18" charset="0"/>
                        </a:rPr>
                        <a:t>Bu-</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ra</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ti-nô</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là</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một</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chú</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bé</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bằng</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rPr>
                        <a:t>gỗ</a:t>
                      </a:r>
                      <a:r>
                        <a:rPr kumimoji="0" lang="en-US" altLang="en-US" sz="2800" b="1" i="0" u="none" strike="noStrike" cap="none" normalizeH="0" baseline="0" dirty="0" smtClean="0">
                          <a:ln>
                            <a:noFill/>
                          </a:ln>
                          <a:solidFill>
                            <a:schemeClr val="tx1"/>
                          </a:solidFill>
                          <a:effectLst/>
                          <a:latin typeface="Times New Roman" panose="02020603050405020304"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783793948"/>
                  </a:ext>
                </a:extLst>
              </a:tr>
              <a:tr h="5302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chemeClr val="tx1"/>
                          </a:solidFill>
                          <a:effectLst/>
                          <a:latin typeface="Times New Roman" panose="02020603050405020304" pitchFamily="18" charset="0"/>
                        </a:rPr>
                        <a:t>Chú có cái mũi rất dài.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764750148"/>
                  </a:ext>
                </a:extLst>
              </a:tr>
              <a:tr h="12144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chemeClr val="tx1"/>
                          </a:solidFill>
                          <a:effectLst/>
                          <a:latin typeface="Times New Roman" panose="02020603050405020304" pitchFamily="18" charset="0"/>
                        </a:rPr>
                        <a:t>Chú người gỗ được bác rùa tốt bụng Toóc-ti-la tặng cho chiếc khoá vàng để mở một kho báu.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34680746"/>
                  </a:ext>
                </a:extLst>
              </a:tr>
            </a:tbl>
          </a:graphicData>
        </a:graphic>
      </p:graphicFrame>
      <p:sp>
        <p:nvSpPr>
          <p:cNvPr id="17" name="Text Box 28"/>
          <p:cNvSpPr txBox="1">
            <a:spLocks noChangeArrowheads="1"/>
          </p:cNvSpPr>
          <p:nvPr/>
        </p:nvSpPr>
        <p:spPr bwMode="auto">
          <a:xfrm>
            <a:off x="8001000" y="2879632"/>
            <a:ext cx="1752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err="1">
                <a:solidFill>
                  <a:srgbClr val="FF0066"/>
                </a:solidFill>
                <a:latin typeface="Times New Roman" panose="02020603050405020304" pitchFamily="18" charset="0"/>
                <a:cs typeface="Times New Roman" panose="02020603050405020304" pitchFamily="18" charset="0"/>
              </a:rPr>
              <a:t>Giới</a:t>
            </a:r>
            <a:r>
              <a:rPr lang="en-US" altLang="en-US" sz="2800" b="1" dirty="0">
                <a:solidFill>
                  <a:srgbClr val="FF0066"/>
                </a:solidFill>
                <a:latin typeface="Times New Roman" panose="02020603050405020304" pitchFamily="18" charset="0"/>
                <a:cs typeface="Times New Roman" panose="02020603050405020304" pitchFamily="18" charset="0"/>
              </a:rPr>
              <a:t> </a:t>
            </a:r>
            <a:r>
              <a:rPr lang="en-US" altLang="en-US" sz="2800" b="1" dirty="0" err="1">
                <a:solidFill>
                  <a:srgbClr val="FF0066"/>
                </a:solidFill>
                <a:latin typeface="Times New Roman" panose="02020603050405020304" pitchFamily="18" charset="0"/>
                <a:cs typeface="Times New Roman" panose="02020603050405020304" pitchFamily="18" charset="0"/>
              </a:rPr>
              <a:t>thiệu</a:t>
            </a:r>
            <a:endParaRPr lang="en-US" altLang="en-US" sz="2800" b="1" dirty="0">
              <a:solidFill>
                <a:srgbClr val="FF0066"/>
              </a:solidFill>
              <a:latin typeface="Times New Roman" panose="02020603050405020304" pitchFamily="18" charset="0"/>
              <a:cs typeface="Times New Roman" panose="02020603050405020304" pitchFamily="18" charset="0"/>
            </a:endParaRPr>
          </a:p>
        </p:txBody>
      </p:sp>
      <p:sp>
        <p:nvSpPr>
          <p:cNvPr id="18" name="Text Box 33"/>
          <p:cNvSpPr txBox="1">
            <a:spLocks noChangeArrowheads="1"/>
          </p:cNvSpPr>
          <p:nvPr/>
        </p:nvSpPr>
        <p:spPr bwMode="auto">
          <a:xfrm>
            <a:off x="8382000" y="3399717"/>
            <a:ext cx="152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err="1" smtClean="0">
                <a:solidFill>
                  <a:srgbClr val="FF0066"/>
                </a:solidFill>
                <a:latin typeface="Times New Roman" panose="02020603050405020304" pitchFamily="18" charset="0"/>
                <a:cs typeface="Times New Roman" panose="02020603050405020304" pitchFamily="18" charset="0"/>
              </a:rPr>
              <a:t>Tả</a:t>
            </a:r>
            <a:endParaRPr lang="en-US" altLang="en-US" sz="2800" b="1" dirty="0">
              <a:solidFill>
                <a:srgbClr val="FF0066"/>
              </a:solidFill>
              <a:latin typeface="Times New Roman" panose="02020603050405020304" pitchFamily="18" charset="0"/>
              <a:cs typeface="Times New Roman" panose="02020603050405020304" pitchFamily="18" charset="0"/>
            </a:endParaRPr>
          </a:p>
        </p:txBody>
      </p:sp>
      <p:sp>
        <p:nvSpPr>
          <p:cNvPr id="19" name="Text Box 34"/>
          <p:cNvSpPr txBox="1">
            <a:spLocks noChangeArrowheads="1"/>
          </p:cNvSpPr>
          <p:nvPr/>
        </p:nvSpPr>
        <p:spPr bwMode="auto">
          <a:xfrm>
            <a:off x="7810500" y="4163985"/>
            <a:ext cx="2209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err="1">
                <a:solidFill>
                  <a:srgbClr val="FF0066"/>
                </a:solidFill>
                <a:latin typeface="Times New Roman" panose="02020603050405020304" pitchFamily="18" charset="0"/>
                <a:cs typeface="Times New Roman" panose="02020603050405020304" pitchFamily="18" charset="0"/>
              </a:rPr>
              <a:t>Kể</a:t>
            </a:r>
            <a:r>
              <a:rPr lang="en-US" altLang="en-US" sz="2800" b="1" dirty="0">
                <a:solidFill>
                  <a:srgbClr val="FF0066"/>
                </a:solidFill>
                <a:latin typeface="Times New Roman" panose="02020603050405020304" pitchFamily="18" charset="0"/>
                <a:cs typeface="Times New Roman" panose="02020603050405020304" pitchFamily="18" charset="0"/>
              </a:rPr>
              <a:t> </a:t>
            </a:r>
            <a:r>
              <a:rPr lang="en-US" altLang="en-US" sz="2800" b="1" dirty="0" err="1">
                <a:solidFill>
                  <a:srgbClr val="FF0066"/>
                </a:solidFill>
                <a:latin typeface="Times New Roman" panose="02020603050405020304" pitchFamily="18" charset="0"/>
                <a:cs typeface="Times New Roman" panose="02020603050405020304" pitchFamily="18" charset="0"/>
              </a:rPr>
              <a:t>lại</a:t>
            </a:r>
            <a:r>
              <a:rPr lang="en-US" altLang="en-US" sz="2800" b="1" dirty="0">
                <a:solidFill>
                  <a:srgbClr val="FF0066"/>
                </a:solidFill>
                <a:latin typeface="Times New Roman" panose="02020603050405020304" pitchFamily="18" charset="0"/>
                <a:cs typeface="Times New Roman" panose="02020603050405020304" pitchFamily="18" charset="0"/>
              </a:rPr>
              <a:t> </a:t>
            </a:r>
            <a:r>
              <a:rPr lang="en-US" altLang="en-US" sz="2800" b="1" dirty="0" err="1">
                <a:solidFill>
                  <a:srgbClr val="FF0066"/>
                </a:solidFill>
                <a:latin typeface="Times New Roman" panose="02020603050405020304" pitchFamily="18" charset="0"/>
                <a:cs typeface="Times New Roman" panose="02020603050405020304" pitchFamily="18" charset="0"/>
              </a:rPr>
              <a:t>sự</a:t>
            </a:r>
            <a:r>
              <a:rPr lang="en-US" altLang="en-US" sz="2800" b="1" dirty="0">
                <a:solidFill>
                  <a:srgbClr val="FF0066"/>
                </a:solidFill>
                <a:latin typeface="Times New Roman" panose="02020603050405020304" pitchFamily="18" charset="0"/>
                <a:cs typeface="Times New Roman" panose="02020603050405020304" pitchFamily="18" charset="0"/>
              </a:rPr>
              <a:t> </a:t>
            </a:r>
            <a:r>
              <a:rPr lang="en-US" altLang="en-US" sz="2800" b="1" dirty="0" err="1">
                <a:solidFill>
                  <a:srgbClr val="FF0066"/>
                </a:solidFill>
                <a:latin typeface="Times New Roman" panose="02020603050405020304" pitchFamily="18" charset="0"/>
                <a:cs typeface="Times New Roman" panose="02020603050405020304" pitchFamily="18" charset="0"/>
              </a:rPr>
              <a:t>việc</a:t>
            </a:r>
            <a:endParaRPr lang="en-US" altLang="en-US" sz="2800" b="1" dirty="0">
              <a:solidFill>
                <a:srgbClr val="FF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1115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ox(i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ox(i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heckerboard(across)">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55664"/>
                                        </p:tgtEl>
                                        <p:attrNameLst>
                                          <p:attrName>style.visibility</p:attrName>
                                        </p:attrNameLst>
                                      </p:cBhvr>
                                      <p:to>
                                        <p:strVal val="visible"/>
                                      </p:to>
                                    </p:set>
                                    <p:animEffect transition="in" filter="barn(inVertical)">
                                      <p:cBhvr>
                                        <p:cTn id="30" dur="500"/>
                                        <p:tgtEl>
                                          <p:spTgt spid="155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64" grpId="0"/>
      <p:bldP spid="17" grpId="0"/>
      <p:bldP spid="18"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5|2.4|0.5|0.5|0.5|0.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517</TotalTime>
  <Words>1237</Words>
  <Application>Microsoft Office PowerPoint</Application>
  <PresentationFormat>Widescreen</PresentationFormat>
  <Paragraphs>174</Paragraphs>
  <Slides>25</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25</vt:i4>
      </vt:variant>
    </vt:vector>
  </HeadingPairs>
  <TitlesOfParts>
    <vt:vector size="39" baseType="lpstr">
      <vt:lpstr>.VnBlackH</vt:lpstr>
      <vt:lpstr>.VnTime</vt:lpstr>
      <vt:lpstr>.VnTimeH</vt:lpstr>
      <vt:lpstr>Amazone</vt:lpstr>
      <vt:lpstr>Arial</vt:lpstr>
      <vt:lpstr>Calibri</vt:lpstr>
      <vt:lpstr>Calibri Light</vt:lpstr>
      <vt:lpstr>HP001 5 hàng</vt:lpstr>
      <vt:lpstr>Itim</vt:lpstr>
      <vt:lpstr>Times New Roman</vt:lpstr>
      <vt:lpstr>Turbayne</vt:lpstr>
      <vt:lpstr>UTM A&amp;S Graceland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HP</cp:lastModifiedBy>
  <cp:revision>47</cp:revision>
  <dcterms:created xsi:type="dcterms:W3CDTF">2020-12-09T11:33:09Z</dcterms:created>
  <dcterms:modified xsi:type="dcterms:W3CDTF">2021-12-18T02:48:32Z</dcterms:modified>
</cp:coreProperties>
</file>