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77" r:id="rId6"/>
    <p:sldId id="264" r:id="rId7"/>
    <p:sldId id="278" r:id="rId8"/>
    <p:sldId id="279" r:id="rId9"/>
    <p:sldId id="27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C10E0-6CB2-4448-A529-AB7F769D7E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-92765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2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emf"/><Relationship Id="rId4" Type="http://schemas.openxmlformats.org/officeDocument/2006/relationships/image" Target="../media/image15.emf"/><Relationship Id="rId9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7.png"/><Relationship Id="rId7" Type="http://schemas.openxmlformats.org/officeDocument/2006/relationships/image" Target="../media/image23.emf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6.jpg"/><Relationship Id="rId5" Type="http://schemas.openxmlformats.org/officeDocument/2006/relationships/image" Target="../media/image15.emf"/><Relationship Id="rId10" Type="http://schemas.openxmlformats.org/officeDocument/2006/relationships/image" Target="../media/image19.png"/><Relationship Id="rId4" Type="http://schemas.openxmlformats.org/officeDocument/2006/relationships/image" Target="../media/image22.em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29.png"/><Relationship Id="rId3" Type="http://schemas.openxmlformats.org/officeDocument/2006/relationships/image" Target="../media/image22.emf"/><Relationship Id="rId7" Type="http://schemas.openxmlformats.org/officeDocument/2006/relationships/image" Target="../media/image17.em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32.png"/><Relationship Id="rId5" Type="http://schemas.openxmlformats.org/officeDocument/2006/relationships/image" Target="../media/image16.emf"/><Relationship Id="rId10" Type="http://schemas.openxmlformats.org/officeDocument/2006/relationships/image" Target="../media/image19.png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0.png"/><Relationship Id="rId3" Type="http://schemas.openxmlformats.org/officeDocument/2006/relationships/image" Target="../media/image22.emf"/><Relationship Id="rId7" Type="http://schemas.openxmlformats.org/officeDocument/2006/relationships/image" Target="../media/image17.em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32.png"/><Relationship Id="rId5" Type="http://schemas.openxmlformats.org/officeDocument/2006/relationships/image" Target="../media/image16.emf"/><Relationship Id="rId10" Type="http://schemas.openxmlformats.org/officeDocument/2006/relationships/image" Target="../media/image19.png"/><Relationship Id="rId4" Type="http://schemas.openxmlformats.org/officeDocument/2006/relationships/image" Target="../media/image15.emf"/><Relationship Id="rId9" Type="http://schemas.openxmlformats.org/officeDocument/2006/relationships/image" Target="../media/image18.pn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34.jpg"/><Relationship Id="rId5" Type="http://schemas.openxmlformats.org/officeDocument/2006/relationships/image" Target="../media/image16.emf"/><Relationship Id="rId10" Type="http://schemas.openxmlformats.org/officeDocument/2006/relationships/image" Target="../media/image19.png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2" r="9301" b="52836"/>
          <a:stretch/>
        </p:blipFill>
        <p:spPr>
          <a:xfrm>
            <a:off x="10225258" y="101838"/>
            <a:ext cx="1571945" cy="2191477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56086" r="56081" b="8292"/>
          <a:stretch/>
        </p:blipFill>
        <p:spPr>
          <a:xfrm>
            <a:off x="415552" y="5079242"/>
            <a:ext cx="2068962" cy="1479816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4" t="55290" r="18342"/>
          <a:stretch/>
        </p:blipFill>
        <p:spPr>
          <a:xfrm>
            <a:off x="9307774" y="4427819"/>
            <a:ext cx="1730694" cy="243018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4" r="81150" b="61545"/>
          <a:stretch/>
        </p:blipFill>
        <p:spPr>
          <a:xfrm>
            <a:off x="0" y="627544"/>
            <a:ext cx="1651379" cy="135996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-1152" r="42650" b="77836"/>
          <a:stretch/>
        </p:blipFill>
        <p:spPr>
          <a:xfrm rot="21437302">
            <a:off x="4034613" y="-347056"/>
            <a:ext cx="3084394" cy="114057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0" t="-9944" r="-25522" b="86628"/>
          <a:stretch/>
        </p:blipFill>
        <p:spPr>
          <a:xfrm>
            <a:off x="11327829" y="-441579"/>
            <a:ext cx="3327779" cy="123057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44877" r="-771" b="24588"/>
          <a:stretch/>
        </p:blipFill>
        <p:spPr>
          <a:xfrm>
            <a:off x="11136761" y="2965636"/>
            <a:ext cx="1528362" cy="1445718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5" t="74356" r="243" b="-215"/>
          <a:stretch/>
        </p:blipFill>
        <p:spPr>
          <a:xfrm>
            <a:off x="11402408" y="5950424"/>
            <a:ext cx="789592" cy="90757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76683" r="39323" b="-2542"/>
          <a:stretch/>
        </p:blipFill>
        <p:spPr>
          <a:xfrm>
            <a:off x="5268035" y="5415849"/>
            <a:ext cx="3043451" cy="1575559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9838" r="75913" b="42422"/>
          <a:stretch/>
        </p:blipFill>
        <p:spPr>
          <a:xfrm>
            <a:off x="27917" y="3057099"/>
            <a:ext cx="1037231" cy="736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0327" y="1901678"/>
            <a:ext cx="2499577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AA47-E7CF-442C-9F08-BB9D2A6080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530" y="3175892"/>
            <a:ext cx="101872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66108" y="141113"/>
            <a:ext cx="9209620" cy="1200329"/>
          </a:xfrm>
          <a:custGeom>
            <a:avLst/>
            <a:gdLst>
              <a:gd name="connsiteX0" fmla="*/ 0 w 9209620"/>
              <a:gd name="connsiteY0" fmla="*/ 200059 h 1200329"/>
              <a:gd name="connsiteX1" fmla="*/ 200059 w 9209620"/>
              <a:gd name="connsiteY1" fmla="*/ 0 h 1200329"/>
              <a:gd name="connsiteX2" fmla="*/ 611169 w 9209620"/>
              <a:gd name="connsiteY2" fmla="*/ 0 h 1200329"/>
              <a:gd name="connsiteX3" fmla="*/ 934184 w 9209620"/>
              <a:gd name="connsiteY3" fmla="*/ 0 h 1200329"/>
              <a:gd name="connsiteX4" fmla="*/ 1345294 w 9209620"/>
              <a:gd name="connsiteY4" fmla="*/ 0 h 1200329"/>
              <a:gd name="connsiteX5" fmla="*/ 2020689 w 9209620"/>
              <a:gd name="connsiteY5" fmla="*/ 0 h 1200329"/>
              <a:gd name="connsiteX6" fmla="*/ 2343704 w 9209620"/>
              <a:gd name="connsiteY6" fmla="*/ 0 h 1200329"/>
              <a:gd name="connsiteX7" fmla="*/ 2842910 w 9209620"/>
              <a:gd name="connsiteY7" fmla="*/ 0 h 1200329"/>
              <a:gd name="connsiteX8" fmla="*/ 3254020 w 9209620"/>
              <a:gd name="connsiteY8" fmla="*/ 0 h 1200329"/>
              <a:gd name="connsiteX9" fmla="*/ 3753225 w 9209620"/>
              <a:gd name="connsiteY9" fmla="*/ 0 h 1200329"/>
              <a:gd name="connsiteX10" fmla="*/ 4164335 w 9209620"/>
              <a:gd name="connsiteY10" fmla="*/ 0 h 1200329"/>
              <a:gd name="connsiteX11" fmla="*/ 4751635 w 9209620"/>
              <a:gd name="connsiteY11" fmla="*/ 0 h 1200329"/>
              <a:gd name="connsiteX12" fmla="*/ 5162745 w 9209620"/>
              <a:gd name="connsiteY12" fmla="*/ 0 h 1200329"/>
              <a:gd name="connsiteX13" fmla="*/ 5661950 w 9209620"/>
              <a:gd name="connsiteY13" fmla="*/ 0 h 1200329"/>
              <a:gd name="connsiteX14" fmla="*/ 6249250 w 9209620"/>
              <a:gd name="connsiteY14" fmla="*/ 0 h 1200329"/>
              <a:gd name="connsiteX15" fmla="*/ 6836551 w 9209620"/>
              <a:gd name="connsiteY15" fmla="*/ 0 h 1200329"/>
              <a:gd name="connsiteX16" fmla="*/ 7600041 w 9209620"/>
              <a:gd name="connsiteY16" fmla="*/ 0 h 1200329"/>
              <a:gd name="connsiteX17" fmla="*/ 8275436 w 9209620"/>
              <a:gd name="connsiteY17" fmla="*/ 0 h 1200329"/>
              <a:gd name="connsiteX18" fmla="*/ 9009561 w 9209620"/>
              <a:gd name="connsiteY18" fmla="*/ 0 h 1200329"/>
              <a:gd name="connsiteX19" fmla="*/ 9209620 w 9209620"/>
              <a:gd name="connsiteY19" fmla="*/ 200059 h 1200329"/>
              <a:gd name="connsiteX20" fmla="*/ 9209620 w 9209620"/>
              <a:gd name="connsiteY20" fmla="*/ 616169 h 1200329"/>
              <a:gd name="connsiteX21" fmla="*/ 9209620 w 9209620"/>
              <a:gd name="connsiteY21" fmla="*/ 1000270 h 1200329"/>
              <a:gd name="connsiteX22" fmla="*/ 9009561 w 9209620"/>
              <a:gd name="connsiteY22" fmla="*/ 1200329 h 1200329"/>
              <a:gd name="connsiteX23" fmla="*/ 8334166 w 9209620"/>
              <a:gd name="connsiteY23" fmla="*/ 1200329 h 1200329"/>
              <a:gd name="connsiteX24" fmla="*/ 7570676 w 9209620"/>
              <a:gd name="connsiteY24" fmla="*/ 1200329 h 1200329"/>
              <a:gd name="connsiteX25" fmla="*/ 6895281 w 9209620"/>
              <a:gd name="connsiteY25" fmla="*/ 1200329 h 1200329"/>
              <a:gd name="connsiteX26" fmla="*/ 6131790 w 9209620"/>
              <a:gd name="connsiteY26" fmla="*/ 1200329 h 1200329"/>
              <a:gd name="connsiteX27" fmla="*/ 5544490 w 9209620"/>
              <a:gd name="connsiteY27" fmla="*/ 1200329 h 1200329"/>
              <a:gd name="connsiteX28" fmla="*/ 4869095 w 9209620"/>
              <a:gd name="connsiteY28" fmla="*/ 1200329 h 1200329"/>
              <a:gd name="connsiteX29" fmla="*/ 4369890 w 9209620"/>
              <a:gd name="connsiteY29" fmla="*/ 1200329 h 1200329"/>
              <a:gd name="connsiteX30" fmla="*/ 4046875 w 9209620"/>
              <a:gd name="connsiteY30" fmla="*/ 1200329 h 1200329"/>
              <a:gd name="connsiteX31" fmla="*/ 3723860 w 9209620"/>
              <a:gd name="connsiteY31" fmla="*/ 1200329 h 1200329"/>
              <a:gd name="connsiteX32" fmla="*/ 3312750 w 9209620"/>
              <a:gd name="connsiteY32" fmla="*/ 1200329 h 1200329"/>
              <a:gd name="connsiteX33" fmla="*/ 2901640 w 9209620"/>
              <a:gd name="connsiteY33" fmla="*/ 1200329 h 1200329"/>
              <a:gd name="connsiteX34" fmla="*/ 2490530 w 9209620"/>
              <a:gd name="connsiteY34" fmla="*/ 1200329 h 1200329"/>
              <a:gd name="connsiteX35" fmla="*/ 1727039 w 9209620"/>
              <a:gd name="connsiteY35" fmla="*/ 1200329 h 1200329"/>
              <a:gd name="connsiteX36" fmla="*/ 1051644 w 9209620"/>
              <a:gd name="connsiteY36" fmla="*/ 1200329 h 1200329"/>
              <a:gd name="connsiteX37" fmla="*/ 200059 w 9209620"/>
              <a:gd name="connsiteY37" fmla="*/ 1200329 h 1200329"/>
              <a:gd name="connsiteX38" fmla="*/ 0 w 9209620"/>
              <a:gd name="connsiteY38" fmla="*/ 1000270 h 1200329"/>
              <a:gd name="connsiteX39" fmla="*/ 0 w 9209620"/>
              <a:gd name="connsiteY39" fmla="*/ 600165 h 1200329"/>
              <a:gd name="connsiteX40" fmla="*/ 0 w 9209620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09620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331309" y="-11090"/>
                  <a:pt x="497861" y="14284"/>
                  <a:pt x="611169" y="0"/>
                </a:cubicBezTo>
                <a:cubicBezTo>
                  <a:pt x="724477" y="-14284"/>
                  <a:pt x="845005" y="194"/>
                  <a:pt x="934184" y="0"/>
                </a:cubicBezTo>
                <a:cubicBezTo>
                  <a:pt x="1023363" y="-194"/>
                  <a:pt x="1197227" y="19876"/>
                  <a:pt x="1345294" y="0"/>
                </a:cubicBezTo>
                <a:cubicBezTo>
                  <a:pt x="1493361" y="-19876"/>
                  <a:pt x="1713092" y="19679"/>
                  <a:pt x="2020689" y="0"/>
                </a:cubicBezTo>
                <a:cubicBezTo>
                  <a:pt x="2328287" y="-19679"/>
                  <a:pt x="2241759" y="38636"/>
                  <a:pt x="2343704" y="0"/>
                </a:cubicBezTo>
                <a:cubicBezTo>
                  <a:pt x="2445650" y="-38636"/>
                  <a:pt x="2601911" y="6374"/>
                  <a:pt x="2842910" y="0"/>
                </a:cubicBezTo>
                <a:cubicBezTo>
                  <a:pt x="3083909" y="-6374"/>
                  <a:pt x="3077049" y="25001"/>
                  <a:pt x="3254020" y="0"/>
                </a:cubicBezTo>
                <a:cubicBezTo>
                  <a:pt x="3430991" y="-25001"/>
                  <a:pt x="3553437" y="9828"/>
                  <a:pt x="3753225" y="0"/>
                </a:cubicBezTo>
                <a:cubicBezTo>
                  <a:pt x="3953014" y="-9828"/>
                  <a:pt x="4027052" y="10625"/>
                  <a:pt x="4164335" y="0"/>
                </a:cubicBezTo>
                <a:cubicBezTo>
                  <a:pt x="4301618" y="-10625"/>
                  <a:pt x="4466584" y="37629"/>
                  <a:pt x="4751635" y="0"/>
                </a:cubicBezTo>
                <a:cubicBezTo>
                  <a:pt x="5036686" y="-37629"/>
                  <a:pt x="5013652" y="5302"/>
                  <a:pt x="5162745" y="0"/>
                </a:cubicBezTo>
                <a:cubicBezTo>
                  <a:pt x="5311838" y="-5302"/>
                  <a:pt x="5447963" y="48458"/>
                  <a:pt x="5661950" y="0"/>
                </a:cubicBezTo>
                <a:cubicBezTo>
                  <a:pt x="5875937" y="-48458"/>
                  <a:pt x="5961551" y="8018"/>
                  <a:pt x="6249250" y="0"/>
                </a:cubicBezTo>
                <a:cubicBezTo>
                  <a:pt x="6536949" y="-8018"/>
                  <a:pt x="6711935" y="10388"/>
                  <a:pt x="6836551" y="0"/>
                </a:cubicBezTo>
                <a:cubicBezTo>
                  <a:pt x="6961167" y="-10388"/>
                  <a:pt x="7275302" y="42588"/>
                  <a:pt x="7600041" y="0"/>
                </a:cubicBezTo>
                <a:cubicBezTo>
                  <a:pt x="7924780" y="-42588"/>
                  <a:pt x="8139222" y="56954"/>
                  <a:pt x="8275436" y="0"/>
                </a:cubicBezTo>
                <a:cubicBezTo>
                  <a:pt x="8411650" y="-56954"/>
                  <a:pt x="8642757" y="16018"/>
                  <a:pt x="9009561" y="0"/>
                </a:cubicBezTo>
                <a:cubicBezTo>
                  <a:pt x="9133120" y="15762"/>
                  <a:pt x="9217402" y="87826"/>
                  <a:pt x="9209620" y="200059"/>
                </a:cubicBezTo>
                <a:cubicBezTo>
                  <a:pt x="9213359" y="367570"/>
                  <a:pt x="9173671" y="409917"/>
                  <a:pt x="9209620" y="616169"/>
                </a:cubicBezTo>
                <a:cubicBezTo>
                  <a:pt x="9245569" y="822421"/>
                  <a:pt x="9179473" y="885157"/>
                  <a:pt x="9209620" y="1000270"/>
                </a:cubicBezTo>
                <a:cubicBezTo>
                  <a:pt x="9212616" y="1117330"/>
                  <a:pt x="9102316" y="1212090"/>
                  <a:pt x="9009561" y="1200329"/>
                </a:cubicBezTo>
                <a:cubicBezTo>
                  <a:pt x="8725628" y="1249754"/>
                  <a:pt x="8482420" y="1199868"/>
                  <a:pt x="8334166" y="1200329"/>
                </a:cubicBezTo>
                <a:cubicBezTo>
                  <a:pt x="8185912" y="1200790"/>
                  <a:pt x="7906521" y="1196922"/>
                  <a:pt x="7570676" y="1200329"/>
                </a:cubicBezTo>
                <a:cubicBezTo>
                  <a:pt x="7234831" y="1203736"/>
                  <a:pt x="7107580" y="1155585"/>
                  <a:pt x="6895281" y="1200329"/>
                </a:cubicBezTo>
                <a:cubicBezTo>
                  <a:pt x="6682983" y="1245073"/>
                  <a:pt x="6513136" y="1187969"/>
                  <a:pt x="6131790" y="1200329"/>
                </a:cubicBezTo>
                <a:cubicBezTo>
                  <a:pt x="5750444" y="1212689"/>
                  <a:pt x="5763058" y="1189139"/>
                  <a:pt x="5544490" y="1200329"/>
                </a:cubicBezTo>
                <a:cubicBezTo>
                  <a:pt x="5325922" y="1211519"/>
                  <a:pt x="5083437" y="1175410"/>
                  <a:pt x="4869095" y="1200329"/>
                </a:cubicBezTo>
                <a:cubicBezTo>
                  <a:pt x="4654753" y="1225248"/>
                  <a:pt x="4544512" y="1184652"/>
                  <a:pt x="4369890" y="1200329"/>
                </a:cubicBezTo>
                <a:cubicBezTo>
                  <a:pt x="4195269" y="1216006"/>
                  <a:pt x="4136040" y="1191965"/>
                  <a:pt x="4046875" y="1200329"/>
                </a:cubicBezTo>
                <a:cubicBezTo>
                  <a:pt x="3957710" y="1208693"/>
                  <a:pt x="3865082" y="1184734"/>
                  <a:pt x="3723860" y="1200329"/>
                </a:cubicBezTo>
                <a:cubicBezTo>
                  <a:pt x="3582639" y="1215924"/>
                  <a:pt x="3438891" y="1159976"/>
                  <a:pt x="3312750" y="1200329"/>
                </a:cubicBezTo>
                <a:cubicBezTo>
                  <a:pt x="3186609" y="1240682"/>
                  <a:pt x="3051599" y="1162887"/>
                  <a:pt x="2901640" y="1200329"/>
                </a:cubicBezTo>
                <a:cubicBezTo>
                  <a:pt x="2751681" y="1237771"/>
                  <a:pt x="2574484" y="1187154"/>
                  <a:pt x="2490530" y="1200329"/>
                </a:cubicBezTo>
                <a:cubicBezTo>
                  <a:pt x="2406576" y="1213504"/>
                  <a:pt x="1983484" y="1115871"/>
                  <a:pt x="1727039" y="1200329"/>
                </a:cubicBezTo>
                <a:cubicBezTo>
                  <a:pt x="1470594" y="1284787"/>
                  <a:pt x="1193372" y="1189880"/>
                  <a:pt x="1051644" y="1200329"/>
                </a:cubicBezTo>
                <a:cubicBezTo>
                  <a:pt x="909917" y="1210778"/>
                  <a:pt x="379813" y="1118451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209620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516279" y="-22106"/>
                  <a:pt x="556262" y="11471"/>
                  <a:pt x="875454" y="0"/>
                </a:cubicBezTo>
                <a:cubicBezTo>
                  <a:pt x="1194647" y="-11471"/>
                  <a:pt x="1258814" y="58995"/>
                  <a:pt x="1550849" y="0"/>
                </a:cubicBezTo>
                <a:cubicBezTo>
                  <a:pt x="1842884" y="-58995"/>
                  <a:pt x="2052540" y="16155"/>
                  <a:pt x="2226244" y="0"/>
                </a:cubicBezTo>
                <a:cubicBezTo>
                  <a:pt x="2399948" y="-16155"/>
                  <a:pt x="2615918" y="81601"/>
                  <a:pt x="2989735" y="0"/>
                </a:cubicBezTo>
                <a:cubicBezTo>
                  <a:pt x="3363552" y="-81601"/>
                  <a:pt x="3252869" y="31874"/>
                  <a:pt x="3400845" y="0"/>
                </a:cubicBezTo>
                <a:cubicBezTo>
                  <a:pt x="3548821" y="-31874"/>
                  <a:pt x="3728141" y="49926"/>
                  <a:pt x="3988145" y="0"/>
                </a:cubicBezTo>
                <a:cubicBezTo>
                  <a:pt x="4248149" y="-49926"/>
                  <a:pt x="4271961" y="42020"/>
                  <a:pt x="4487350" y="0"/>
                </a:cubicBezTo>
                <a:cubicBezTo>
                  <a:pt x="4702739" y="-42020"/>
                  <a:pt x="4775169" y="48113"/>
                  <a:pt x="4898460" y="0"/>
                </a:cubicBezTo>
                <a:cubicBezTo>
                  <a:pt x="5021751" y="-48113"/>
                  <a:pt x="5345751" y="30100"/>
                  <a:pt x="5573855" y="0"/>
                </a:cubicBezTo>
                <a:cubicBezTo>
                  <a:pt x="5801960" y="-30100"/>
                  <a:pt x="5818654" y="19604"/>
                  <a:pt x="5896870" y="0"/>
                </a:cubicBezTo>
                <a:cubicBezTo>
                  <a:pt x="5975086" y="-19604"/>
                  <a:pt x="6070636" y="11833"/>
                  <a:pt x="6219885" y="0"/>
                </a:cubicBezTo>
                <a:cubicBezTo>
                  <a:pt x="6369134" y="-11833"/>
                  <a:pt x="6742820" y="11285"/>
                  <a:pt x="6895281" y="0"/>
                </a:cubicBezTo>
                <a:cubicBezTo>
                  <a:pt x="7047742" y="-11285"/>
                  <a:pt x="7150937" y="15407"/>
                  <a:pt x="7306391" y="0"/>
                </a:cubicBezTo>
                <a:cubicBezTo>
                  <a:pt x="7461845" y="-15407"/>
                  <a:pt x="7514359" y="22572"/>
                  <a:pt x="7717501" y="0"/>
                </a:cubicBezTo>
                <a:cubicBezTo>
                  <a:pt x="7920643" y="-22572"/>
                  <a:pt x="8195194" y="27736"/>
                  <a:pt x="8480991" y="0"/>
                </a:cubicBezTo>
                <a:cubicBezTo>
                  <a:pt x="8766788" y="-27736"/>
                  <a:pt x="8885768" y="35878"/>
                  <a:pt x="9009561" y="0"/>
                </a:cubicBezTo>
                <a:cubicBezTo>
                  <a:pt x="9129211" y="18815"/>
                  <a:pt x="9200807" y="83486"/>
                  <a:pt x="9209620" y="200059"/>
                </a:cubicBezTo>
                <a:cubicBezTo>
                  <a:pt x="9215782" y="293092"/>
                  <a:pt x="9172653" y="466732"/>
                  <a:pt x="9209620" y="592162"/>
                </a:cubicBezTo>
                <a:cubicBezTo>
                  <a:pt x="9246587" y="717592"/>
                  <a:pt x="9200140" y="819238"/>
                  <a:pt x="9209620" y="1000270"/>
                </a:cubicBezTo>
                <a:cubicBezTo>
                  <a:pt x="9213791" y="1093334"/>
                  <a:pt x="9114542" y="1196849"/>
                  <a:pt x="9009561" y="1200329"/>
                </a:cubicBezTo>
                <a:cubicBezTo>
                  <a:pt x="8786913" y="1219681"/>
                  <a:pt x="8471857" y="1159324"/>
                  <a:pt x="8334166" y="1200329"/>
                </a:cubicBezTo>
                <a:cubicBezTo>
                  <a:pt x="8196476" y="1241334"/>
                  <a:pt x="7930895" y="1163286"/>
                  <a:pt x="7746866" y="1200329"/>
                </a:cubicBezTo>
                <a:cubicBezTo>
                  <a:pt x="7562837" y="1237372"/>
                  <a:pt x="7529371" y="1163094"/>
                  <a:pt x="7423851" y="1200329"/>
                </a:cubicBezTo>
                <a:cubicBezTo>
                  <a:pt x="7318331" y="1237564"/>
                  <a:pt x="7216059" y="1185150"/>
                  <a:pt x="7012741" y="1200329"/>
                </a:cubicBezTo>
                <a:cubicBezTo>
                  <a:pt x="6809423" y="1215508"/>
                  <a:pt x="6764979" y="1171687"/>
                  <a:pt x="6689725" y="1200329"/>
                </a:cubicBezTo>
                <a:cubicBezTo>
                  <a:pt x="6614471" y="1228971"/>
                  <a:pt x="6422144" y="1162415"/>
                  <a:pt x="6278615" y="1200329"/>
                </a:cubicBezTo>
                <a:cubicBezTo>
                  <a:pt x="6135086" y="1238243"/>
                  <a:pt x="5773973" y="1194981"/>
                  <a:pt x="5603220" y="1200329"/>
                </a:cubicBezTo>
                <a:cubicBezTo>
                  <a:pt x="5432468" y="1205677"/>
                  <a:pt x="5355596" y="1155563"/>
                  <a:pt x="5192110" y="1200329"/>
                </a:cubicBezTo>
                <a:cubicBezTo>
                  <a:pt x="5028624" y="1245095"/>
                  <a:pt x="4853737" y="1155421"/>
                  <a:pt x="4604810" y="1200329"/>
                </a:cubicBezTo>
                <a:cubicBezTo>
                  <a:pt x="4355883" y="1245237"/>
                  <a:pt x="4213392" y="1165119"/>
                  <a:pt x="4105605" y="1200329"/>
                </a:cubicBezTo>
                <a:cubicBezTo>
                  <a:pt x="3997818" y="1235539"/>
                  <a:pt x="3815901" y="1169304"/>
                  <a:pt x="3694495" y="1200329"/>
                </a:cubicBezTo>
                <a:cubicBezTo>
                  <a:pt x="3573089" y="1231354"/>
                  <a:pt x="3231374" y="1181070"/>
                  <a:pt x="2931005" y="1200329"/>
                </a:cubicBezTo>
                <a:cubicBezTo>
                  <a:pt x="2630636" y="1219588"/>
                  <a:pt x="2658320" y="1194258"/>
                  <a:pt x="2519895" y="1200329"/>
                </a:cubicBezTo>
                <a:cubicBezTo>
                  <a:pt x="2381470" y="1206400"/>
                  <a:pt x="2112114" y="1185483"/>
                  <a:pt x="1844499" y="1200329"/>
                </a:cubicBezTo>
                <a:cubicBezTo>
                  <a:pt x="1576884" y="1215175"/>
                  <a:pt x="1518663" y="1194048"/>
                  <a:pt x="1433389" y="1200329"/>
                </a:cubicBezTo>
                <a:cubicBezTo>
                  <a:pt x="1348115" y="1206610"/>
                  <a:pt x="1118115" y="1192915"/>
                  <a:pt x="1022279" y="1200329"/>
                </a:cubicBezTo>
                <a:cubicBezTo>
                  <a:pt x="926443" y="1207743"/>
                  <a:pt x="554452" y="1119890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863750" y="141113"/>
            <a:ext cx="8900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Trong bức tranh sau, mỗi hình tròn đều có bán kính 7 cm. Bọ ngựa đang ở điểm A bò theo đường gấp khúc ABCD để đến chỗ vòi voi ở điểm D. Hỏi bọ ngựa phải bò bao nhiêu xăng-ti-mét?</a:t>
            </a:r>
            <a:endParaRPr lang="en-U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2F23BA-48DF-473E-A2DE-A9B7132EA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18" y="1902479"/>
            <a:ext cx="5878970" cy="262888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DD0D37-C1FC-4E35-A01B-F5610E39C804}"/>
              </a:ext>
            </a:extLst>
          </p:cNvPr>
          <p:cNvCxnSpPr>
            <a:cxnSpLocks/>
          </p:cNvCxnSpPr>
          <p:nvPr/>
        </p:nvCxnSpPr>
        <p:spPr>
          <a:xfrm>
            <a:off x="5080000" y="518160"/>
            <a:ext cx="50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A31FDD-48DE-4CED-BB06-DD8DCEE31A12}"/>
              </a:ext>
            </a:extLst>
          </p:cNvPr>
          <p:cNvCxnSpPr>
            <a:cxnSpLocks/>
          </p:cNvCxnSpPr>
          <p:nvPr/>
        </p:nvCxnSpPr>
        <p:spPr>
          <a:xfrm>
            <a:off x="2733040" y="869742"/>
            <a:ext cx="631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7D8603-252B-445D-BCBA-65BF1EF33F38}"/>
              </a:ext>
            </a:extLst>
          </p:cNvPr>
          <p:cNvCxnSpPr>
            <a:cxnSpLocks/>
          </p:cNvCxnSpPr>
          <p:nvPr/>
        </p:nvCxnSpPr>
        <p:spPr>
          <a:xfrm>
            <a:off x="9560560" y="869742"/>
            <a:ext cx="1117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DF3FAD-77C4-4DEC-B2AD-7D0830F64930}"/>
              </a:ext>
            </a:extLst>
          </p:cNvPr>
          <p:cNvCxnSpPr>
            <a:cxnSpLocks/>
          </p:cNvCxnSpPr>
          <p:nvPr/>
        </p:nvCxnSpPr>
        <p:spPr>
          <a:xfrm>
            <a:off x="1991360" y="1286561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441CD-0E36-4FDF-8E5C-FDA07F40550C}"/>
              </a:ext>
            </a:extLst>
          </p:cNvPr>
          <p:cNvCxnSpPr>
            <a:cxnSpLocks/>
          </p:cNvCxnSpPr>
          <p:nvPr/>
        </p:nvCxnSpPr>
        <p:spPr>
          <a:xfrm flipV="1">
            <a:off x="4923738" y="1286561"/>
            <a:ext cx="5165142" cy="10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9787577-72CC-4130-B3F2-3D17B7C4FB3B}"/>
              </a:ext>
            </a:extLst>
          </p:cNvPr>
          <p:cNvSpPr/>
          <p:nvPr/>
        </p:nvSpPr>
        <p:spPr>
          <a:xfrm>
            <a:off x="6902369" y="1922912"/>
            <a:ext cx="499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4BF0C4-5C05-4D58-A16D-9503F061AE06}"/>
              </a:ext>
            </a:extLst>
          </p:cNvPr>
          <p:cNvSpPr/>
          <p:nvPr/>
        </p:nvSpPr>
        <p:spPr>
          <a:xfrm>
            <a:off x="6902368" y="3183226"/>
            <a:ext cx="473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333A10-10FF-4B44-851F-FE369017D4CC}"/>
              </a:ext>
            </a:extLst>
          </p:cNvPr>
          <p:cNvSpPr/>
          <p:nvPr/>
        </p:nvSpPr>
        <p:spPr>
          <a:xfrm>
            <a:off x="6086835" y="3868989"/>
            <a:ext cx="192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9B1A76-C93D-49E0-B9CD-07050C599242}"/>
              </a:ext>
            </a:extLst>
          </p:cNvPr>
          <p:cNvSpPr/>
          <p:nvPr/>
        </p:nvSpPr>
        <p:spPr>
          <a:xfrm>
            <a:off x="8016240" y="3861842"/>
            <a:ext cx="2377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22AE27-A3E6-4EF6-8C0E-F6910653D94E}"/>
              </a:ext>
            </a:extLst>
          </p:cNvPr>
          <p:cNvSpPr/>
          <p:nvPr/>
        </p:nvSpPr>
        <p:spPr>
          <a:xfrm>
            <a:off x="6343233" y="5178186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C55918-6401-425C-8A72-56327B601BE0}"/>
              </a:ext>
            </a:extLst>
          </p:cNvPr>
          <p:cNvSpPr/>
          <p:nvPr/>
        </p:nvSpPr>
        <p:spPr>
          <a:xfrm>
            <a:off x="5201920" y="5781032"/>
            <a:ext cx="7244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cm + 14 cm + 14 cm + 7 cm = 42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7DC66-A0DC-4AE2-9751-EE851A65D5CB}"/>
              </a:ext>
            </a:extLst>
          </p:cNvPr>
          <p:cNvSpPr/>
          <p:nvPr/>
        </p:nvSpPr>
        <p:spPr>
          <a:xfrm>
            <a:off x="10200641" y="3831782"/>
            <a:ext cx="2087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65050-0C0D-46E3-892B-1FDF3A4BE20D}"/>
              </a:ext>
            </a:extLst>
          </p:cNvPr>
          <p:cNvSpPr/>
          <p:nvPr/>
        </p:nvSpPr>
        <p:spPr>
          <a:xfrm>
            <a:off x="6785804" y="2447255"/>
            <a:ext cx="5507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AB, BO, OC, CD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8E6783-3C94-46CB-B980-43FA70A8A35F}"/>
              </a:ext>
            </a:extLst>
          </p:cNvPr>
          <p:cNvGrpSpPr/>
          <p:nvPr/>
        </p:nvGrpSpPr>
        <p:grpSpPr>
          <a:xfrm>
            <a:off x="6122681" y="1952046"/>
            <a:ext cx="743463" cy="555641"/>
            <a:chOff x="4738314" y="1422898"/>
            <a:chExt cx="872778" cy="74202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BC63282-F4E5-4E8F-A847-37D2974C5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042112D-6830-4246-BA14-BDB6B9DC17A6}"/>
                </a:ext>
              </a:extLst>
            </p:cNvPr>
            <p:cNvSpPr/>
            <p:nvPr/>
          </p:nvSpPr>
          <p:spPr>
            <a:xfrm>
              <a:off x="5062420" y="1460039"/>
              <a:ext cx="393530" cy="631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A0E1A1-39ED-4093-AB9C-94C42ED59E35}"/>
              </a:ext>
            </a:extLst>
          </p:cNvPr>
          <p:cNvGrpSpPr/>
          <p:nvPr/>
        </p:nvGrpSpPr>
        <p:grpSpPr>
          <a:xfrm>
            <a:off x="6133628" y="3104126"/>
            <a:ext cx="732516" cy="550413"/>
            <a:chOff x="4760207" y="2521100"/>
            <a:chExt cx="872778" cy="75979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AF93A62-81B5-4A06-B0B6-032868585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207" y="2521100"/>
              <a:ext cx="872778" cy="759798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F64207-5344-44B3-B8B3-44086C21DBA3}"/>
                </a:ext>
              </a:extLst>
            </p:cNvPr>
            <p:cNvSpPr/>
            <p:nvPr/>
          </p:nvSpPr>
          <p:spPr>
            <a:xfrm>
              <a:off x="5068943" y="2550115"/>
              <a:ext cx="468318" cy="722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4D2A6-4ED1-4C8A-9AC5-3633324C9A7B}"/>
              </a:ext>
            </a:extLst>
          </p:cNvPr>
          <p:cNvGrpSpPr/>
          <p:nvPr/>
        </p:nvGrpSpPr>
        <p:grpSpPr>
          <a:xfrm>
            <a:off x="5574493" y="5193650"/>
            <a:ext cx="755057" cy="541085"/>
            <a:chOff x="4760804" y="4104498"/>
            <a:chExt cx="872778" cy="74202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7F50DD8-4D16-47EB-AA17-AAA8F1BF1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F75660-4CFF-4CEA-9429-564A83EE7CAF}"/>
                </a:ext>
              </a:extLst>
            </p:cNvPr>
            <p:cNvSpPr/>
            <p:nvPr/>
          </p:nvSpPr>
          <p:spPr>
            <a:xfrm>
              <a:off x="5058469" y="4111447"/>
              <a:ext cx="456191" cy="7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8011D21-F9EB-477A-94DD-54935B24CB0E}"/>
              </a:ext>
            </a:extLst>
          </p:cNvPr>
          <p:cNvSpPr/>
          <p:nvPr/>
        </p:nvSpPr>
        <p:spPr>
          <a:xfrm>
            <a:off x="7924800" y="4523587"/>
            <a:ext cx="2950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CD 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BA56ED-687D-4811-ADD1-41C174010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2660" y="2133375"/>
            <a:ext cx="9036422" cy="37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E42B0CDD-DDE3-4F0D-9600-AD7141A1B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375" y="6211484"/>
            <a:ext cx="566191" cy="5235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8033686" cy="2158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O,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OM,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Tâm</a:t>
            </a:r>
            <a:r>
              <a:rPr lang="en-US" sz="2800" dirty="0"/>
              <a:t>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endParaRPr lang="en-US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5" y="9412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47" y="40602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256" y="1867623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60" y="354633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725" y="1243013"/>
            <a:ext cx="1048563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058160" y="121920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F3961-3775-40EF-902D-62FDD98F7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480" y="1801741"/>
            <a:ext cx="3714017" cy="2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4781301"/>
                <a:gd name="connsiteY0" fmla="*/ 221231 h 1327362"/>
                <a:gd name="connsiteX1" fmla="*/ 221231 w 4781301"/>
                <a:gd name="connsiteY1" fmla="*/ 0 h 1327362"/>
                <a:gd name="connsiteX2" fmla="*/ 683446 w 4781301"/>
                <a:gd name="connsiteY2" fmla="*/ 0 h 1327362"/>
                <a:gd name="connsiteX3" fmla="*/ 1197018 w 4781301"/>
                <a:gd name="connsiteY3" fmla="*/ 0 h 1327362"/>
                <a:gd name="connsiteX4" fmla="*/ 1710590 w 4781301"/>
                <a:gd name="connsiteY4" fmla="*/ 0 h 1327362"/>
                <a:gd name="connsiteX5" fmla="*/ 2224163 w 4781301"/>
                <a:gd name="connsiteY5" fmla="*/ 0 h 1327362"/>
                <a:gd name="connsiteX6" fmla="*/ 2789092 w 4781301"/>
                <a:gd name="connsiteY6" fmla="*/ 0 h 1327362"/>
                <a:gd name="connsiteX7" fmla="*/ 2789092 w 4781301"/>
                <a:gd name="connsiteY7" fmla="*/ 0 h 1327362"/>
                <a:gd name="connsiteX8" fmla="*/ 3386755 w 4781301"/>
                <a:gd name="connsiteY8" fmla="*/ 0 h 1327362"/>
                <a:gd name="connsiteX9" fmla="*/ 3984418 w 4781301"/>
                <a:gd name="connsiteY9" fmla="*/ 0 h 1327362"/>
                <a:gd name="connsiteX10" fmla="*/ 4560070 w 4781301"/>
                <a:gd name="connsiteY10" fmla="*/ 0 h 1327362"/>
                <a:gd name="connsiteX11" fmla="*/ 4781301 w 4781301"/>
                <a:gd name="connsiteY11" fmla="*/ 221231 h 1327362"/>
                <a:gd name="connsiteX12" fmla="*/ 4781301 w 4781301"/>
                <a:gd name="connsiteY12" fmla="*/ 221227 h 1327362"/>
                <a:gd name="connsiteX13" fmla="*/ 5236290 w 4781301"/>
                <a:gd name="connsiteY13" fmla="*/ 440167 h 1327362"/>
                <a:gd name="connsiteX14" fmla="*/ 4781301 w 4781301"/>
                <a:gd name="connsiteY14" fmla="*/ 553068 h 1327362"/>
                <a:gd name="connsiteX15" fmla="*/ 4781301 w 4781301"/>
                <a:gd name="connsiteY15" fmla="*/ 1106131 h 1327362"/>
                <a:gd name="connsiteX16" fmla="*/ 4560070 w 4781301"/>
                <a:gd name="connsiteY16" fmla="*/ 1327362 h 1327362"/>
                <a:gd name="connsiteX17" fmla="*/ 3984418 w 4781301"/>
                <a:gd name="connsiteY17" fmla="*/ 1327362 h 1327362"/>
                <a:gd name="connsiteX18" fmla="*/ 3398708 w 4781301"/>
                <a:gd name="connsiteY18" fmla="*/ 1327362 h 1327362"/>
                <a:gd name="connsiteX19" fmla="*/ 2789092 w 4781301"/>
                <a:gd name="connsiteY19" fmla="*/ 1327362 h 1327362"/>
                <a:gd name="connsiteX20" fmla="*/ 2789092 w 4781301"/>
                <a:gd name="connsiteY20" fmla="*/ 1327362 h 1327362"/>
                <a:gd name="connsiteX21" fmla="*/ 2275520 w 4781301"/>
                <a:gd name="connsiteY21" fmla="*/ 1327362 h 1327362"/>
                <a:gd name="connsiteX22" fmla="*/ 1787626 w 4781301"/>
                <a:gd name="connsiteY22" fmla="*/ 1327362 h 1327362"/>
                <a:gd name="connsiteX23" fmla="*/ 1274054 w 4781301"/>
                <a:gd name="connsiteY23" fmla="*/ 1327362 h 1327362"/>
                <a:gd name="connsiteX24" fmla="*/ 786160 w 4781301"/>
                <a:gd name="connsiteY24" fmla="*/ 1327362 h 1327362"/>
                <a:gd name="connsiteX25" fmla="*/ 221231 w 4781301"/>
                <a:gd name="connsiteY25" fmla="*/ 1327362 h 1327362"/>
                <a:gd name="connsiteX26" fmla="*/ 0 w 4781301"/>
                <a:gd name="connsiteY26" fmla="*/ 1106131 h 1327362"/>
                <a:gd name="connsiteX27" fmla="*/ 0 w 4781301"/>
                <a:gd name="connsiteY27" fmla="*/ 553068 h 1327362"/>
                <a:gd name="connsiteX28" fmla="*/ 0 w 4781301"/>
                <a:gd name="connsiteY28" fmla="*/ 221227 h 1327362"/>
                <a:gd name="connsiteX29" fmla="*/ 0 w 4781301"/>
                <a:gd name="connsiteY29" fmla="*/ 221227 h 1327362"/>
                <a:gd name="connsiteX30" fmla="*/ 0 w 4781301"/>
                <a:gd name="connsiteY30" fmla="*/ 221231 h 13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81301" h="1327362" fill="none" extrusionOk="0">
                  <a:moveTo>
                    <a:pt x="0" y="221231"/>
                  </a:moveTo>
                  <a:cubicBezTo>
                    <a:pt x="17504" y="87111"/>
                    <a:pt x="106404" y="-33752"/>
                    <a:pt x="221231" y="0"/>
                  </a:cubicBezTo>
                  <a:cubicBezTo>
                    <a:pt x="390183" y="-40586"/>
                    <a:pt x="587830" y="26898"/>
                    <a:pt x="683446" y="0"/>
                  </a:cubicBezTo>
                  <a:cubicBezTo>
                    <a:pt x="779063" y="-26898"/>
                    <a:pt x="1075695" y="29662"/>
                    <a:pt x="1197018" y="0"/>
                  </a:cubicBezTo>
                  <a:cubicBezTo>
                    <a:pt x="1318341" y="-29662"/>
                    <a:pt x="1574514" y="41683"/>
                    <a:pt x="1710590" y="0"/>
                  </a:cubicBezTo>
                  <a:cubicBezTo>
                    <a:pt x="1846666" y="-41683"/>
                    <a:pt x="2077066" y="5973"/>
                    <a:pt x="2224163" y="0"/>
                  </a:cubicBezTo>
                  <a:cubicBezTo>
                    <a:pt x="2371260" y="-5973"/>
                    <a:pt x="2644492" y="30290"/>
                    <a:pt x="2789092" y="0"/>
                  </a:cubicBezTo>
                  <a:lnTo>
                    <a:pt x="2789092" y="0"/>
                  </a:lnTo>
                  <a:cubicBezTo>
                    <a:pt x="3036686" y="-28886"/>
                    <a:pt x="3109542" y="16517"/>
                    <a:pt x="3386755" y="0"/>
                  </a:cubicBezTo>
                  <a:cubicBezTo>
                    <a:pt x="3663968" y="-16517"/>
                    <a:pt x="3780102" y="1449"/>
                    <a:pt x="3984418" y="0"/>
                  </a:cubicBezTo>
                  <a:cubicBezTo>
                    <a:pt x="4251665" y="-48646"/>
                    <a:pt x="4343117" y="48618"/>
                    <a:pt x="4560070" y="0"/>
                  </a:cubicBezTo>
                  <a:cubicBezTo>
                    <a:pt x="4686016" y="14404"/>
                    <a:pt x="4786606" y="128950"/>
                    <a:pt x="4781301" y="221231"/>
                  </a:cubicBezTo>
                  <a:lnTo>
                    <a:pt x="4781301" y="221227"/>
                  </a:lnTo>
                  <a:cubicBezTo>
                    <a:pt x="4963170" y="264227"/>
                    <a:pt x="5069714" y="373293"/>
                    <a:pt x="5236290" y="440167"/>
                  </a:cubicBezTo>
                  <a:cubicBezTo>
                    <a:pt x="5119399" y="516188"/>
                    <a:pt x="4944192" y="470023"/>
                    <a:pt x="4781301" y="553068"/>
                  </a:cubicBezTo>
                  <a:cubicBezTo>
                    <a:pt x="4808716" y="747422"/>
                    <a:pt x="4776728" y="874825"/>
                    <a:pt x="4781301" y="1106131"/>
                  </a:cubicBezTo>
                  <a:cubicBezTo>
                    <a:pt x="4791299" y="1227596"/>
                    <a:pt x="4704380" y="1300686"/>
                    <a:pt x="4560070" y="1327362"/>
                  </a:cubicBezTo>
                  <a:cubicBezTo>
                    <a:pt x="4428387" y="1332727"/>
                    <a:pt x="4128424" y="1325547"/>
                    <a:pt x="3984418" y="1327362"/>
                  </a:cubicBezTo>
                  <a:cubicBezTo>
                    <a:pt x="3800351" y="1370314"/>
                    <a:pt x="3607440" y="1282145"/>
                    <a:pt x="3398708" y="1327362"/>
                  </a:cubicBezTo>
                  <a:cubicBezTo>
                    <a:pt x="3189976" y="1372579"/>
                    <a:pt x="3071887" y="1254611"/>
                    <a:pt x="2789092" y="1327362"/>
                  </a:cubicBezTo>
                  <a:lnTo>
                    <a:pt x="2789092" y="1327362"/>
                  </a:lnTo>
                  <a:cubicBezTo>
                    <a:pt x="2563395" y="1328522"/>
                    <a:pt x="2451179" y="1315797"/>
                    <a:pt x="2275520" y="1327362"/>
                  </a:cubicBezTo>
                  <a:cubicBezTo>
                    <a:pt x="2099861" y="1338927"/>
                    <a:pt x="1924653" y="1269773"/>
                    <a:pt x="1787626" y="1327362"/>
                  </a:cubicBezTo>
                  <a:cubicBezTo>
                    <a:pt x="1650599" y="1384951"/>
                    <a:pt x="1450635" y="1321330"/>
                    <a:pt x="1274054" y="1327362"/>
                  </a:cubicBezTo>
                  <a:cubicBezTo>
                    <a:pt x="1097473" y="1333394"/>
                    <a:pt x="905977" y="1277474"/>
                    <a:pt x="786160" y="1327362"/>
                  </a:cubicBezTo>
                  <a:cubicBezTo>
                    <a:pt x="666343" y="1377250"/>
                    <a:pt x="467741" y="1268640"/>
                    <a:pt x="221231" y="1327362"/>
                  </a:cubicBezTo>
                  <a:cubicBezTo>
                    <a:pt x="133603" y="1328719"/>
                    <a:pt x="27571" y="1223629"/>
                    <a:pt x="0" y="1106131"/>
                  </a:cubicBezTo>
                  <a:cubicBezTo>
                    <a:pt x="-61240" y="890933"/>
                    <a:pt x="37227" y="754050"/>
                    <a:pt x="0" y="553068"/>
                  </a:cubicBezTo>
                  <a:cubicBezTo>
                    <a:pt x="-20508" y="470638"/>
                    <a:pt x="30448" y="295213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  <a:path w="4781301" h="1327362" stroke="0" extrusionOk="0">
                  <a:moveTo>
                    <a:pt x="0" y="221231"/>
                  </a:moveTo>
                  <a:cubicBezTo>
                    <a:pt x="-7012" y="96977"/>
                    <a:pt x="125915" y="20454"/>
                    <a:pt x="221231" y="0"/>
                  </a:cubicBezTo>
                  <a:cubicBezTo>
                    <a:pt x="387907" y="-43777"/>
                    <a:pt x="504936" y="27098"/>
                    <a:pt x="760482" y="0"/>
                  </a:cubicBezTo>
                  <a:cubicBezTo>
                    <a:pt x="1016028" y="-27098"/>
                    <a:pt x="1093740" y="46250"/>
                    <a:pt x="1299733" y="0"/>
                  </a:cubicBezTo>
                  <a:cubicBezTo>
                    <a:pt x="1505726" y="-46250"/>
                    <a:pt x="1578191" y="14038"/>
                    <a:pt x="1838983" y="0"/>
                  </a:cubicBezTo>
                  <a:cubicBezTo>
                    <a:pt x="2099775" y="-14038"/>
                    <a:pt x="2575380" y="36603"/>
                    <a:pt x="2789092" y="0"/>
                  </a:cubicBezTo>
                  <a:lnTo>
                    <a:pt x="2789092" y="0"/>
                  </a:lnTo>
                  <a:cubicBezTo>
                    <a:pt x="2977713" y="-19442"/>
                    <a:pt x="3157916" y="18817"/>
                    <a:pt x="3362848" y="0"/>
                  </a:cubicBezTo>
                  <a:cubicBezTo>
                    <a:pt x="3567780" y="-18817"/>
                    <a:pt x="3685811" y="8178"/>
                    <a:pt x="3984418" y="0"/>
                  </a:cubicBezTo>
                  <a:cubicBezTo>
                    <a:pt x="4135217" y="-26528"/>
                    <a:pt x="4302106" y="39480"/>
                    <a:pt x="4560070" y="0"/>
                  </a:cubicBezTo>
                  <a:cubicBezTo>
                    <a:pt x="4711185" y="3095"/>
                    <a:pt x="4786863" y="113194"/>
                    <a:pt x="4781301" y="221231"/>
                  </a:cubicBezTo>
                  <a:lnTo>
                    <a:pt x="4781301" y="221227"/>
                  </a:lnTo>
                  <a:cubicBezTo>
                    <a:pt x="4962735" y="254912"/>
                    <a:pt x="5059477" y="398310"/>
                    <a:pt x="5236290" y="440167"/>
                  </a:cubicBezTo>
                  <a:cubicBezTo>
                    <a:pt x="5142933" y="476374"/>
                    <a:pt x="4971853" y="505504"/>
                    <a:pt x="4781301" y="553068"/>
                  </a:cubicBezTo>
                  <a:cubicBezTo>
                    <a:pt x="4803482" y="697340"/>
                    <a:pt x="4737494" y="944421"/>
                    <a:pt x="4781301" y="1106131"/>
                  </a:cubicBezTo>
                  <a:cubicBezTo>
                    <a:pt x="4814551" y="1220887"/>
                    <a:pt x="4702894" y="1301487"/>
                    <a:pt x="4560070" y="1327362"/>
                  </a:cubicBezTo>
                  <a:cubicBezTo>
                    <a:pt x="4436349" y="1385026"/>
                    <a:pt x="4167943" y="1268338"/>
                    <a:pt x="3984418" y="1327362"/>
                  </a:cubicBezTo>
                  <a:cubicBezTo>
                    <a:pt x="3827079" y="1387935"/>
                    <a:pt x="3512074" y="1295372"/>
                    <a:pt x="3386755" y="1327362"/>
                  </a:cubicBezTo>
                  <a:cubicBezTo>
                    <a:pt x="3261436" y="1359352"/>
                    <a:pt x="3031743" y="1270424"/>
                    <a:pt x="2789092" y="1327362"/>
                  </a:cubicBezTo>
                  <a:lnTo>
                    <a:pt x="2789092" y="1327362"/>
                  </a:lnTo>
                  <a:cubicBezTo>
                    <a:pt x="2587346" y="1331752"/>
                    <a:pt x="2343466" y="1295078"/>
                    <a:pt x="2224163" y="1327362"/>
                  </a:cubicBezTo>
                  <a:cubicBezTo>
                    <a:pt x="2104860" y="1359646"/>
                    <a:pt x="1826333" y="1307444"/>
                    <a:pt x="1710590" y="1327362"/>
                  </a:cubicBezTo>
                  <a:cubicBezTo>
                    <a:pt x="1594847" y="1347280"/>
                    <a:pt x="1416361" y="1311597"/>
                    <a:pt x="1197018" y="1327362"/>
                  </a:cubicBezTo>
                  <a:cubicBezTo>
                    <a:pt x="977675" y="1343127"/>
                    <a:pt x="848135" y="1321385"/>
                    <a:pt x="760482" y="1327362"/>
                  </a:cubicBezTo>
                  <a:cubicBezTo>
                    <a:pt x="672829" y="1333339"/>
                    <a:pt x="472509" y="1272183"/>
                    <a:pt x="221231" y="1327362"/>
                  </a:cubicBezTo>
                  <a:cubicBezTo>
                    <a:pt x="83242" y="1335638"/>
                    <a:pt x="19723" y="1200702"/>
                    <a:pt x="0" y="1106131"/>
                  </a:cubicBezTo>
                  <a:cubicBezTo>
                    <a:pt x="-48793" y="944374"/>
                    <a:pt x="15723" y="689966"/>
                    <a:pt x="0" y="553068"/>
                  </a:cubicBezTo>
                  <a:cubicBezTo>
                    <a:pt x="-38029" y="408949"/>
                    <a:pt x="34636" y="323426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3" y="4521199"/>
            <a:ext cx="2713655" cy="2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391499" y="5605622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200111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74" y="9206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32" y="124981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61" y="124981"/>
            <a:ext cx="569083" cy="760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3" y="773644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467" y="2098157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294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Cambria</vt:lpstr>
      <vt:lpstr>Coiny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28</cp:revision>
  <dcterms:created xsi:type="dcterms:W3CDTF">2022-07-04T01:34:37Z</dcterms:created>
  <dcterms:modified xsi:type="dcterms:W3CDTF">2022-10-15T12:23:34Z</dcterms:modified>
</cp:coreProperties>
</file>