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260" r:id="rId3"/>
    <p:sldId id="263" r:id="rId4"/>
    <p:sldId id="257" r:id="rId5"/>
    <p:sldId id="303" r:id="rId6"/>
    <p:sldId id="326" r:id="rId7"/>
    <p:sldId id="329" r:id="rId8"/>
    <p:sldId id="330" r:id="rId9"/>
    <p:sldId id="33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0D45ACC-6EE3-4900-A8CF-254037519B01}">
          <p14:sldIdLst>
            <p14:sldId id="316"/>
            <p14:sldId id="260"/>
            <p14:sldId id="263"/>
            <p14:sldId id="257"/>
            <p14:sldId id="303"/>
            <p14:sldId id="326"/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067"/>
    <a:srgbClr val="BDD7EE"/>
    <a:srgbClr val="ED7D31"/>
    <a:srgbClr val="FEF611"/>
    <a:srgbClr val="9AD192"/>
    <a:srgbClr val="92D050"/>
    <a:srgbClr val="336600"/>
    <a:srgbClr val="5B9BD5"/>
    <a:srgbClr val="FA1A35"/>
    <a:srgbClr val="8FF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616E5-4009-4BD5-98B0-77638EBE048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7E57E-3472-4E03-9107-250814F5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C75A-B1E7-AF4F-B8E5-B1C680373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aseline="0" dirty="0"/>
              <a:t>chúng mình cùng đứng dậy khởi động nào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E239-C249-4C30-968B-B60037247D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1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3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6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4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408" y="194655"/>
            <a:ext cx="1630392" cy="1871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92005" y="5962473"/>
            <a:ext cx="5109241" cy="139226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045368" y="-68497"/>
            <a:ext cx="8179068" cy="712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 BAN NHÂN DÂN QUẬN LONG BIÊN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NGÔ GIA TỰ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588" y="2234836"/>
            <a:ext cx="10910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71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 </a:t>
            </a:r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71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DỤC THỂ CHẤT 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71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 4</a:t>
            </a:r>
            <a:endParaRPr lang="en-US" sz="3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E71C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School Cartoon Transparent Background, HD Png Download - kindpng">
            <a:extLst>
              <a:ext uri="{FF2B5EF4-FFF2-40B4-BE49-F238E27FC236}">
                <a16:creationId xmlns:a16="http://schemas.microsoft.com/office/drawing/2014/main" id="{A6F49B63-8C04-4E5E-A343-AD36E8BA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25" y="4342411"/>
            <a:ext cx="4266726" cy="26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ững bài tập đơn giản nhưng lại “thần kỳ” trong việc tăng chiều cao cho  trẻ | Professional health care">
            <a:extLst>
              <a:ext uri="{FF2B5EF4-FFF2-40B4-BE49-F238E27FC236}">
                <a16:creationId xmlns:a16="http://schemas.microsoft.com/office/drawing/2014/main" id="{63CBC79A-AFE9-47D9-82A0-27AE2C6FD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9" b="49418"/>
          <a:stretch/>
        </p:blipFill>
        <p:spPr bwMode="auto">
          <a:xfrm>
            <a:off x="619213" y="3520491"/>
            <a:ext cx="2365028" cy="35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09BB17-F1A7-4908-8B09-F90BCD151CBB}"/>
              </a:ext>
            </a:extLst>
          </p:cNvPr>
          <p:cNvSpPr/>
          <p:nvPr/>
        </p:nvSpPr>
        <p:spPr>
          <a:xfrm>
            <a:off x="4739327" y="3725078"/>
            <a:ext cx="2791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err="1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2022 - 2023</a:t>
            </a:r>
            <a:endParaRPr lang="en-US" sz="2000" b="1" dirty="0">
              <a:ln w="22225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inh nen powerpoint mau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29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6880"/>
              </p:ext>
            </p:extLst>
          </p:nvPr>
        </p:nvGraphicFramePr>
        <p:xfrm>
          <a:off x="4493951" y="432720"/>
          <a:ext cx="7052054" cy="346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3290">
                <a:tc>
                  <a:txBody>
                    <a:bodyPr/>
                    <a:lstStyle/>
                    <a:p>
                      <a:pPr marL="0" indent="0" algn="ctr"/>
                      <a:endParaRPr lang="en-US" sz="3000" baseline="0" dirty="0" smtClean="0">
                        <a:solidFill>
                          <a:srgbClr val="FA1A35"/>
                        </a:solidFill>
                      </a:endParaRPr>
                    </a:p>
                    <a:p>
                      <a:pPr marL="0" indent="0"/>
                      <a:endParaRPr lang="en-US" sz="3000" dirty="0"/>
                    </a:p>
                    <a:p>
                      <a:pPr marL="0" indent="0"/>
                      <a:endParaRPr lang="en-US" dirty="0"/>
                    </a:p>
                    <a:p>
                      <a:pPr marL="0" indent="0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43959" y="1841199"/>
            <a:ext cx="6292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8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192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-135467" y="1474257"/>
            <a:ext cx="3820160" cy="3909484"/>
            <a:chOff x="-135467" y="1395305"/>
            <a:chExt cx="3820160" cy="3909484"/>
          </a:xfrm>
        </p:grpSpPr>
        <p:sp>
          <p:nvSpPr>
            <p:cNvPr id="103" name="Arc 102"/>
            <p:cNvSpPr/>
            <p:nvPr/>
          </p:nvSpPr>
          <p:spPr>
            <a:xfrm>
              <a:off x="-135467" y="1447799"/>
              <a:ext cx="3820160" cy="3820160"/>
            </a:xfrm>
            <a:prstGeom prst="arc">
              <a:avLst>
                <a:gd name="adj1" fmla="val 16200000"/>
                <a:gd name="adj2" fmla="val 5450305"/>
              </a:avLst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1722119" y="1395305"/>
              <a:ext cx="123614" cy="3909484"/>
              <a:chOff x="1722119" y="1395305"/>
              <a:chExt cx="123614" cy="3909484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740746" y="1395305"/>
                <a:ext cx="104987" cy="10498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722119" y="5199802"/>
                <a:ext cx="104987" cy="10498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3591258" y="3185229"/>
            <a:ext cx="691064" cy="470218"/>
            <a:chOff x="3578675" y="3269423"/>
            <a:chExt cx="691064" cy="470218"/>
          </a:xfrm>
        </p:grpSpPr>
        <p:cxnSp>
          <p:nvCxnSpPr>
            <p:cNvPr id="114" name="Straight Connector 113"/>
            <p:cNvCxnSpPr>
              <a:stCxn id="115" idx="6"/>
              <a:endCxn id="133" idx="2"/>
            </p:cNvCxnSpPr>
            <p:nvPr/>
          </p:nvCxnSpPr>
          <p:spPr>
            <a:xfrm flipV="1">
              <a:off x="3741235" y="3269423"/>
              <a:ext cx="528504" cy="388938"/>
            </a:xfrm>
            <a:prstGeom prst="line">
              <a:avLst/>
            </a:prstGeom>
            <a:ln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Connector 114"/>
            <p:cNvSpPr/>
            <p:nvPr/>
          </p:nvSpPr>
          <p:spPr>
            <a:xfrm>
              <a:off x="3578675" y="3577081"/>
              <a:ext cx="162560" cy="162560"/>
            </a:xfrm>
            <a:prstGeom prst="flowChartConnector">
              <a:avLst/>
            </a:prstGeom>
            <a:solidFill>
              <a:srgbClr val="336600"/>
            </a:solidFill>
            <a:ln w="28575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282322" y="2451590"/>
            <a:ext cx="7533441" cy="1783767"/>
            <a:chOff x="4215764" y="3005557"/>
            <a:chExt cx="7198935" cy="1478811"/>
          </a:xfrm>
        </p:grpSpPr>
        <p:sp>
          <p:nvSpPr>
            <p:cNvPr id="132" name="Rounded Rectangle 131"/>
            <p:cNvSpPr/>
            <p:nvPr/>
          </p:nvSpPr>
          <p:spPr>
            <a:xfrm>
              <a:off x="4974681" y="3005557"/>
              <a:ext cx="6440018" cy="1478811"/>
            </a:xfrm>
            <a:prstGeom prst="roundRect">
              <a:avLst>
                <a:gd name="adj" fmla="val 50000"/>
              </a:avLst>
            </a:prstGeom>
            <a:solidFill>
              <a:srgbClr val="3366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Ném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trúng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đích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4215764" y="3157384"/>
              <a:ext cx="912775" cy="912775"/>
            </a:xfrm>
            <a:prstGeom prst="flowChartConnector">
              <a:avLst/>
            </a:prstGeom>
            <a:solidFill>
              <a:srgbClr val="92D050"/>
            </a:solidFill>
            <a:ln>
              <a:noFill/>
              <a:prstDash val="soli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8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852904" y="4889721"/>
            <a:ext cx="1521696" cy="457190"/>
            <a:chOff x="2852904" y="4889721"/>
            <a:chExt cx="1521696" cy="45719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2883814" y="4944188"/>
              <a:ext cx="1490786" cy="402723"/>
            </a:xfrm>
            <a:prstGeom prst="line">
              <a:avLst/>
            </a:prstGeom>
            <a:ln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lowchart: Connector 141"/>
            <p:cNvSpPr/>
            <p:nvPr/>
          </p:nvSpPr>
          <p:spPr>
            <a:xfrm>
              <a:off x="2852904" y="4889721"/>
              <a:ext cx="162560" cy="162560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405363" y="4703658"/>
            <a:ext cx="7410400" cy="1754291"/>
            <a:chOff x="4591013" y="4620285"/>
            <a:chExt cx="6967233" cy="1510080"/>
          </a:xfrm>
        </p:grpSpPr>
        <p:sp>
          <p:nvSpPr>
            <p:cNvPr id="147" name="Rounded Rectangle 146"/>
            <p:cNvSpPr/>
            <p:nvPr/>
          </p:nvSpPr>
          <p:spPr>
            <a:xfrm>
              <a:off x="5224412" y="4620285"/>
              <a:ext cx="6333834" cy="151008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Đoàn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nghiêm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túc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cực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vi-V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trách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luyện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thói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4591013" y="4712805"/>
              <a:ext cx="949259" cy="949259"/>
            </a:xfrm>
            <a:prstGeom prst="flowChartConnector">
              <a:avLst/>
            </a:prstGeom>
            <a:solidFill>
              <a:srgbClr val="336600">
                <a:alpha val="87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2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889797" y="2373630"/>
            <a:ext cx="1974660" cy="2110740"/>
            <a:chOff x="889797" y="2373630"/>
            <a:chExt cx="1974660" cy="2110740"/>
          </a:xfrm>
        </p:grpSpPr>
        <p:grpSp>
          <p:nvGrpSpPr>
            <p:cNvPr id="150" name="Group 149"/>
            <p:cNvGrpSpPr/>
            <p:nvPr/>
          </p:nvGrpSpPr>
          <p:grpSpPr>
            <a:xfrm>
              <a:off x="889797" y="2373630"/>
              <a:ext cx="1974660" cy="2110740"/>
              <a:chOff x="889797" y="2373630"/>
              <a:chExt cx="1974660" cy="2110740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1774615" y="2373630"/>
                <a:ext cx="1089842" cy="2110740"/>
                <a:chOff x="6693747" y="2219960"/>
                <a:chExt cx="1209040" cy="2580640"/>
              </a:xfrm>
            </p:grpSpPr>
            <p:sp>
              <p:nvSpPr>
                <p:cNvPr id="154" name="Freeform 153"/>
                <p:cNvSpPr/>
                <p:nvPr/>
              </p:nvSpPr>
              <p:spPr>
                <a:xfrm rot="16200000">
                  <a:off x="6653107" y="2260600"/>
                  <a:ext cx="1290320" cy="1209040"/>
                </a:xfrm>
                <a:custGeom>
                  <a:avLst/>
                  <a:gdLst>
                    <a:gd name="connsiteX0" fmla="*/ 0 w 1290320"/>
                    <a:gd name="connsiteY0" fmla="*/ 0 h 1209040"/>
                    <a:gd name="connsiteX1" fmla="*/ 1290320 w 1290320"/>
                    <a:gd name="connsiteY1" fmla="*/ 0 h 1209040"/>
                    <a:gd name="connsiteX2" fmla="*/ 10160 w 1290320"/>
                    <a:gd name="connsiteY2" fmla="*/ 1209040 h 1209040"/>
                    <a:gd name="connsiteX3" fmla="*/ 0 w 1290320"/>
                    <a:gd name="connsiteY3" fmla="*/ 1208556 h 120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0320" h="1209040">
                      <a:moveTo>
                        <a:pt x="0" y="0"/>
                      </a:moveTo>
                      <a:lnTo>
                        <a:pt x="1290320" y="0"/>
                      </a:lnTo>
                      <a:cubicBezTo>
                        <a:pt x="1290320" y="667734"/>
                        <a:pt x="717173" y="1209040"/>
                        <a:pt x="10160" y="1209040"/>
                      </a:cubicBezTo>
                      <a:lnTo>
                        <a:pt x="0" y="1208556"/>
                      </a:lnTo>
                      <a:close/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 rot="5400000" flipV="1">
                  <a:off x="6653107" y="3550920"/>
                  <a:ext cx="1290320" cy="1209040"/>
                </a:xfrm>
                <a:custGeom>
                  <a:avLst/>
                  <a:gdLst>
                    <a:gd name="connsiteX0" fmla="*/ 0 w 1290320"/>
                    <a:gd name="connsiteY0" fmla="*/ 0 h 1209040"/>
                    <a:gd name="connsiteX1" fmla="*/ 1290320 w 1290320"/>
                    <a:gd name="connsiteY1" fmla="*/ 0 h 1209040"/>
                    <a:gd name="connsiteX2" fmla="*/ 10160 w 1290320"/>
                    <a:gd name="connsiteY2" fmla="*/ 1209040 h 1209040"/>
                    <a:gd name="connsiteX3" fmla="*/ 0 w 1290320"/>
                    <a:gd name="connsiteY3" fmla="*/ 1208556 h 120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0320" h="1209040">
                      <a:moveTo>
                        <a:pt x="0" y="0"/>
                      </a:moveTo>
                      <a:lnTo>
                        <a:pt x="1290320" y="0"/>
                      </a:lnTo>
                      <a:cubicBezTo>
                        <a:pt x="1290320" y="667734"/>
                        <a:pt x="717173" y="1209040"/>
                        <a:pt x="10160" y="1209040"/>
                      </a:cubicBezTo>
                      <a:lnTo>
                        <a:pt x="0" y="120855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3" name="Flowchart: Connector 152"/>
              <p:cNvSpPr/>
              <p:nvPr/>
            </p:nvSpPr>
            <p:spPr>
              <a:xfrm>
                <a:off x="889797" y="2593339"/>
                <a:ext cx="1769633" cy="167132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sx="90000" sy="9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1176986" y="3105835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vi-VN" dirty="0">
                  <a:ln w="0">
                    <a:solidFill>
                      <a:srgbClr val="336600"/>
                    </a:solidFill>
                  </a:ln>
                  <a:solidFill>
                    <a:srgbClr val="33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YÊU CẦU</a:t>
              </a:r>
            </a:p>
            <a:p>
              <a:pPr algn="ctr"/>
              <a:r>
                <a:rPr lang="vi-VN" dirty="0">
                  <a:ln w="0">
                    <a:solidFill>
                      <a:srgbClr val="336600"/>
                    </a:solidFill>
                  </a:ln>
                  <a:solidFill>
                    <a:srgbClr val="33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CẦN ĐẠT</a:t>
              </a:r>
              <a:endParaRPr lang="en-US" dirty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438183" y="254642"/>
            <a:ext cx="7520330" cy="1880474"/>
            <a:chOff x="3918802" y="334481"/>
            <a:chExt cx="6923369" cy="1575518"/>
          </a:xfrm>
        </p:grpSpPr>
        <p:sp>
          <p:nvSpPr>
            <p:cNvPr id="123" name="Rounded Rectangle 122"/>
            <p:cNvSpPr/>
            <p:nvPr/>
          </p:nvSpPr>
          <p:spPr>
            <a:xfrm>
              <a:off x="4556092" y="334481"/>
              <a:ext cx="6286079" cy="1575518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3918802" y="1002592"/>
              <a:ext cx="922752" cy="907407"/>
            </a:xfrm>
            <a:prstGeom prst="flowChartConnector">
              <a:avLst/>
            </a:prstGeom>
            <a:solidFill>
              <a:srgbClr val="33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2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038444" y="1437754"/>
            <a:ext cx="799477" cy="685112"/>
            <a:chOff x="3217352" y="1665514"/>
            <a:chExt cx="799477" cy="685112"/>
          </a:xfrm>
        </p:grpSpPr>
        <p:cxnSp>
          <p:nvCxnSpPr>
            <p:cNvPr id="108" name="Straight Connector 107"/>
            <p:cNvCxnSpPr>
              <a:stCxn id="168" idx="7"/>
            </p:cNvCxnSpPr>
            <p:nvPr/>
          </p:nvCxnSpPr>
          <p:spPr>
            <a:xfrm flipV="1">
              <a:off x="3356106" y="1665514"/>
              <a:ext cx="660723" cy="546358"/>
            </a:xfrm>
            <a:prstGeom prst="line">
              <a:avLst/>
            </a:prstGeom>
            <a:ln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lowchart: Connector 167"/>
            <p:cNvSpPr/>
            <p:nvPr/>
          </p:nvSpPr>
          <p:spPr>
            <a:xfrm>
              <a:off x="3217352" y="2188066"/>
              <a:ext cx="162560" cy="162560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92" y="5331246"/>
            <a:ext cx="2329042" cy="1541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7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78826-EF36-4472-A30F-723F13D8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9" y="311494"/>
            <a:ext cx="9038256" cy="5753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59960-05EC-4506-856B-E3C71973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0" y="1075523"/>
            <a:ext cx="619407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246357" cy="14686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                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/>
            </a:r>
            <a:br>
              <a:rPr lang="en-US" b="1" dirty="0" smtClean="0">
                <a:ln/>
                <a:solidFill>
                  <a:schemeClr val="accent4"/>
                </a:solidFill>
              </a:rPr>
            </a:br>
            <a:r>
              <a:rPr lang="en-US" sz="5300" b="1" dirty="0" smtClean="0">
                <a:ln/>
                <a:solidFill>
                  <a:schemeClr val="accent4"/>
                </a:solidFill>
              </a:rPr>
              <a:t>ÔN ĐI ĐỀU VÒNG PHẢI VÒNG TRÁI.</a:t>
            </a:r>
            <a:endParaRPr lang="en-US" sz="53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770188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922588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074988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7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810275" cy="14686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                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/>
            </a:r>
            <a:br>
              <a:rPr lang="en-US" b="1" dirty="0" smtClean="0">
                <a:ln/>
                <a:solidFill>
                  <a:schemeClr val="accent4"/>
                </a:solidFill>
              </a:rPr>
            </a:br>
            <a:r>
              <a:rPr lang="en-US" sz="5300" b="1" dirty="0" smtClean="0">
                <a:ln/>
                <a:solidFill>
                  <a:schemeClr val="accent4"/>
                </a:solidFill>
              </a:rPr>
              <a:t>NHỮNG LỖI SAI KHI ĐI ĐỀU </a:t>
            </a:r>
            <a:br>
              <a:rPr lang="en-US" sz="5300" b="1" dirty="0" smtClean="0">
                <a:ln/>
                <a:solidFill>
                  <a:schemeClr val="accent4"/>
                </a:solidFill>
              </a:rPr>
            </a:br>
            <a:r>
              <a:rPr lang="en-US" sz="5300" b="1" dirty="0" smtClean="0">
                <a:ln/>
                <a:solidFill>
                  <a:schemeClr val="accent4"/>
                </a:solidFill>
              </a:rPr>
              <a:t>VÒNG PHẢI, VÒNG TRÁI</a:t>
            </a:r>
            <a:endParaRPr lang="en-US" sz="53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0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810275" cy="146866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 CHÂN KHI ĐI SAI NHỊP</a:t>
            </a:r>
            <a:endParaRPr lang="en-US" sz="53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63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810275" cy="146866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  <a:endParaRPr lang="en-US" sz="53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32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810275" cy="14686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 LỎNG</a:t>
            </a:r>
            <a:br>
              <a:rPr lang="en-US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3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30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159</Words>
  <Application>Microsoft Office PowerPoint</Application>
  <PresentationFormat>Widescreen</PresentationFormat>
  <Paragraphs>26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     ÔN ĐI ĐỀU VÒNG PHẢI VÒNG TRÁI.</vt:lpstr>
      <vt:lpstr>                 NHỮNG LỖI SAI KHI ĐI ĐỀU  VÒNG PHẢI, VÒNG TRÁI</vt:lpstr>
      <vt:lpstr>ĐỔI CHÂN KHI ĐI SAI NHỊP</vt:lpstr>
      <vt:lpstr>TRÒ CHƠI</vt:lpstr>
      <vt:lpstr>THẢ LỎNG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121</cp:revision>
  <dcterms:created xsi:type="dcterms:W3CDTF">2021-10-04T15:24:27Z</dcterms:created>
  <dcterms:modified xsi:type="dcterms:W3CDTF">2022-10-17T15:44:13Z</dcterms:modified>
</cp:coreProperties>
</file>