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5"/>
  </p:notesMasterIdLst>
  <p:sldIdLst>
    <p:sldId id="256" r:id="rId3"/>
    <p:sldId id="286" r:id="rId4"/>
    <p:sldId id="298" r:id="rId5"/>
    <p:sldId id="299" r:id="rId6"/>
    <p:sldId id="294" r:id="rId7"/>
    <p:sldId id="301" r:id="rId8"/>
    <p:sldId id="300" r:id="rId9"/>
    <p:sldId id="304" r:id="rId10"/>
    <p:sldId id="306" r:id="rId11"/>
    <p:sldId id="319" r:id="rId12"/>
    <p:sldId id="320" r:id="rId13"/>
    <p:sldId id="318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02" r:id="rId23"/>
    <p:sldId id="284" r:id="rId24"/>
  </p:sldIdLst>
  <p:sldSz cx="16778288" cy="9475788"/>
  <p:notesSz cx="6858000" cy="9144000"/>
  <p:custDataLst>
    <p:tags r:id="rId26"/>
  </p:custDataLst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937"/>
    <a:srgbClr val="99FF66"/>
    <a:srgbClr val="66FF66"/>
    <a:srgbClr val="FF9900"/>
    <a:srgbClr val="FFEFAB"/>
    <a:srgbClr val="EAF5F6"/>
    <a:srgbClr val="CCFFCC"/>
    <a:srgbClr val="D1E9EB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5" autoAdjust="0"/>
    <p:restoredTop sz="86299" autoAdjust="0"/>
  </p:normalViewPr>
  <p:slideViewPr>
    <p:cSldViewPr showGuides="1">
      <p:cViewPr varScale="1">
        <p:scale>
          <a:sx n="52" d="100"/>
          <a:sy n="52" d="100"/>
        </p:scale>
        <p:origin x="125" y="-158"/>
      </p:cViewPr>
      <p:guideLst>
        <p:guide orient="horz" pos="2985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329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DEBE56-4532-4552-9801-428AC964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3" y="504825"/>
            <a:ext cx="14470062" cy="183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em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audio" Target="../media/media1.mp3"/><Relationship Id="rId16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image" Target="../media/image34.jpeg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22.xml"/><Relationship Id="rId4" Type="http://schemas.openxmlformats.org/officeDocument/2006/relationships/notesSlide" Target="../notesSlides/notesSlide8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4188686" y="4050755"/>
            <a:ext cx="10081120" cy="2862284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12: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 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= 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2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4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049" y="207908"/>
            <a:ext cx="12551032" cy="94757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8962581" y="186317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= 4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= 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7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8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9</a:t>
            </a: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-14634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3124956" y="1186949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800" kern="0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12 – 7 = 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79172" y="1279698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Câu</a:t>
            </a:r>
            <a:r>
              <a:rPr lang="en-US" altLang="zh-CN" sz="4800" b="1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 10</a:t>
            </a:r>
            <a:endParaRPr lang="zh-CN" altLang="en-US" sz="4800" b="1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12 - 7 = 5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11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Biết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Thực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7798" y="668814"/>
            <a:ext cx="6440793" cy="1107957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YÊU CẦU CẦN ĐẠT</a:t>
            </a:r>
          </a:p>
        </p:txBody>
      </p:sp>
      <p:sp>
        <p:nvSpPr>
          <p:cNvPr id="11" name="Text Box 1"/>
          <p:cNvSpPr txBox="1"/>
          <p:nvPr/>
        </p:nvSpPr>
        <p:spPr>
          <a:xfrm>
            <a:off x="522832" y="48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12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trù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”.</a:t>
            </a:r>
            <a:endParaRPr lang="zh-CN" altLang="en-US" sz="40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895046" y="358180"/>
            <a:ext cx="3310522" cy="110799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Pony" panose="02000000000000000000" pitchFamily="2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Pony" panose="02000000000000000000" pitchFamily="2" charset="0"/>
              </a:rPr>
              <a:t>dò</a:t>
            </a:r>
            <a:endParaRPr lang="en-US" sz="66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 Box 1"/>
          <p:cNvSpPr txBox="1"/>
          <p:nvPr/>
        </p:nvSpPr>
        <p:spPr>
          <a:xfrm>
            <a:off x="0" y="173514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5148795" y="5241927"/>
            <a:ext cx="8159327" cy="2308324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Hẹn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gặp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lại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trong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sau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!</a:t>
            </a:r>
            <a:endParaRPr lang="zh-CN" altLang="en-US" sz="7200" b="1" dirty="0">
              <a:solidFill>
                <a:srgbClr val="FF0066"/>
              </a:solidFill>
              <a:latin typeface="iCiel Bambola" pitchFamily="50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694119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= 7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4327" y="372978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4040998" y="3009703"/>
            <a:ext cx="25436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73" y="6343134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a) 11 - 6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b) 13 - 8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c) 16 - 7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0373069-1880-0E76-2814-322373129B01}"/>
              </a:ext>
            </a:extLst>
          </p:cNvPr>
          <p:cNvSpPr/>
          <p:nvPr/>
        </p:nvSpPr>
        <p:spPr>
          <a:xfrm>
            <a:off x="8389144" y="2505646"/>
            <a:ext cx="2304256" cy="18722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7014" r="9933" b="11892"/>
          <a:stretch/>
        </p:blipFill>
        <p:spPr bwMode="auto">
          <a:xfrm>
            <a:off x="3248030" y="2252431"/>
            <a:ext cx="10602838" cy="56205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3836008" cy="2674506"/>
            <a:chOff x="358880" y="-596117"/>
            <a:chExt cx="9695462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00278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lồng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121842" y="7327424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5808E0D-FFE1-FA36-C7FD-DF36524F6D00}"/>
              </a:ext>
            </a:extLst>
          </p:cNvPr>
          <p:cNvGrpSpPr/>
          <p:nvPr/>
        </p:nvGrpSpPr>
        <p:grpSpPr>
          <a:xfrm>
            <a:off x="8677176" y="2722018"/>
            <a:ext cx="1681406" cy="1655836"/>
            <a:chOff x="10358150" y="1164285"/>
            <a:chExt cx="4939329" cy="2591522"/>
          </a:xfrm>
        </p:grpSpPr>
        <p:sp>
          <p:nvSpPr>
            <p:cNvPr id="21" name="Oval Callout 76">
              <a:extLst>
                <a:ext uri="{FF2B5EF4-FFF2-40B4-BE49-F238E27FC236}">
                  <a16:creationId xmlns:a16="http://schemas.microsoft.com/office/drawing/2014/main" id="{5FB5B67C-1DB0-583E-8967-F3DB59DE911E}"/>
                </a:ext>
              </a:extLst>
            </p:cNvPr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86A4D5-AC7A-BDEF-1FBD-8D3520D00B3F}"/>
                </a:ext>
              </a:extLst>
            </p:cNvPr>
            <p:cNvSpPr txBox="1"/>
            <p:nvPr/>
          </p:nvSpPr>
          <p:spPr>
            <a:xfrm>
              <a:off x="10929352" y="1515144"/>
              <a:ext cx="3940521" cy="866992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749834"/>
                <a:ext cx="1268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37360"/>
                <a:ext cx="14414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91298"/>
                <a:ext cx="15974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08978"/>
                <a:ext cx="1362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84640"/>
                <a:ext cx="130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660850"/>
                <a:ext cx="11441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87176"/>
                <a:ext cx="1335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44652"/>
                <a:ext cx="1261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09792"/>
                <a:ext cx="1416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56609"/>
                <a:ext cx="1897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14648"/>
                <a:ext cx="14279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66958" y="2793534"/>
                <a:ext cx="584775" cy="1527878"/>
                <a:chOff x="8366958" y="2793534"/>
                <a:chExt cx="584775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99862"/>
                  <a:ext cx="12583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9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0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1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11 - 4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11 - 4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44&quot;&gt;&lt;object type=&quot;3&quot; unique_id=&quot;10545&quot;&gt;&lt;property id=&quot;20148&quot; value=&quot;5&quot;/&gt;&lt;property id=&quot;20300&quot; value=&quot;Slide 1&quot;/&gt;&lt;property id=&quot;20307&quot; value=&quot;256&quot;/&gt;&lt;/object&gt;&lt;object type=&quot;3&quot; unique_id=&quot;10546&quot;&gt;&lt;property id=&quot;20148&quot; value=&quot;5&quot;/&gt;&lt;property id=&quot;20300&quot; value=&quot;Slide 2&quot;/&gt;&lt;property id=&quot;20307&quot; value=&quot;286&quot;/&gt;&lt;/object&gt;&lt;object type=&quot;3&quot; unique_id=&quot;10547&quot;&gt;&lt;property id=&quot;20148&quot; value=&quot;5&quot;/&gt;&lt;property id=&quot;20300&quot; value=&quot;Slide 3&quot;/&gt;&lt;property id=&quot;20307&quot; value=&quot;298&quot;/&gt;&lt;/object&gt;&lt;object type=&quot;3&quot; unique_id=&quot;10548&quot;&gt;&lt;property id=&quot;20148&quot; value=&quot;5&quot;/&gt;&lt;property id=&quot;20300&quot; value=&quot;Slide 4&quot;/&gt;&lt;property id=&quot;20307&quot; value=&quot;299&quot;/&gt;&lt;/object&gt;&lt;object type=&quot;3&quot; unique_id=&quot;10549&quot;&gt;&lt;property id=&quot;20148&quot; value=&quot;5&quot;/&gt;&lt;property id=&quot;20300&quot; value=&quot;Slide 5&quot;/&gt;&lt;property id=&quot;20307&quot; value=&quot;294&quot;/&gt;&lt;/object&gt;&lt;object type=&quot;3&quot; unique_id=&quot;10550&quot;&gt;&lt;property id=&quot;20148&quot; value=&quot;5&quot;/&gt;&lt;property id=&quot;20300&quot; value=&quot;Slide 6&quot;/&gt;&lt;property id=&quot;20307&quot; value=&quot;301&quot;/&gt;&lt;/object&gt;&lt;object type=&quot;3&quot; unique_id=&quot;10551&quot;&gt;&lt;property id=&quot;20148&quot; value=&quot;5&quot;/&gt;&lt;property id=&quot;20300&quot; value=&quot;Slide 7&quot;/&gt;&lt;property id=&quot;20307&quot; value=&quot;300&quot;/&gt;&lt;/object&gt;&lt;object type=&quot;3&quot; unique_id=&quot;10552&quot;&gt;&lt;property id=&quot;20148&quot; value=&quot;5&quot;/&gt;&lt;property id=&quot;20300&quot; value=&quot;Slide 8&quot;/&gt;&lt;property id=&quot;20307&quot; value=&quot;304&quot;/&gt;&lt;/object&gt;&lt;object type=&quot;3&quot; unique_id=&quot;10553&quot;&gt;&lt;property id=&quot;20148&quot; value=&quot;5&quot;/&gt;&lt;property id=&quot;20300&quot; value=&quot;Slide 9&quot;/&gt;&lt;property id=&quot;20307&quot; value=&quot;306&quot;/&gt;&lt;/object&gt;&lt;object type=&quot;3&quot; unique_id=&quot;10554&quot;&gt;&lt;property id=&quot;20148&quot; value=&quot;5&quot;/&gt;&lt;property id=&quot;20300&quot; value=&quot;Slide 10&quot;/&gt;&lt;property id=&quot;20307&quot; value=&quot;319&quot;/&gt;&lt;/object&gt;&lt;object type=&quot;3&quot; unique_id=&quot;10555&quot;&gt;&lt;property id=&quot;20148&quot; value=&quot;5&quot;/&gt;&lt;property id=&quot;20300&quot; value=&quot;Slide 11&quot;/&gt;&lt;property id=&quot;20307&quot; value=&quot;320&quot;/&gt;&lt;/object&gt;&lt;object type=&quot;3&quot; unique_id=&quot;10556&quot;&gt;&lt;property id=&quot;20148&quot; value=&quot;5&quot;/&gt;&lt;property id=&quot;20300&quot; value=&quot;Slide 12&quot;/&gt;&lt;property id=&quot;20307&quot; value=&quot;318&quot;/&gt;&lt;/object&gt;&lt;object type=&quot;3&quot; unique_id=&quot;10557&quot;&gt;&lt;property id=&quot;20148&quot; value=&quot;5&quot;/&gt;&lt;property id=&quot;20300&quot; value=&quot;Slide 13&quot;/&gt;&lt;property id=&quot;20307&quot; value=&quot;321&quot;/&gt;&lt;/object&gt;&lt;object type=&quot;3&quot; unique_id=&quot;10558&quot;&gt;&lt;property id=&quot;20148&quot; value=&quot;5&quot;/&gt;&lt;property id=&quot;20300&quot; value=&quot;Slide 14&quot;/&gt;&lt;property id=&quot;20307&quot; value=&quot;322&quot;/&gt;&lt;/object&gt;&lt;object type=&quot;3&quot; unique_id=&quot;10559&quot;&gt;&lt;property id=&quot;20148&quot; value=&quot;5&quot;/&gt;&lt;property id=&quot;20300&quot; value=&quot;Slide 15&quot;/&gt;&lt;property id=&quot;20307&quot; value=&quot;323&quot;/&gt;&lt;/object&gt;&lt;object type=&quot;3&quot; unique_id=&quot;10560&quot;&gt;&lt;property id=&quot;20148&quot; value=&quot;5&quot;/&gt;&lt;property id=&quot;20300&quot; value=&quot;Slide 16&quot;/&gt;&lt;property id=&quot;20307&quot; value=&quot;324&quot;/&gt;&lt;/object&gt;&lt;object type=&quot;3&quot; unique_id=&quot;10561&quot;&gt;&lt;property id=&quot;20148&quot; value=&quot;5&quot;/&gt;&lt;property id=&quot;20300&quot; value=&quot;Slide 17&quot;/&gt;&lt;property id=&quot;20307&quot; value=&quot;325&quot;/&gt;&lt;/object&gt;&lt;object type=&quot;3&quot; unique_id=&quot;10562&quot;&gt;&lt;property id=&quot;20148&quot; value=&quot;5&quot;/&gt;&lt;property id=&quot;20300&quot; value=&quot;Slide 18&quot;/&gt;&lt;property id=&quot;20307&quot; value=&quot;326&quot;/&gt;&lt;/object&gt;&lt;object type=&quot;3&quot; unique_id=&quot;10563&quot;&gt;&lt;property id=&quot;20148&quot; value=&quot;5&quot;/&gt;&lt;property id=&quot;20300&quot; value=&quot;Slide 19&quot;/&gt;&lt;property id=&quot;20307&quot; value=&quot;327&quot;/&gt;&lt;/object&gt;&lt;object type=&quot;3&quot; unique_id=&quot;10564&quot;&gt;&lt;property id=&quot;20148&quot; value=&quot;5&quot;/&gt;&lt;property id=&quot;20300&quot; value=&quot;Slide 20&quot;/&gt;&lt;property id=&quot;20307&quot; value=&quot;328&quot;/&gt;&lt;/object&gt;&lt;object type=&quot;3&quot; unique_id=&quot;10565&quot;&gt;&lt;property id=&quot;20148&quot; value=&quot;5&quot;/&gt;&lt;property id=&quot;20300&quot; value=&quot;Slide 21&quot;/&gt;&lt;property id=&quot;20307&quot; value=&quot;302&quot;/&gt;&lt;/object&gt;&lt;object type=&quot;3&quot; unique_id=&quot;10566&quot;&gt;&lt;property id=&quot;20148&quot; value=&quot;5&quot;/&gt;&lt;property id=&quot;20300&quot; value=&quot;Slide 22&quot;/&gt;&lt;property id=&quot;20307&quot; value=&quot;284&quot;/&gt;&lt;/object&gt;&lt;/object&gt;&lt;object type=&quot;8&quot; unique_id=&quot;1059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760</TotalTime>
  <Words>676</Words>
  <Application>Microsoft Office PowerPoint</Application>
  <PresentationFormat>Custom</PresentationFormat>
  <Paragraphs>153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黑体</vt:lpstr>
      <vt:lpstr>Arial</vt:lpstr>
      <vt:lpstr>Calibri</vt:lpstr>
      <vt:lpstr>iCiel Bambola</vt:lpstr>
      <vt:lpstr>iCiel Cadena</vt:lpstr>
      <vt:lpstr>iCiel Nabila</vt:lpstr>
      <vt:lpstr>iCiel Pony</vt:lpstr>
      <vt:lpstr>字魂17号-萌趣果冻体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Ngan Nguyen</cp:lastModifiedBy>
  <cp:revision>328</cp:revision>
  <dcterms:created xsi:type="dcterms:W3CDTF">2015-09-14T06:10:05Z</dcterms:created>
  <dcterms:modified xsi:type="dcterms:W3CDTF">2022-10-16T13:49:27Z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