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4" r:id="rId2"/>
  </p:sldMasterIdLst>
  <p:notesMasterIdLst>
    <p:notesMasterId r:id="rId15"/>
  </p:notesMasterIdLst>
  <p:sldIdLst>
    <p:sldId id="258" r:id="rId3"/>
    <p:sldId id="259" r:id="rId4"/>
    <p:sldId id="261" r:id="rId5"/>
    <p:sldId id="1572" r:id="rId6"/>
    <p:sldId id="281" r:id="rId7"/>
    <p:sldId id="282" r:id="rId8"/>
    <p:sldId id="290" r:id="rId9"/>
    <p:sldId id="2646" r:id="rId10"/>
    <p:sldId id="285" r:id="rId11"/>
    <p:sldId id="2647" r:id="rId12"/>
    <p:sldId id="291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2687637" y="-59373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6BCE-9AD2-402B-90E1-1D649EE99EE2}"/>
              </a:ext>
            </a:extLst>
          </p:cNvPr>
          <p:cNvSpPr txBox="1"/>
          <p:nvPr/>
        </p:nvSpPr>
        <p:spPr>
          <a:xfrm>
            <a:off x="3017408" y="6129662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197</Words>
  <Application>Microsoft Office PowerPoint</Application>
  <PresentationFormat>Widescreen</PresentationFormat>
  <Paragraphs>25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Georgia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Thảo Phương</cp:lastModifiedBy>
  <cp:revision>22</cp:revision>
  <dcterms:created xsi:type="dcterms:W3CDTF">2022-07-22T00:57:10Z</dcterms:created>
  <dcterms:modified xsi:type="dcterms:W3CDTF">2022-11-12T14:41:12Z</dcterms:modified>
</cp:coreProperties>
</file>