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19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4" r:id="rId16"/>
    <p:sldId id="1128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59" d="100"/>
          <a:sy n="5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6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www.facebook.com/huongthaoGADT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8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slide" Target="slide8.xm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11" Type="http://schemas.openxmlformats.org/officeDocument/2006/relationships/image" Target="../media/image42.gif"/><Relationship Id="rId5" Type="http://schemas.openxmlformats.org/officeDocument/2006/relationships/image" Target="../media/image44.gif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1.gif"/><Relationship Id="rId14" Type="http://schemas.openxmlformats.org/officeDocument/2006/relationships/slide" Target="slide9.xml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2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Số rổ cá Rô-bốt chia được 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cùng lúc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ECD015-BF24-408D-9F45-A979C8CBD48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4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301</Words>
  <Application>Microsoft Office PowerPoint</Application>
  <PresentationFormat>Widescreen</PresentationFormat>
  <Paragraphs>62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等线 Light</vt:lpstr>
      <vt:lpstr>字魂107号-萌趣欢乐体</vt:lpstr>
      <vt:lpstr>Arial</vt:lpstr>
      <vt:lpstr>Arial-Rounded</vt:lpstr>
      <vt:lpstr>Calibri</vt:lpstr>
      <vt:lpstr>Calibri Light</vt:lpstr>
      <vt:lpstr>Fredoka One</vt:lpstr>
      <vt:lpstr>Times New Roman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Thao Tran</cp:lastModifiedBy>
  <cp:revision>108</cp:revision>
  <dcterms:modified xsi:type="dcterms:W3CDTF">2022-09-25T12:39:25Z</dcterms:modified>
</cp:coreProperties>
</file>