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5" r:id="rId3"/>
    <p:sldId id="257" r:id="rId4"/>
    <p:sldId id="259" r:id="rId5"/>
    <p:sldId id="266" r:id="rId6"/>
    <p:sldId id="267" r:id="rId7"/>
    <p:sldId id="268" r:id="rId8"/>
    <p:sldId id="260" r:id="rId9"/>
    <p:sldId id="269" r:id="rId10"/>
    <p:sldId id="270" r:id="rId11"/>
    <p:sldId id="273" r:id="rId12"/>
    <p:sldId id="271" r:id="rId13"/>
    <p:sldId id="274" r:id="rId14"/>
  </p:sldIdLst>
  <p:sldSz cx="12192000" cy="6858000"/>
  <p:notesSz cx="6858000" cy="9144000"/>
  <p:custDataLst>
    <p:tags r:id="rId16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FEEEBD"/>
    <a:srgbClr val="2FBFC8"/>
    <a:srgbClr val="C00000"/>
    <a:srgbClr val="7030A0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32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939AA-11F1-4487-91CE-4F3303DB5656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23138-F3B8-42ED-8B00-519717185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42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07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5" Type="http://schemas.openxmlformats.org/officeDocument/2006/relationships/image" Target="../media/image19.png"/><Relationship Id="rId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microsoft.com/office/2007/relationships/hdphoto" Target="../media/hdphoto10.wdp"/><Relationship Id="rId5" Type="http://schemas.openxmlformats.org/officeDocument/2006/relationships/image" Target="../media/image20.png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openxmlformats.org/officeDocument/2006/relationships/image" Target="../media/image8.gif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image" Target="../media/image11.jpe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openxmlformats.org/officeDocument/2006/relationships/image" Target="../media/image8.gif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5.jpeg"/><Relationship Id="rId5" Type="http://schemas.microsoft.com/office/2007/relationships/hdphoto" Target="../media/hdphoto8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</a:t>
            </a:r>
            <a:r>
              <a:rPr lang="en-US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9</a:t>
            </a:r>
            <a:endParaRPr lang="vi-VN" sz="7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326850" y="4420214"/>
            <a:ext cx="53362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GIỮ VỆ SINH TRƯỜNG HỌC</a:t>
            </a:r>
            <a:endParaRPr lang="vi-VN" sz="66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</a:t>
            </a:r>
            <a:r>
              <a:rPr lang="en-US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2</a:t>
            </a:r>
            <a:endParaRPr lang="vi-VN" sz="36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TRƯỜNG HỌC</a:t>
            </a:r>
            <a:endParaRPr lang="vi-VN" sz="48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767825" y="2996344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pic>
        <p:nvPicPr>
          <p:cNvPr id="2" name="Picture 2" descr="School Building Cartoon, PNG, 650x600px, School, Building, Cartoon,  Cottage, Estate Download Free">
            <a:extLst>
              <a:ext uri="{FF2B5EF4-FFF2-40B4-BE49-F238E27FC236}">
                <a16:creationId xmlns:a16="http://schemas.microsoft.com/office/drawing/2014/main" id="{9228F680-2E63-4661-A35C-540FDAFE0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829" y="1827240"/>
            <a:ext cx="5947742" cy="435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00F478F-2759-4D9E-B5AD-DAB9BC2E305A}"/>
              </a:ext>
            </a:extLst>
          </p:cNvPr>
          <p:cNvGrpSpPr/>
          <p:nvPr/>
        </p:nvGrpSpPr>
        <p:grpSpPr>
          <a:xfrm>
            <a:off x="627401" y="1199309"/>
            <a:ext cx="11056837" cy="5405880"/>
            <a:chOff x="409685" y="1199309"/>
            <a:chExt cx="11056837" cy="540588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7321C204-B5E2-496C-9D9F-DF0591E00B60}"/>
                </a:ext>
              </a:extLst>
            </p:cNvPr>
            <p:cNvSpPr/>
            <p:nvPr/>
          </p:nvSpPr>
          <p:spPr>
            <a:xfrm>
              <a:off x="409685" y="1199309"/>
              <a:ext cx="11056837" cy="5405880"/>
            </a:xfrm>
            <a:prstGeom prst="roundRect">
              <a:avLst/>
            </a:prstGeom>
            <a:solidFill>
              <a:srgbClr val="C6EAF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FFCD35A-51C3-43BF-83F5-BADA22344DF9}"/>
                </a:ext>
              </a:extLst>
            </p:cNvPr>
            <p:cNvSpPr txBox="1"/>
            <p:nvPr/>
          </p:nvSpPr>
          <p:spPr>
            <a:xfrm>
              <a:off x="1235147" y="1472304"/>
              <a:ext cx="235720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6456820-7BB3-4BBA-89F8-EDA3F8487E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29" t="10455" r="66600" b="42132"/>
          <a:stretch/>
        </p:blipFill>
        <p:spPr>
          <a:xfrm>
            <a:off x="1106554" y="2126770"/>
            <a:ext cx="2335821" cy="21879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584B42-BD12-49B3-846F-952A32C09C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72" t="8937" r="42257" b="41960"/>
          <a:stretch/>
        </p:blipFill>
        <p:spPr>
          <a:xfrm>
            <a:off x="4674192" y="1946284"/>
            <a:ext cx="2335821" cy="22659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C3A804-5DCB-400F-91FC-A24487E6E0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27" t="56259" r="65920" b="-1948"/>
          <a:stretch/>
        </p:blipFill>
        <p:spPr>
          <a:xfrm>
            <a:off x="2922799" y="4314724"/>
            <a:ext cx="2489781" cy="21084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A695ED-869C-46DD-B081-484910242F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50" t="55669" r="40479" b="-3082"/>
          <a:stretch/>
        </p:blipFill>
        <p:spPr>
          <a:xfrm>
            <a:off x="6135608" y="4314724"/>
            <a:ext cx="2335821" cy="21879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6328F6-C2E0-4841-A060-3178A53894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593" t="13172" r="16455" b="4503"/>
          <a:stretch/>
        </p:blipFill>
        <p:spPr>
          <a:xfrm>
            <a:off x="8697180" y="2027888"/>
            <a:ext cx="2489781" cy="37990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A5FF8B-F09A-4F1A-9D38-E5EC8EFEB6B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696" y="195383"/>
            <a:ext cx="967939" cy="9144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7086FC-62B4-482B-A75B-2CE9771BD68A}"/>
              </a:ext>
            </a:extLst>
          </p:cNvPr>
          <p:cNvSpPr txBox="1"/>
          <p:nvPr/>
        </p:nvSpPr>
        <p:spPr>
          <a:xfrm>
            <a:off x="960467" y="124260"/>
            <a:ext cx="11056837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buổi</a:t>
            </a:r>
            <a:r>
              <a:rPr lang="en-US" sz="2800" dirty="0"/>
              <a:t> </a:t>
            </a:r>
            <a:r>
              <a:rPr lang="en-US" sz="2800" dirty="0" err="1"/>
              <a:t>vệ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sân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hướng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thầy</a:t>
            </a:r>
            <a:r>
              <a:rPr lang="en-US" sz="2800" dirty="0"/>
              <a:t>, </a:t>
            </a:r>
            <a:r>
              <a:rPr lang="en-US" sz="2800" dirty="0" err="1"/>
              <a:t>cô</a:t>
            </a:r>
            <a:r>
              <a:rPr lang="en-US" sz="2800" dirty="0"/>
              <a:t> </a:t>
            </a:r>
            <a:r>
              <a:rPr lang="en-US" sz="2800" dirty="0" err="1"/>
              <a:t>giáo</a:t>
            </a:r>
            <a:r>
              <a:rPr lang="en-US" sz="2800" dirty="0"/>
              <a:t>.</a:t>
            </a:r>
            <a:endParaRPr lang="vi-VN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080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00F478F-2759-4D9E-B5AD-DAB9BC2E305A}"/>
              </a:ext>
            </a:extLst>
          </p:cNvPr>
          <p:cNvGrpSpPr/>
          <p:nvPr/>
        </p:nvGrpSpPr>
        <p:grpSpPr>
          <a:xfrm>
            <a:off x="233754" y="145144"/>
            <a:ext cx="6733104" cy="5646056"/>
            <a:chOff x="409685" y="2438401"/>
            <a:chExt cx="11056837" cy="564605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7321C204-B5E2-496C-9D9F-DF0591E00B60}"/>
                </a:ext>
              </a:extLst>
            </p:cNvPr>
            <p:cNvSpPr/>
            <p:nvPr/>
          </p:nvSpPr>
          <p:spPr>
            <a:xfrm>
              <a:off x="409685" y="2438401"/>
              <a:ext cx="11056837" cy="5646056"/>
            </a:xfrm>
            <a:prstGeom prst="roundRect">
              <a:avLst/>
            </a:prstGeom>
            <a:solidFill>
              <a:srgbClr val="C6EAF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FFCD35A-51C3-43BF-83F5-BADA22344DF9}"/>
                </a:ext>
              </a:extLst>
            </p:cNvPr>
            <p:cNvSpPr txBox="1"/>
            <p:nvPr/>
          </p:nvSpPr>
          <p:spPr>
            <a:xfrm>
              <a:off x="1011312" y="2874154"/>
              <a:ext cx="10216860" cy="42675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>
                <a:lnSpc>
                  <a:spcPct val="200000"/>
                </a:lnSpc>
              </a:pP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1, 2: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Quét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sân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endPara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3, 4: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Chăm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sóc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bồn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endPara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tham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buổi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vệ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sân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3471DDB-8DF5-4D8B-81CF-E53CB3A0C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858" y="1473841"/>
            <a:ext cx="5165498" cy="33745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866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8C44BB-B213-4102-995D-97662C079D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4016736" y="142692"/>
            <a:ext cx="1166813" cy="9144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4847B1-52B3-41E1-80A7-86B3A18527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866124"/>
            <a:ext cx="4953000" cy="2905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ED174D-1E81-4817-A40B-02E0AD079A9C}"/>
              </a:ext>
            </a:extLst>
          </p:cNvPr>
          <p:cNvSpPr txBox="1"/>
          <p:nvPr/>
        </p:nvSpPr>
        <p:spPr>
          <a:xfrm>
            <a:off x="302610" y="1502839"/>
            <a:ext cx="11151351" cy="4536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ở “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măng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non”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Tưới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760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B5670A8-EA83-4310-83B9-E4A509C68AAA}"/>
              </a:ext>
            </a:extLst>
          </p:cNvPr>
          <p:cNvGrpSpPr/>
          <p:nvPr/>
        </p:nvGrpSpPr>
        <p:grpSpPr>
          <a:xfrm>
            <a:off x="0" y="523061"/>
            <a:ext cx="9157338" cy="4385310"/>
            <a:chOff x="407577" y="1147175"/>
            <a:chExt cx="9157338" cy="438531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5E3977F-7D4A-45AE-A01B-9C8227E8FBCB}"/>
                </a:ext>
              </a:extLst>
            </p:cNvPr>
            <p:cNvGrpSpPr/>
            <p:nvPr/>
          </p:nvGrpSpPr>
          <p:grpSpPr>
            <a:xfrm>
              <a:off x="407577" y="1147175"/>
              <a:ext cx="9157338" cy="4385310"/>
              <a:chOff x="407576" y="1147175"/>
              <a:chExt cx="10983021" cy="4385310"/>
            </a:xfrm>
          </p:grpSpPr>
          <p:sp>
            <p:nvSpPr>
              <p:cNvPr id="3" name="Cloud 2">
                <a:extLst>
                  <a:ext uri="{FF2B5EF4-FFF2-40B4-BE49-F238E27FC236}">
                    <a16:creationId xmlns:a16="http://schemas.microsoft.com/office/drawing/2014/main" id="{967375B0-3E7A-447B-8CF2-0D9B3D35878C}"/>
                  </a:ext>
                </a:extLst>
              </p:cNvPr>
              <p:cNvSpPr/>
              <p:nvPr/>
            </p:nvSpPr>
            <p:spPr>
              <a:xfrm>
                <a:off x="1066800" y="1147175"/>
                <a:ext cx="10058400" cy="4206970"/>
              </a:xfrm>
              <a:prstGeom prst="cloud">
                <a:avLst/>
              </a:prstGeom>
              <a:solidFill>
                <a:srgbClr val="6CD0F5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" name="Cloud 3">
                <a:extLst>
                  <a:ext uri="{FF2B5EF4-FFF2-40B4-BE49-F238E27FC236}">
                    <a16:creationId xmlns:a16="http://schemas.microsoft.com/office/drawing/2014/main" id="{9EED01F6-7D65-47E9-A26D-3019E7CC8060}"/>
                  </a:ext>
                </a:extLst>
              </p:cNvPr>
              <p:cNvSpPr/>
              <p:nvPr/>
            </p:nvSpPr>
            <p:spPr>
              <a:xfrm>
                <a:off x="1332197" y="1325515"/>
                <a:ext cx="10058400" cy="4206970"/>
              </a:xfrm>
              <a:prstGeom prst="cloud">
                <a:avLst/>
              </a:prstGeom>
              <a:solidFill>
                <a:schemeClr val="bg1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E1798E9B-7C2F-4FDE-9101-A8204B446F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EF5FF"/>
                  </a:clrFrom>
                  <a:clrTo>
                    <a:srgbClr val="FEF5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92453" l="0" r="98990">
                            <a14:foregroundMark x1="42424" y1="93396" x2="42424" y2="93396"/>
                            <a14:foregroundMark x1="58586" y1="93396" x2="58586" y2="93396"/>
                            <a14:foregroundMark x1="88889" y1="66038" x2="88889" y2="66038"/>
                            <a14:foregroundMark x1="92929" y1="54717" x2="92929" y2="54717"/>
                            <a14:foregroundMark x1="91919" y1="65094" x2="91919" y2="65094"/>
                            <a14:foregroundMark x1="93939" y1="31132" x2="93939" y2="31132"/>
                            <a14:foregroundMark x1="59596" y1="14151" x2="59596" y2="14151"/>
                            <a14:foregroundMark x1="60606" y1="11321" x2="60606" y2="11321"/>
                            <a14:foregroundMark x1="66667" y1="11321" x2="66667" y2="17925"/>
                            <a14:foregroundMark x1="26263" y1="48113" x2="0" y2="47170"/>
                            <a14:foregroundMark x1="0" y1="47170" x2="0" y2="47170"/>
                            <a14:foregroundMark x1="29293" y1="35849" x2="6061" y2="23585"/>
                            <a14:foregroundMark x1="6061" y1="23585" x2="0" y2="17925"/>
                            <a14:foregroundMark x1="30303" y1="30189" x2="30303" y2="3774"/>
                            <a14:foregroundMark x1="30303" y1="3774" x2="27273" y2="943"/>
                            <a14:foregroundMark x1="12121" y1="62264" x2="6061" y2="63208"/>
                            <a14:foregroundMark x1="18182" y1="76415" x2="17172" y2="80189"/>
                            <a14:foregroundMark x1="85859" y1="65094" x2="98990" y2="66981"/>
                            <a14:foregroundMark x1="83838" y1="77358" x2="92929" y2="80189"/>
                            <a14:foregroundMark x1="92929" y1="54717" x2="97980" y2="52830"/>
                            <a14:foregroundMark x1="88889" y1="47170" x2="97980" y2="48113"/>
                            <a14:foregroundMark x1="89899" y1="41509" x2="95960" y2="42453"/>
                            <a14:foregroundMark x1="13131" y1="29245" x2="29293" y2="30189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7576" y="1859562"/>
                <a:ext cx="2079051" cy="2226055"/>
              </a:xfrm>
              <a:prstGeom prst="roundRect">
                <a:avLst>
                  <a:gd name="adj" fmla="val 35715"/>
                </a:avLst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F01A423-3311-4028-8899-032196ED0D90}"/>
                </a:ext>
              </a:extLst>
            </p:cNvPr>
            <p:cNvSpPr txBox="1"/>
            <p:nvPr/>
          </p:nvSpPr>
          <p:spPr>
            <a:xfrm>
              <a:off x="2141032" y="2130086"/>
              <a:ext cx="6392228" cy="2597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ngôi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Giữ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gìn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vệ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bảo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vệ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cảnh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chính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VN" sz="28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9BAD0D9-61C7-4D70-8A00-CE48FF988F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80057" y="1235448"/>
            <a:ext cx="3162300" cy="4000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2921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2539" y="659616"/>
            <a:ext cx="6894456" cy="855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spcBef>
                <a:spcPts val="667"/>
              </a:spcBef>
            </a:pPr>
            <a:r>
              <a:rPr lang="en-US" sz="4400" b="1" dirty="0">
                <a:solidFill>
                  <a:srgbClr val="0070C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ĐẠT:</a:t>
            </a:r>
            <a:endParaRPr lang="vi-VN" sz="4400" b="1" dirty="0">
              <a:solidFill>
                <a:srgbClr val="0070C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13330" y="1712159"/>
            <a:ext cx="8816776" cy="1859317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>
                    <a:solidFill>
                      <a:prstClr val="white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03852" y="2632952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767358" y="1953784"/>
            <a:ext cx="9020988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dirty="0"/>
              <a:t>HS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giữ</a:t>
            </a:r>
            <a:r>
              <a:rPr lang="en-US" sz="2800" dirty="0"/>
              <a:t> </a:t>
            </a:r>
            <a:r>
              <a:rPr lang="en-US" sz="2800" dirty="0" err="1"/>
              <a:t>vệ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ở </a:t>
            </a:r>
            <a:r>
              <a:rPr lang="en-US" sz="2800" dirty="0" err="1"/>
              <a:t>trường</a:t>
            </a:r>
            <a:r>
              <a:rPr lang="en-US" sz="2800" dirty="0"/>
              <a:t>.</a:t>
            </a:r>
          </a:p>
        </p:txBody>
      </p:sp>
      <p:sp>
        <p:nvSpPr>
          <p:cNvPr id="35" name="TextBox 71"/>
          <p:cNvSpPr txBox="1"/>
          <p:nvPr/>
        </p:nvSpPr>
        <p:spPr>
          <a:xfrm>
            <a:off x="2811197" y="3045716"/>
            <a:ext cx="8809742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dirty="0"/>
              <a:t>HS </a:t>
            </a:r>
            <a:r>
              <a:rPr lang="en-US" sz="2800" dirty="0" err="1"/>
              <a:t>biết</a:t>
            </a:r>
            <a:r>
              <a:rPr lang="en-US" sz="2800" dirty="0"/>
              <a:t> chia </a:t>
            </a:r>
            <a:r>
              <a:rPr lang="en-US" sz="2800" dirty="0" err="1"/>
              <a:t>sẻ</a:t>
            </a:r>
            <a:r>
              <a:rPr lang="en-US" sz="2800" dirty="0"/>
              <a:t> </a:t>
            </a:r>
            <a:r>
              <a:rPr lang="en-US" sz="2800" dirty="0" err="1"/>
              <a:t>cảm</a:t>
            </a:r>
            <a:r>
              <a:rPr lang="en-US" sz="2800" dirty="0"/>
              <a:t> </a:t>
            </a:r>
            <a:r>
              <a:rPr lang="en-US" sz="2800" dirty="0" err="1"/>
              <a:t>nghĩ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bản</a:t>
            </a:r>
            <a:r>
              <a:rPr lang="en-US" sz="2800" dirty="0"/>
              <a:t> </a:t>
            </a:r>
            <a:r>
              <a:rPr lang="en-US" sz="2800" dirty="0" err="1"/>
              <a:t>thân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giữ</a:t>
            </a:r>
            <a:r>
              <a:rPr lang="en-US" sz="2800" dirty="0"/>
              <a:t> </a:t>
            </a:r>
            <a:r>
              <a:rPr lang="en-US" sz="2800" dirty="0" err="1"/>
              <a:t>vệ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,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đẹp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442178" y="3980761"/>
            <a:ext cx="8816776" cy="782968"/>
            <a:chOff x="2262744" y="1494923"/>
            <a:chExt cx="8016240" cy="665162"/>
          </a:xfrm>
        </p:grpSpPr>
        <p:grpSp>
          <p:nvGrpSpPr>
            <p:cNvPr id="20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28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400"/>
              </a:p>
            </p:txBody>
          </p:sp>
          <p:sp>
            <p:nvSpPr>
              <p:cNvPr id="29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400"/>
              </a:p>
            </p:txBody>
          </p:sp>
          <p:sp>
            <p:nvSpPr>
              <p:cNvPr id="30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 sz="2133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/>
            </a:p>
          </p:txBody>
        </p:sp>
      </p:grpSp>
      <p:sp>
        <p:nvSpPr>
          <p:cNvPr id="31" name="TextBox 71"/>
          <p:cNvSpPr txBox="1"/>
          <p:nvPr/>
        </p:nvSpPr>
        <p:spPr>
          <a:xfrm>
            <a:off x="3220759" y="4296019"/>
            <a:ext cx="8146298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lựa</a:t>
            </a:r>
            <a:r>
              <a:rPr lang="en-US" sz="2800" dirty="0"/>
              <a:t>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an </a:t>
            </a:r>
            <a:r>
              <a:rPr lang="en-US" sz="2800" dirty="0" err="1"/>
              <a:t>toàn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hướng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vui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 an </a:t>
            </a:r>
            <a:r>
              <a:rPr lang="en-US" sz="2800" dirty="0" err="1"/>
              <a:t>toàn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ở </a:t>
            </a:r>
            <a:r>
              <a:rPr lang="en-US" sz="2800" dirty="0" err="1"/>
              <a:t>trường</a:t>
            </a:r>
            <a:r>
              <a:rPr lang="en-US" sz="2800" dirty="0"/>
              <a:t>.</a:t>
            </a:r>
            <a:endParaRPr lang="zh-CN" altLang="en-US" sz="28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2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A67D93-BD84-4168-BC2A-96DEEC6C1B73}"/>
              </a:ext>
            </a:extLst>
          </p:cNvPr>
          <p:cNvSpPr/>
          <p:nvPr/>
        </p:nvSpPr>
        <p:spPr>
          <a:xfrm>
            <a:off x="95845" y="2448965"/>
            <a:ext cx="6636327" cy="1960069"/>
          </a:xfrm>
          <a:prstGeom prst="rect">
            <a:avLst/>
          </a:prstGeom>
          <a:solidFill>
            <a:schemeClr val="accent1">
              <a:lumMod val="40000"/>
              <a:lumOff val="60000"/>
              <a:alpha val="8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VN" sz="3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C8510E-6B95-4FF9-9695-A9A1E2A18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750" y="2343735"/>
            <a:ext cx="5507762" cy="33468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617EFA-3A27-4981-A0B7-D9A6F58D212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7612" y="1486226"/>
            <a:ext cx="849467" cy="998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FD33F9-EC6E-4FDA-BF7B-9700DBF31A1C}"/>
              </a:ext>
            </a:extLst>
          </p:cNvPr>
          <p:cNvSpPr txBox="1"/>
          <p:nvPr/>
        </p:nvSpPr>
        <p:spPr>
          <a:xfrm>
            <a:off x="1727079" y="1200837"/>
            <a:ext cx="94886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Cho </a:t>
            </a: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đang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. </a:t>
            </a:r>
          </a:p>
          <a:p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mà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tình</a:t>
            </a:r>
            <a:r>
              <a:rPr lang="en-US" sz="3200" dirty="0"/>
              <a:t>? </a:t>
            </a:r>
            <a:r>
              <a:rPr lang="en-US" sz="3200" dirty="0" err="1"/>
              <a:t>Vì</a:t>
            </a:r>
            <a:r>
              <a:rPr lang="en-US" sz="3200" dirty="0"/>
              <a:t> </a:t>
            </a:r>
            <a:r>
              <a:rPr lang="en-US" sz="3200" dirty="0" err="1"/>
              <a:t>sao</a:t>
            </a:r>
            <a:r>
              <a:rPr lang="en-US" sz="3200" dirty="0"/>
              <a:t>?</a:t>
            </a:r>
            <a:endParaRPr lang="vi-VN" sz="32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CA1955-F0CE-4AD8-90CF-8F76D4DDF3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75" y="3010013"/>
            <a:ext cx="7515225" cy="3629025"/>
          </a:xfrm>
          <a:prstGeom prst="rect">
            <a:avLst/>
          </a:prstGeom>
        </p:spPr>
      </p:pic>
      <p:pic>
        <p:nvPicPr>
          <p:cNvPr id="2050" name="Picture 2" descr="The JoyPixels Crying Face Emoji Animation by JoyPixels | Crying face,  Animated emoticons, Crying emoji">
            <a:extLst>
              <a:ext uri="{FF2B5EF4-FFF2-40B4-BE49-F238E27FC236}">
                <a16:creationId xmlns:a16="http://schemas.microsoft.com/office/drawing/2014/main" id="{2C65FDF9-4B89-4E39-9930-8C51E2D646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66" y="3429000"/>
            <a:ext cx="3455233" cy="259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0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F9AD40-7C7A-408B-9543-7E0DB4AD3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117" y="671356"/>
            <a:ext cx="8824416" cy="5084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The JoyPixels Crying Face Emoji Animation by JoyPixels | Crying face,  Animated emoticons, Crying emoji">
            <a:extLst>
              <a:ext uri="{FF2B5EF4-FFF2-40B4-BE49-F238E27FC236}">
                <a16:creationId xmlns:a16="http://schemas.microsoft.com/office/drawing/2014/main" id="{CE1B56C7-B6BA-4894-A173-E63A77F7AA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533" y="2101706"/>
            <a:ext cx="2965555" cy="222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042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D4B8FE-0D20-4000-BF1B-960FBFE64C8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C4EBFC"/>
              </a:clrFrom>
              <a:clrTo>
                <a:srgbClr val="C4EB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089" y="899410"/>
            <a:ext cx="8894931" cy="4601980"/>
          </a:xfrm>
          <a:prstGeom prst="rect">
            <a:avLst/>
          </a:prstGeom>
        </p:spPr>
      </p:pic>
      <p:pic>
        <p:nvPicPr>
          <p:cNvPr id="5122" name="Picture 2" descr="Free A Cartoon Smile, Download Free A Cartoon Smile png images, Free  ClipArts on Clipart Library">
            <a:extLst>
              <a:ext uri="{FF2B5EF4-FFF2-40B4-BE49-F238E27FC236}">
                <a16:creationId xmlns:a16="http://schemas.microsoft.com/office/drawing/2014/main" id="{704F8297-D336-4399-BED7-4C6DB100C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319" y="2610279"/>
            <a:ext cx="1616947" cy="161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795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108C7D-082B-415C-BE48-2658B45CC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4379" y="176288"/>
            <a:ext cx="6445772" cy="5850777"/>
          </a:xfrm>
          <a:prstGeom prst="rect">
            <a:avLst/>
          </a:prstGeom>
        </p:spPr>
      </p:pic>
      <p:pic>
        <p:nvPicPr>
          <p:cNvPr id="4098" name="Picture 2" descr="The JoyPixels Crying Face Emoji Animation by JoyPixels | Crying face,  Animated emoticons, Crying emoji">
            <a:extLst>
              <a:ext uri="{FF2B5EF4-FFF2-40B4-BE49-F238E27FC236}">
                <a16:creationId xmlns:a16="http://schemas.microsoft.com/office/drawing/2014/main" id="{AC7942AD-7F49-402F-B836-4312402041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432" y="1590831"/>
            <a:ext cx="4334656" cy="325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841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77" y="438648"/>
            <a:ext cx="907027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1311404" y="438648"/>
            <a:ext cx="1036103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Thảo</a:t>
            </a:r>
            <a:r>
              <a:rPr lang="en-US" sz="2800" dirty="0"/>
              <a:t> </a:t>
            </a:r>
            <a:r>
              <a:rPr lang="en-US" sz="2800" dirty="0" err="1"/>
              <a:t>luận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ra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,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giữ</a:t>
            </a:r>
            <a:r>
              <a:rPr lang="en-US" sz="2800" dirty="0"/>
              <a:t> </a:t>
            </a:r>
            <a:r>
              <a:rPr lang="en-US" sz="2800" dirty="0" err="1"/>
              <a:t>vệ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ở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.</a:t>
            </a:r>
            <a:endParaRPr lang="vi-VN" sz="28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3EFE29-4F20-4E04-8F30-96CDEA8727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54336" y="4395377"/>
            <a:ext cx="1166813" cy="9144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C1F3C5-B5C8-45FA-A053-64EF9E92FC19}"/>
              </a:ext>
            </a:extLst>
          </p:cNvPr>
          <p:cNvSpPr txBox="1"/>
          <p:nvPr/>
        </p:nvSpPr>
        <p:spPr>
          <a:xfrm>
            <a:off x="916247" y="4852578"/>
            <a:ext cx="11151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ute Little Kid Boy Confused With Question Mark | Kids cartoon characters, Cartoon  kids, Kid character">
            <a:extLst>
              <a:ext uri="{FF2B5EF4-FFF2-40B4-BE49-F238E27FC236}">
                <a16:creationId xmlns:a16="http://schemas.microsoft.com/office/drawing/2014/main" id="{6C326E89-781B-4804-BDF7-6A175141C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105" y="1670748"/>
            <a:ext cx="3254895" cy="325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5E3977F-7D4A-45AE-A01B-9C8227E8FBCB}"/>
              </a:ext>
            </a:extLst>
          </p:cNvPr>
          <p:cNvGrpSpPr/>
          <p:nvPr/>
        </p:nvGrpSpPr>
        <p:grpSpPr>
          <a:xfrm>
            <a:off x="407576" y="1147175"/>
            <a:ext cx="10983021" cy="4385310"/>
            <a:chOff x="407576" y="1147175"/>
            <a:chExt cx="10983021" cy="4385310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967375B0-3E7A-447B-8CF2-0D9B3D35878C}"/>
                </a:ext>
              </a:extLst>
            </p:cNvPr>
            <p:cNvSpPr/>
            <p:nvPr/>
          </p:nvSpPr>
          <p:spPr>
            <a:xfrm>
              <a:off x="1066800" y="1147175"/>
              <a:ext cx="10058400" cy="4206970"/>
            </a:xfrm>
            <a:prstGeom prst="cloud">
              <a:avLst/>
            </a:prstGeom>
            <a:solidFill>
              <a:srgbClr val="6CD0F5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9EED01F6-7D65-47E9-A26D-3019E7CC8060}"/>
                </a:ext>
              </a:extLst>
            </p:cNvPr>
            <p:cNvSpPr/>
            <p:nvPr/>
          </p:nvSpPr>
          <p:spPr>
            <a:xfrm>
              <a:off x="1332197" y="1325515"/>
              <a:ext cx="10058400" cy="4206970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1798E9B-7C2F-4FDE-9101-A8204B446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5FF"/>
                </a:clrFrom>
                <a:clrTo>
                  <a:srgbClr val="FEF5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2453" l="0" r="98990">
                          <a14:foregroundMark x1="42424" y1="93396" x2="42424" y2="93396"/>
                          <a14:foregroundMark x1="58586" y1="93396" x2="58586" y2="93396"/>
                          <a14:foregroundMark x1="88889" y1="66038" x2="88889" y2="66038"/>
                          <a14:foregroundMark x1="92929" y1="54717" x2="92929" y2="54717"/>
                          <a14:foregroundMark x1="91919" y1="65094" x2="91919" y2="65094"/>
                          <a14:foregroundMark x1="93939" y1="31132" x2="93939" y2="31132"/>
                          <a14:foregroundMark x1="59596" y1="14151" x2="59596" y2="14151"/>
                          <a14:foregroundMark x1="60606" y1="11321" x2="60606" y2="11321"/>
                          <a14:foregroundMark x1="66667" y1="11321" x2="66667" y2="17925"/>
                          <a14:foregroundMark x1="26263" y1="48113" x2="0" y2="47170"/>
                          <a14:foregroundMark x1="0" y1="47170" x2="0" y2="47170"/>
                          <a14:foregroundMark x1="29293" y1="35849" x2="6061" y2="23585"/>
                          <a14:foregroundMark x1="6061" y1="23585" x2="0" y2="17925"/>
                          <a14:foregroundMark x1="30303" y1="30189" x2="30303" y2="3774"/>
                          <a14:foregroundMark x1="30303" y1="3774" x2="27273" y2="943"/>
                          <a14:foregroundMark x1="12121" y1="62264" x2="6061" y2="63208"/>
                          <a14:foregroundMark x1="18182" y1="76415" x2="17172" y2="80189"/>
                          <a14:foregroundMark x1="85859" y1="65094" x2="98990" y2="66981"/>
                          <a14:foregroundMark x1="83838" y1="77358" x2="92929" y2="80189"/>
                          <a14:foregroundMark x1="92929" y1="54717" x2="97980" y2="52830"/>
                          <a14:foregroundMark x1="88889" y1="47170" x2="97980" y2="48113"/>
                          <a14:foregroundMark x1="89899" y1="41509" x2="95960" y2="42453"/>
                          <a14:foregroundMark x1="13131" y1="29245" x2="29293" y2="30189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7576" y="1859562"/>
              <a:ext cx="2079051" cy="2226055"/>
            </a:xfrm>
            <a:prstGeom prst="roundRect">
              <a:avLst>
                <a:gd name="adj" fmla="val 35715"/>
              </a:avLst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F01A423-3311-4028-8899-032196ED0D90}"/>
              </a:ext>
            </a:extLst>
          </p:cNvPr>
          <p:cNvSpPr txBox="1"/>
          <p:nvPr/>
        </p:nvSpPr>
        <p:spPr>
          <a:xfrm>
            <a:off x="2571100" y="2159169"/>
            <a:ext cx="8032050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VN" sz="3600" dirty="0">
              <a:ln>
                <a:solidFill>
                  <a:srgbClr val="3D871F"/>
                </a:solidFill>
              </a:ln>
              <a:solidFill>
                <a:srgbClr val="3D87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961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9.Giuvesinhtruonghoc[20210613102520415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366</Words>
  <Application>Microsoft Office PowerPoint</Application>
  <PresentationFormat>Widescreen</PresentationFormat>
  <Paragraphs>34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Arial-Rounded</vt:lpstr>
      <vt:lpstr>Calibri</vt:lpstr>
      <vt:lpstr>iCiel Crocante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Tuyết Nguyễn thi</cp:lastModifiedBy>
  <cp:revision>44</cp:revision>
  <dcterms:created xsi:type="dcterms:W3CDTF">2021-06-02T02:35:09Z</dcterms:created>
  <dcterms:modified xsi:type="dcterms:W3CDTF">2022-10-29T14:53:38Z</dcterms:modified>
</cp:coreProperties>
</file>