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74" r:id="rId4"/>
    <p:sldId id="276" r:id="rId5"/>
    <p:sldId id="293" r:id="rId6"/>
    <p:sldId id="298" r:id="rId7"/>
    <p:sldId id="334" r:id="rId8"/>
    <p:sldId id="295" r:id="rId9"/>
    <p:sldId id="299" r:id="rId10"/>
    <p:sldId id="302" r:id="rId11"/>
    <p:sldId id="277" r:id="rId12"/>
    <p:sldId id="278" r:id="rId13"/>
  </p:sldIdLst>
  <p:sldSz cx="12192000" cy="6858000"/>
  <p:notesSz cx="6858000" cy="9144000"/>
  <p:embeddedFontLst>
    <p:embeddedFont>
      <p:font typeface="Britannic Bold" panose="020B0903060703020204" pitchFamily="34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Arial Black" panose="020B0A04020102020204" pitchFamily="3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AF3FF"/>
    <a:srgbClr val="0A8E3A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2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4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5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7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721996" y="1433356"/>
            <a:ext cx="10125400" cy="22159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7: What do you like doing</a:t>
            </a:r>
            <a:r>
              <a:rPr lang="vi-VN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2 (page </a:t>
            </a:r>
            <a:r>
              <a:rPr lang="vi-VN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8+</a:t>
            </a:r>
            <a:r>
              <a:rPr lang="vi-VN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9)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8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8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12" y="1631736"/>
            <a:ext cx="11217153" cy="3241786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737486" y="418065"/>
            <a:ext cx="3344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/>
          <p:cNvSpPr/>
          <p:nvPr/>
        </p:nvSpPr>
        <p:spPr>
          <a:xfrm>
            <a:off x="8554280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9220034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Mspham-0936082789"/>
          <p:cNvSpPr/>
          <p:nvPr/>
        </p:nvSpPr>
        <p:spPr>
          <a:xfrm>
            <a:off x="9885788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10551541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7415126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1866615" y="429142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10211159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4641395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9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85" y="447477"/>
            <a:ext cx="9360044" cy="6045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2502" y="332594"/>
            <a:ext cx="2417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79" y="3034077"/>
            <a:ext cx="1704223" cy="49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77" y="3034077"/>
            <a:ext cx="1559258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39" y="5993482"/>
            <a:ext cx="1804585" cy="499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513" y="5984428"/>
            <a:ext cx="235198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57" y="1172751"/>
            <a:ext cx="10915084" cy="445892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13955" y="40988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524520"/>
            <a:ext cx="4306284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77" y="688444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301389"/>
            <a:ext cx="3863697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553393" y="1948375"/>
            <a:ext cx="3804788" cy="818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1027" idx="0"/>
          </p:cNvCxnSpPr>
          <p:nvPr/>
        </p:nvCxnSpPr>
        <p:spPr>
          <a:xfrm>
            <a:off x="6358181" y="1948375"/>
            <a:ext cx="51473" cy="1374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358181" y="1948375"/>
            <a:ext cx="1590667" cy="122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58181" y="1948375"/>
            <a:ext cx="3385933" cy="582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414445" y="44697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TV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56224" y="453778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bike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419184" y="5677795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640169" y="5518775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</p:txBody>
      </p:sp>
      <p:pic>
        <p:nvPicPr>
          <p:cNvPr id="1025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05" y="2263159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7-L2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50" y="3563811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15" y="3322413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25" y="3211393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v2/TA4T1SHS/U7-L2-2-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14" y="2130860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-0936082789"/>
          <p:cNvSpPr/>
          <p:nvPr/>
        </p:nvSpPr>
        <p:spPr>
          <a:xfrm>
            <a:off x="4974949" y="5731197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a kite</a:t>
            </a:r>
          </a:p>
        </p:txBody>
      </p:sp>
      <p:cxnSp>
        <p:nvCxnSpPr>
          <p:cNvPr id="30" name="Straight Arrow Connector 29"/>
          <p:cNvCxnSpPr>
            <a:stCxn id="20" idx="2"/>
          </p:cNvCxnSpPr>
          <p:nvPr/>
        </p:nvCxnSpPr>
        <p:spPr>
          <a:xfrm flipH="1">
            <a:off x="4418138" y="1948375"/>
            <a:ext cx="1940043" cy="153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3" grpId="0"/>
      <p:bldP spid="35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417245" y="1733373"/>
            <a:ext cx="3132981" cy="1191816"/>
          </a:xfrm>
          <a:prstGeom prst="wedgeRoundRectCallout">
            <a:avLst>
              <a:gd name="adj1" fmla="val 68309"/>
              <a:gd name="adj2" fmla="val 4881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doing?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26935" y="355360"/>
            <a:ext cx="1933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 Let’s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talk.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7245" y="3528696"/>
            <a:ext cx="3053351" cy="105560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699498" y="3973762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78" y="300154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0212" y="2875191"/>
            <a:ext cx="1151192" cy="115119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345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spc="-15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lang="en-US" sz="3200" b="1" spc="-15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" descr="https://s.sachmem.vn/public/images/v2/TA4T1SHS/U7-L2-2-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 bwMode="auto">
          <a:xfrm>
            <a:off x="7759897" y="1151941"/>
            <a:ext cx="1432376" cy="22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955377" y="1671114"/>
            <a:ext cx="48045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your hobby?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</p:spTree>
    <p:extLst>
      <p:ext uri="{BB962C8B-B14F-4D97-AF65-F5344CB8AC3E}">
        <p14:creationId xmlns:p14="http://schemas.microsoft.com/office/powerpoint/2010/main" val="132003576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swimming.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flying kites.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riding the 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431" y="811427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239909" y="16711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12544585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dancing.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cooking.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riding the 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3" descr="https://s.sachmem.vn/public/images/v2/TA4T1SHS/U7-L1-2-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38" y="1784223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3897936" y="886215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12877460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taking photos.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with cats.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eating.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789" y="751235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239911" y="16711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5136607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321</Words>
  <Application>Microsoft Office PowerPoint</Application>
  <PresentationFormat>Widescreen</PresentationFormat>
  <Paragraphs>84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Britannic Bold</vt:lpstr>
      <vt:lpstr>Calibri Light</vt:lpstr>
      <vt:lpstr>Calibri</vt:lpstr>
      <vt:lpstr>Tahoma</vt:lpstr>
      <vt:lpstr>Times New Roman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63</cp:revision>
  <dcterms:created xsi:type="dcterms:W3CDTF">2021-05-23T02:18:58Z</dcterms:created>
  <dcterms:modified xsi:type="dcterms:W3CDTF">2022-11-16T14:21:45Z</dcterms:modified>
</cp:coreProperties>
</file>