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02" r:id="rId3"/>
    <p:sldId id="292" r:id="rId4"/>
    <p:sldId id="334" r:id="rId5"/>
    <p:sldId id="306" r:id="rId6"/>
    <p:sldId id="355" r:id="rId7"/>
    <p:sldId id="356" r:id="rId8"/>
    <p:sldId id="337" r:id="rId9"/>
    <p:sldId id="372" r:id="rId10"/>
    <p:sldId id="373" r:id="rId11"/>
    <p:sldId id="315" r:id="rId12"/>
    <p:sldId id="329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4"/>
    <p:restoredTop sz="95915"/>
  </p:normalViewPr>
  <p:slideViewPr>
    <p:cSldViewPr snapToGrid="0">
      <p:cViewPr varScale="1">
        <p:scale>
          <a:sx n="61" d="100"/>
          <a:sy n="61" d="100"/>
        </p:scale>
        <p:origin x="4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38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124F459-2B41-3511-B5F1-AA115C19B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8" y="467691"/>
            <a:ext cx="5181600" cy="93980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6BFBAFB-CAAA-DCAB-972F-72FC4AEA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22" y="651842"/>
            <a:ext cx="6032500" cy="939800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0FC2ED-2D4A-D635-3577-CC3DD9713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4" y="1775793"/>
            <a:ext cx="11748052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</a:t>
            </a:r>
            <a:r>
              <a:rPr lang="en-US" sz="3600" i="1">
                <a:solidFill>
                  <a:srgbClr val="0070C0"/>
                </a:solidFill>
              </a:rPr>
              <a:t>hearts </a:t>
            </a:r>
            <a:r>
              <a:rPr lang="en-US" sz="3600" i="1" smtClean="0">
                <a:solidFill>
                  <a:srgbClr val="0070C0"/>
                </a:solidFill>
              </a:rPr>
              <a:t>vocabulary, </a:t>
            </a:r>
            <a:r>
              <a:rPr lang="en-US" sz="3600" i="1" dirty="0">
                <a:solidFill>
                  <a:srgbClr val="0070C0"/>
                </a:solidFill>
              </a:rPr>
              <a:t>the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28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22.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39 SB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identify 5 school supplies and use them in questions.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eraser, ruler, pencil, notebook, pencil case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Is this your eraser?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it is./No, it isn't.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Are these your notebooks?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they are./No, they aren't. </a:t>
            </a:r>
            <a:endParaRPr lang="en-US" sz="6000" i="1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8413" y="6708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eraser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ruler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pencil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notebook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pencil case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D2-TRACK 1.mp3" descr="CD2-TRACK 1.mp3">
            <a:hlinkClick r:id="" action="ppaction://media"/>
            <a:extLst>
              <a:ext uri="{FF2B5EF4-FFF2-40B4-BE49-F238E27FC236}">
                <a16:creationId xmlns:a16="http://schemas.microsoft.com/office/drawing/2014/main" id="{EFF1DDCA-2F6D-20F3-9E56-D61737D90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1606" y="523922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4" y="46677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204E9BF8-6DE3-8C21-AFD2-C0291E01B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119"/>
            <a:ext cx="2526973" cy="2425153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77CCC-989B-8FF3-9986-0CB99E3EC1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04" y="2244291"/>
            <a:ext cx="2447059" cy="2348459"/>
          </a:xfrm>
          <a:prstGeom prst="rect">
            <a:avLst/>
          </a:prstGeom>
        </p:spPr>
      </p:pic>
      <p:pic>
        <p:nvPicPr>
          <p:cNvPr id="29" name="Picture 28" descr="A picture containing text, stationary, writing implement, screenshot&#10;&#10;Description automatically generated">
            <a:extLst>
              <a:ext uri="{FF2B5EF4-FFF2-40B4-BE49-F238E27FC236}">
                <a16:creationId xmlns:a16="http://schemas.microsoft.com/office/drawing/2014/main" id="{9F70E0D2-6A2A-077D-F99D-1DCE44758F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894" y="2157119"/>
            <a:ext cx="2526973" cy="2425153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040A443-72F4-09EF-BC12-0D39F63DD7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030" y="2127437"/>
            <a:ext cx="2579737" cy="2475791"/>
          </a:xfrm>
          <a:prstGeom prst="rect">
            <a:avLst/>
          </a:prstGeom>
        </p:spPr>
      </p:pic>
      <p:pic>
        <p:nvPicPr>
          <p:cNvPr id="33" name="Picture 3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C4ABA56-F045-88F6-1BF9-3979450D61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788" y="2199161"/>
            <a:ext cx="2438663" cy="2340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0DB819E-79F2-FCFE-23F0-7D4B303D80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72" y="580407"/>
            <a:ext cx="34671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9D2BCB6-572F-880A-1F1A-500104B95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371600"/>
            <a:ext cx="11785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317189" y="2343731"/>
            <a:ext cx="3152726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Is this your eraser?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4672084" y="3245808"/>
            <a:ext cx="334457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it is./No, it isn’t.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1609EC-2F76-4EB8-AEC8-4F2BB40A642E}"/>
              </a:ext>
            </a:extLst>
          </p:cNvPr>
          <p:cNvSpPr/>
          <p:nvPr/>
        </p:nvSpPr>
        <p:spPr>
          <a:xfrm>
            <a:off x="2317189" y="3877815"/>
            <a:ext cx="4547073" cy="67640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Are these your notebooks?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67F1CC-E059-6143-27E5-17DB9CA23F6D}"/>
              </a:ext>
            </a:extLst>
          </p:cNvPr>
          <p:cNvSpPr/>
          <p:nvPr/>
        </p:nvSpPr>
        <p:spPr>
          <a:xfrm>
            <a:off x="3196378" y="4797619"/>
            <a:ext cx="4547073" cy="676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they are./No, they aren't.</a:t>
            </a:r>
            <a:endParaRPr lang="en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2.mp3" descr="CD2-TRACK 2.mp3">
            <a:hlinkClick r:id="" action="ppaction://media"/>
            <a:extLst>
              <a:ext uri="{FF2B5EF4-FFF2-40B4-BE49-F238E27FC236}">
                <a16:creationId xmlns:a16="http://schemas.microsoft.com/office/drawing/2014/main" id="{30A2D366-55E9-88EC-E53E-77E6C1448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3600" y="432031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48421EB-AF14-8F2B-5778-AD6B2081EA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2" y="504458"/>
            <a:ext cx="54229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851882CD-87F4-EC57-B2F4-232B34357D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" y="2515201"/>
            <a:ext cx="1767519" cy="1936750"/>
          </a:xfrm>
          <a:prstGeom prst="rect">
            <a:avLst/>
          </a:prstGeom>
        </p:spPr>
      </p:pic>
      <p:pic>
        <p:nvPicPr>
          <p:cNvPr id="8" name="Picture 7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945B57E5-B7E5-DB0F-9257-DF9BD224C5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856" y="3303720"/>
            <a:ext cx="1767519" cy="1635895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F59543B-8AFB-A386-A3C6-8EC76BCB62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50" y="1324807"/>
            <a:ext cx="6513156" cy="1041399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E811F16-2C08-35F9-1F9E-1074ECD819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58" y="2560193"/>
            <a:ext cx="4774498" cy="118971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BC7AF6-688D-1AE0-6AB1-95480522D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318" y="3811470"/>
            <a:ext cx="5065082" cy="1189711"/>
          </a:xfrm>
          <a:prstGeom prst="rect">
            <a:avLst/>
          </a:prstGeom>
        </p:spPr>
      </p:pic>
      <p:pic>
        <p:nvPicPr>
          <p:cNvPr id="16" name="Picture 15" descr="A picture containing text, stationary, file folder&#10;&#10;Description automatically generated">
            <a:extLst>
              <a:ext uri="{FF2B5EF4-FFF2-40B4-BE49-F238E27FC236}">
                <a16:creationId xmlns:a16="http://schemas.microsoft.com/office/drawing/2014/main" id="{45D936AF-97CD-FD6B-C042-2E4E0491C9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06" y="3811470"/>
            <a:ext cx="1117600" cy="96520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25734F2-FB91-5315-042D-3EE2A444BD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43" y="5001180"/>
            <a:ext cx="6339907" cy="1189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FBCF16-BA94-5ABA-5951-5C7AA173546D}"/>
              </a:ext>
            </a:extLst>
          </p:cNvPr>
          <p:cNvSpPr txBox="1"/>
          <p:nvPr/>
        </p:nvSpPr>
        <p:spPr>
          <a:xfrm>
            <a:off x="8563602" y="643638"/>
            <a:ext cx="362839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hear the sound.</a:t>
            </a:r>
          </a:p>
        </p:txBody>
      </p:sp>
      <p:pic>
        <p:nvPicPr>
          <p:cNvPr id="3" name="CD2-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168</Words>
  <Application>Microsoft Office PowerPoint</Application>
  <PresentationFormat>Widescreen</PresentationFormat>
  <Paragraphs>37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138</cp:revision>
  <dcterms:created xsi:type="dcterms:W3CDTF">2020-12-08T03:17:05Z</dcterms:created>
  <dcterms:modified xsi:type="dcterms:W3CDTF">2022-11-16T02:33:30Z</dcterms:modified>
</cp:coreProperties>
</file>