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56" r:id="rId4"/>
    <p:sldId id="277" r:id="rId5"/>
    <p:sldId id="264" r:id="rId6"/>
    <p:sldId id="272" r:id="rId7"/>
    <p:sldId id="278" r:id="rId8"/>
    <p:sldId id="279" r:id="rId9"/>
    <p:sldId id="280" r:id="rId10"/>
    <p:sldId id="302" r:id="rId11"/>
    <p:sldId id="276" r:id="rId12"/>
    <p:sldId id="281" r:id="rId13"/>
    <p:sldId id="301" r:id="rId14"/>
    <p:sldId id="282" r:id="rId15"/>
    <p:sldId id="303" r:id="rId16"/>
    <p:sldId id="270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CC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FBD456-5177-4033-B866-44A028640944}" v="111" dt="2021-12-21T15:02:29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12" autoAdjust="0"/>
    <p:restoredTop sz="93947" autoAdjust="0"/>
  </p:normalViewPr>
  <p:slideViewPr>
    <p:cSldViewPr snapToGrid="0">
      <p:cViewPr varScale="1">
        <p:scale>
          <a:sx n="77" d="100"/>
          <a:sy n="77" d="100"/>
        </p:scale>
        <p:origin x="11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hung Nguyen" userId="177559efd2366614" providerId="Windows Live" clId="Web-{50FBD456-5177-4033-B866-44A028640944}"/>
    <pc:docChg chg="addSld delSld modSld sldOrd">
      <pc:chgData name="Nhung Nguyen" userId="177559efd2366614" providerId="Windows Live" clId="Web-{50FBD456-5177-4033-B866-44A028640944}" dt="2021-12-21T15:02:29.292" v="71"/>
      <pc:docMkLst>
        <pc:docMk/>
      </pc:docMkLst>
      <pc:sldChg chg="delSp modSp delAnim">
        <pc:chgData name="Nhung Nguyen" userId="177559efd2366614" providerId="Windows Live" clId="Web-{50FBD456-5177-4033-B866-44A028640944}" dt="2021-12-21T15:02:07.760" v="69"/>
        <pc:sldMkLst>
          <pc:docMk/>
          <pc:sldMk cId="2232845012" sldId="256"/>
        </pc:sldMkLst>
        <pc:spChg chg="del mod">
          <ac:chgData name="Nhung Nguyen" userId="177559efd2366614" providerId="Windows Live" clId="Web-{50FBD456-5177-4033-B866-44A028640944}" dt="2021-12-21T15:02:07.760" v="69"/>
          <ac:spMkLst>
            <pc:docMk/>
            <pc:sldMk cId="2232845012" sldId="256"/>
            <ac:spMk id="16" creationId="{00000000-0000-0000-0000-000000000000}"/>
          </ac:spMkLst>
        </pc:spChg>
        <pc:picChg chg="del">
          <ac:chgData name="Nhung Nguyen" userId="177559efd2366614" providerId="Windows Live" clId="Web-{50FBD456-5177-4033-B866-44A028640944}" dt="2021-12-21T15:02:03.369" v="67"/>
          <ac:picMkLst>
            <pc:docMk/>
            <pc:sldMk cId="2232845012" sldId="256"/>
            <ac:picMk id="44" creationId="{F1C8417D-AB61-406B-B21F-44D866442EEE}"/>
          </ac:picMkLst>
        </pc:picChg>
      </pc:sldChg>
      <pc:sldChg chg="del">
        <pc:chgData name="Nhung Nguyen" userId="177559efd2366614" providerId="Windows Live" clId="Web-{50FBD456-5177-4033-B866-44A028640944}" dt="2021-12-21T14:48:02.697" v="0"/>
        <pc:sldMkLst>
          <pc:docMk/>
          <pc:sldMk cId="2812410410" sldId="264"/>
        </pc:sldMkLst>
      </pc:sldChg>
      <pc:sldChg chg="delSp">
        <pc:chgData name="Nhung Nguyen" userId="177559efd2366614" providerId="Windows Live" clId="Web-{50FBD456-5177-4033-B866-44A028640944}" dt="2021-12-21T14:52:15.561" v="25"/>
        <pc:sldMkLst>
          <pc:docMk/>
          <pc:sldMk cId="2282026975" sldId="270"/>
        </pc:sldMkLst>
        <pc:spChg chg="del">
          <ac:chgData name="Nhung Nguyen" userId="177559efd2366614" providerId="Windows Live" clId="Web-{50FBD456-5177-4033-B866-44A028640944}" dt="2021-12-21T14:52:15.561" v="25"/>
          <ac:spMkLst>
            <pc:docMk/>
            <pc:sldMk cId="2282026975" sldId="270"/>
            <ac:spMk id="17" creationId="{00000000-0000-0000-0000-000000000000}"/>
          </ac:spMkLst>
        </pc:spChg>
      </pc:sldChg>
      <pc:sldChg chg="delSp modSp">
        <pc:chgData name="Nhung Nguyen" userId="177559efd2366614" providerId="Windows Live" clId="Web-{50FBD456-5177-4033-B866-44A028640944}" dt="2021-12-21T15:00:28.743" v="66" actId="1076"/>
        <pc:sldMkLst>
          <pc:docMk/>
          <pc:sldMk cId="1790959735" sldId="272"/>
        </pc:sldMkLst>
        <pc:spChg chg="mod">
          <ac:chgData name="Nhung Nguyen" userId="177559efd2366614" providerId="Windows Live" clId="Web-{50FBD456-5177-4033-B866-44A028640944}" dt="2021-12-21T15:00:28.743" v="66" actId="1076"/>
          <ac:spMkLst>
            <pc:docMk/>
            <pc:sldMk cId="1790959735" sldId="272"/>
            <ac:spMk id="8" creationId="{14B26D2C-1BC9-4238-BC4C-795267AEDD6F}"/>
          </ac:spMkLst>
        </pc:spChg>
        <pc:spChg chg="del">
          <ac:chgData name="Nhung Nguyen" userId="177559efd2366614" providerId="Windows Live" clId="Web-{50FBD456-5177-4033-B866-44A028640944}" dt="2021-12-21T14:48:07.572" v="1"/>
          <ac:spMkLst>
            <pc:docMk/>
            <pc:sldMk cId="1790959735" sldId="272"/>
            <ac:spMk id="9" creationId="{00000000-0000-0000-0000-000000000000}"/>
          </ac:spMkLst>
        </pc:spChg>
      </pc:sldChg>
      <pc:sldChg chg="delSp modSp">
        <pc:chgData name="Nhung Nguyen" userId="177559efd2366614" providerId="Windows Live" clId="Web-{50FBD456-5177-4033-B866-44A028640944}" dt="2021-12-21T14:50:44.200" v="4"/>
        <pc:sldMkLst>
          <pc:docMk/>
          <pc:sldMk cId="2332616152" sldId="273"/>
        </pc:sldMkLst>
        <pc:spChg chg="del">
          <ac:chgData name="Nhung Nguyen" userId="177559efd2366614" providerId="Windows Live" clId="Web-{50FBD456-5177-4033-B866-44A028640944}" dt="2021-12-21T14:50:44.200" v="4"/>
          <ac:spMkLst>
            <pc:docMk/>
            <pc:sldMk cId="2332616152" sldId="273"/>
            <ac:spMk id="5" creationId="{00000000-0000-0000-0000-000000000000}"/>
          </ac:spMkLst>
        </pc:spChg>
        <pc:spChg chg="mod">
          <ac:chgData name="Nhung Nguyen" userId="177559efd2366614" providerId="Windows Live" clId="Web-{50FBD456-5177-4033-B866-44A028640944}" dt="2021-12-21T14:50:39.794" v="2" actId="14100"/>
          <ac:spMkLst>
            <pc:docMk/>
            <pc:sldMk cId="2332616152" sldId="273"/>
            <ac:spMk id="8" creationId="{14B26D2C-1BC9-4238-BC4C-795267AEDD6F}"/>
          </ac:spMkLst>
        </pc:spChg>
        <pc:spChg chg="mod">
          <ac:chgData name="Nhung Nguyen" userId="177559efd2366614" providerId="Windows Live" clId="Web-{50FBD456-5177-4033-B866-44A028640944}" dt="2021-12-21T14:50:42.138" v="3" actId="14100"/>
          <ac:spMkLst>
            <pc:docMk/>
            <pc:sldMk cId="2332616152" sldId="273"/>
            <ac:spMk id="9" creationId="{14B26D2C-1BC9-4238-BC4C-795267AEDD6F}"/>
          </ac:spMkLst>
        </pc:spChg>
      </pc:sldChg>
      <pc:sldChg chg="delSp modSp">
        <pc:chgData name="Nhung Nguyen" userId="177559efd2366614" providerId="Windows Live" clId="Web-{50FBD456-5177-4033-B866-44A028640944}" dt="2021-12-21T14:51:02.044" v="7"/>
        <pc:sldMkLst>
          <pc:docMk/>
          <pc:sldMk cId="1497723632" sldId="274"/>
        </pc:sldMkLst>
        <pc:spChg chg="del">
          <ac:chgData name="Nhung Nguyen" userId="177559efd2366614" providerId="Windows Live" clId="Web-{50FBD456-5177-4033-B866-44A028640944}" dt="2021-12-21T14:51:02.044" v="7"/>
          <ac:spMkLst>
            <pc:docMk/>
            <pc:sldMk cId="1497723632" sldId="274"/>
            <ac:spMk id="5" creationId="{00000000-0000-0000-0000-000000000000}"/>
          </ac:spMkLst>
        </pc:spChg>
        <pc:spChg chg="mod">
          <ac:chgData name="Nhung Nguyen" userId="177559efd2366614" providerId="Windows Live" clId="Web-{50FBD456-5177-4033-B866-44A028640944}" dt="2021-12-21T14:50:49.653" v="5" actId="14100"/>
          <ac:spMkLst>
            <pc:docMk/>
            <pc:sldMk cId="1497723632" sldId="274"/>
            <ac:spMk id="10" creationId="{14B26D2C-1BC9-4238-BC4C-795267AEDD6F}"/>
          </ac:spMkLst>
        </pc:spChg>
        <pc:spChg chg="mod">
          <ac:chgData name="Nhung Nguyen" userId="177559efd2366614" providerId="Windows Live" clId="Web-{50FBD456-5177-4033-B866-44A028640944}" dt="2021-12-21T14:50:52.122" v="6" actId="14100"/>
          <ac:spMkLst>
            <pc:docMk/>
            <pc:sldMk cId="1497723632" sldId="274"/>
            <ac:spMk id="11" creationId="{14B26D2C-1BC9-4238-BC4C-795267AEDD6F}"/>
          </ac:spMkLst>
        </pc:spChg>
      </pc:sldChg>
      <pc:sldChg chg="delSp modSp">
        <pc:chgData name="Nhung Nguyen" userId="177559efd2366614" providerId="Windows Live" clId="Web-{50FBD456-5177-4033-B866-44A028640944}" dt="2021-12-21T15:02:29.292" v="71"/>
        <pc:sldMkLst>
          <pc:docMk/>
          <pc:sldMk cId="3355955844" sldId="275"/>
        </pc:sldMkLst>
        <pc:spChg chg="del">
          <ac:chgData name="Nhung Nguyen" userId="177559efd2366614" providerId="Windows Live" clId="Web-{50FBD456-5177-4033-B866-44A028640944}" dt="2021-12-21T14:51:09.451" v="9"/>
          <ac:spMkLst>
            <pc:docMk/>
            <pc:sldMk cId="3355955844" sldId="275"/>
            <ac:spMk id="5" creationId="{00000000-0000-0000-0000-000000000000}"/>
          </ac:spMkLst>
        </pc:spChg>
        <pc:spChg chg="mod">
          <ac:chgData name="Nhung Nguyen" userId="177559efd2366614" providerId="Windows Live" clId="Web-{50FBD456-5177-4033-B866-44A028640944}" dt="2021-12-21T14:51:05.997" v="8" actId="14100"/>
          <ac:spMkLst>
            <pc:docMk/>
            <pc:sldMk cId="3355955844" sldId="275"/>
            <ac:spMk id="8" creationId="{14B26D2C-1BC9-4238-BC4C-795267AEDD6F}"/>
          </ac:spMkLst>
        </pc:spChg>
        <pc:spChg chg="mod">
          <ac:chgData name="Nhung Nguyen" userId="177559efd2366614" providerId="Windows Live" clId="Web-{50FBD456-5177-4033-B866-44A028640944}" dt="2021-12-21T15:02:29.292" v="71"/>
          <ac:spMkLst>
            <pc:docMk/>
            <pc:sldMk cId="3355955844" sldId="275"/>
            <ac:spMk id="9" creationId="{14B26D2C-1BC9-4238-BC4C-795267AEDD6F}"/>
          </ac:spMkLst>
        </pc:spChg>
      </pc:sldChg>
      <pc:sldChg chg="delSp modSp">
        <pc:chgData name="Nhung Nguyen" userId="177559efd2366614" providerId="Windows Live" clId="Web-{50FBD456-5177-4033-B866-44A028640944}" dt="2021-12-21T14:52:10.264" v="24"/>
        <pc:sldMkLst>
          <pc:docMk/>
          <pc:sldMk cId="3439283864" sldId="276"/>
        </pc:sldMkLst>
        <pc:spChg chg="mod">
          <ac:chgData name="Nhung Nguyen" userId="177559efd2366614" providerId="Windows Live" clId="Web-{50FBD456-5177-4033-B866-44A028640944}" dt="2021-12-21T14:52:07.123" v="23"/>
          <ac:spMkLst>
            <pc:docMk/>
            <pc:sldMk cId="3439283864" sldId="276"/>
            <ac:spMk id="12" creationId="{14B26D2C-1BC9-4238-BC4C-795267AEDD6F}"/>
          </ac:spMkLst>
        </pc:spChg>
        <pc:spChg chg="mod">
          <ac:chgData name="Nhung Nguyen" userId="177559efd2366614" providerId="Windows Live" clId="Web-{50FBD456-5177-4033-B866-44A028640944}" dt="2021-12-21T14:52:10.264" v="24"/>
          <ac:spMkLst>
            <pc:docMk/>
            <pc:sldMk cId="3439283864" sldId="276"/>
            <ac:spMk id="15" creationId="{14B26D2C-1BC9-4238-BC4C-795267AEDD6F}"/>
          </ac:spMkLst>
        </pc:spChg>
        <pc:spChg chg="del">
          <ac:chgData name="Nhung Nguyen" userId="177559efd2366614" providerId="Windows Live" clId="Web-{50FBD456-5177-4033-B866-44A028640944}" dt="2021-12-21T14:51:28.263" v="12"/>
          <ac:spMkLst>
            <pc:docMk/>
            <pc:sldMk cId="3439283864" sldId="276"/>
            <ac:spMk id="17" creationId="{00000000-0000-0000-0000-000000000000}"/>
          </ac:spMkLst>
        </pc:spChg>
      </pc:sldChg>
      <pc:sldChg chg="delSp modSp add ord">
        <pc:chgData name="Nhung Nguyen" userId="177559efd2366614" providerId="Windows Live" clId="Web-{50FBD456-5177-4033-B866-44A028640944}" dt="2021-12-21T15:02:13.432" v="70"/>
        <pc:sldMkLst>
          <pc:docMk/>
          <pc:sldMk cId="2454958529" sldId="277"/>
        </pc:sldMkLst>
        <pc:spChg chg="del">
          <ac:chgData name="Nhung Nguyen" userId="177559efd2366614" providerId="Windows Live" clId="Web-{50FBD456-5177-4033-B866-44A028640944}" dt="2021-12-21T15:02:13.432" v="70"/>
          <ac:spMkLst>
            <pc:docMk/>
            <pc:sldMk cId="2454958529" sldId="277"/>
            <ac:spMk id="6" creationId="{F3962611-9784-4F87-A4B1-1852956918F3}"/>
          </ac:spMkLst>
        </pc:spChg>
        <pc:spChg chg="mod">
          <ac:chgData name="Nhung Nguyen" userId="177559efd2366614" providerId="Windows Live" clId="Web-{50FBD456-5177-4033-B866-44A028640944}" dt="2021-12-21T15:00:08.289" v="49"/>
          <ac:spMkLst>
            <pc:docMk/>
            <pc:sldMk cId="2454958529" sldId="277"/>
            <ac:spMk id="7" creationId="{8335C7F1-7D73-42EF-972E-05DE2BB5909A}"/>
          </ac:spMkLst>
        </pc:spChg>
        <pc:spChg chg="mod">
          <ac:chgData name="Nhung Nguyen" userId="177559efd2366614" providerId="Windows Live" clId="Web-{50FBD456-5177-4033-B866-44A028640944}" dt="2021-12-21T14:59:51.476" v="36" actId="1076"/>
          <ac:spMkLst>
            <pc:docMk/>
            <pc:sldMk cId="2454958529" sldId="277"/>
            <ac:spMk id="8" creationId="{86A14355-88C9-4328-B899-C6DA64E46706}"/>
          </ac:spMkLst>
        </pc:spChg>
        <pc:spChg chg="mod">
          <ac:chgData name="Nhung Nguyen" userId="177559efd2366614" providerId="Windows Live" clId="Web-{50FBD456-5177-4033-B866-44A028640944}" dt="2021-12-21T15:00:03.430" v="48" actId="1076"/>
          <ac:spMkLst>
            <pc:docMk/>
            <pc:sldMk cId="2454958529" sldId="277"/>
            <ac:spMk id="11" creationId="{FA022A75-22EB-481E-8CA2-69B773B0AAD2}"/>
          </ac:spMkLst>
        </pc:spChg>
      </pc:sldChg>
      <pc:sldChg chg="new del ord">
        <pc:chgData name="Nhung Nguyen" userId="177559efd2366614" providerId="Windows Live" clId="Web-{50FBD456-5177-4033-B866-44A028640944}" dt="2021-12-21T14:59:12.163" v="28"/>
        <pc:sldMkLst>
          <pc:docMk/>
          <pc:sldMk cId="2547202509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33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8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979" y="157866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1"/>
            <a:ext cx="2656517" cy="2668892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739399" y="2627792"/>
            <a:ext cx="69960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ĐOẠN VĂN TẢ MỘT ĐỒ VẬT 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999753" y="3571806"/>
            <a:ext cx="2682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Trang 15</a:t>
            </a: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41B76EA1-5302-4560-89FD-87AE744D8B34}"/>
              </a:ext>
            </a:extLst>
          </p:cNvPr>
          <p:cNvSpPr txBox="1"/>
          <p:nvPr/>
        </p:nvSpPr>
        <p:spPr>
          <a:xfrm>
            <a:off x="3345989" y="1291999"/>
            <a:ext cx="7399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LUYỆN TẬP – TIẾT 5  </a:t>
            </a: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F27EBC5-EF99-3E44-BD1A-EF880CF26D1D}"/>
              </a:ext>
            </a:extLst>
          </p:cNvPr>
          <p:cNvSpPr/>
          <p:nvPr/>
        </p:nvSpPr>
        <p:spPr>
          <a:xfrm>
            <a:off x="-435428" y="1872343"/>
            <a:ext cx="3026229" cy="311331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đồ vật tránh nắng, mưa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7F5EAC-B148-2642-8952-11768A02C26A}"/>
              </a:ext>
            </a:extLst>
          </p:cNvPr>
          <p:cNvSpPr/>
          <p:nvPr/>
        </p:nvSpPr>
        <p:spPr>
          <a:xfrm>
            <a:off x="3026227" y="261257"/>
            <a:ext cx="4463143" cy="10450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 là đồ vật gì?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F93F62-5717-C847-9666-0CADF4EEA233}"/>
              </a:ext>
            </a:extLst>
          </p:cNvPr>
          <p:cNvSpPr/>
          <p:nvPr/>
        </p:nvSpPr>
        <p:spPr>
          <a:xfrm>
            <a:off x="3026227" y="1621974"/>
            <a:ext cx="4463143" cy="14695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(hình dáng, màu sắc, chất liệu,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E7E60D-CE57-0140-98D5-692FF15400AF}"/>
              </a:ext>
            </a:extLst>
          </p:cNvPr>
          <p:cNvSpPr/>
          <p:nvPr/>
        </p:nvSpPr>
        <p:spPr>
          <a:xfrm>
            <a:off x="3026227" y="3472543"/>
            <a:ext cx="4463143" cy="14695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thường dùng đồ vật vào lúc nào?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584997-2FA3-B145-A983-746458539E02}"/>
              </a:ext>
            </a:extLst>
          </p:cNvPr>
          <p:cNvSpPr/>
          <p:nvPr/>
        </p:nvSpPr>
        <p:spPr>
          <a:xfrm>
            <a:off x="3026227" y="5257797"/>
            <a:ext cx="4463143" cy="14695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cảm của em đối với đồ vật đó?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5218DC31-FED2-5243-8007-317FBFACF474}"/>
              </a:ext>
            </a:extLst>
          </p:cNvPr>
          <p:cNvSpPr/>
          <p:nvPr/>
        </p:nvSpPr>
        <p:spPr>
          <a:xfrm>
            <a:off x="8164285" y="108856"/>
            <a:ext cx="3156857" cy="1197429"/>
          </a:xfrm>
          <a:prstGeom prst="cloud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ũ, ô, áo mưa, nón ,…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90F0859D-F42A-A944-9F3B-47FD221516AD}"/>
              </a:ext>
            </a:extLst>
          </p:cNvPr>
          <p:cNvSpPr/>
          <p:nvPr/>
        </p:nvSpPr>
        <p:spPr>
          <a:xfrm>
            <a:off x="7728857" y="1621974"/>
            <a:ext cx="4615543" cy="119742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E7DC903D-8CE3-8440-B7AA-42C62EC31E27}"/>
              </a:ext>
            </a:extLst>
          </p:cNvPr>
          <p:cNvSpPr/>
          <p:nvPr/>
        </p:nvSpPr>
        <p:spPr>
          <a:xfrm>
            <a:off x="7728857" y="2873828"/>
            <a:ext cx="4615543" cy="119742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DBF9869F-0653-3641-98D0-7EA008B693FE}"/>
              </a:ext>
            </a:extLst>
          </p:cNvPr>
          <p:cNvSpPr/>
          <p:nvPr/>
        </p:nvSpPr>
        <p:spPr>
          <a:xfrm>
            <a:off x="7728857" y="4343398"/>
            <a:ext cx="5377547" cy="119742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DCF9EE78-7C9B-234F-9200-665775A3D0EA}"/>
              </a:ext>
            </a:extLst>
          </p:cNvPr>
          <p:cNvSpPr/>
          <p:nvPr/>
        </p:nvSpPr>
        <p:spPr>
          <a:xfrm>
            <a:off x="7529591" y="5660571"/>
            <a:ext cx="5377547" cy="119742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10DB7E-16BF-A44E-8F4E-ADFF1E2261AC}"/>
              </a:ext>
            </a:extLst>
          </p:cNvPr>
          <p:cNvCxnSpPr/>
          <p:nvPr/>
        </p:nvCxnSpPr>
        <p:spPr>
          <a:xfrm flipV="1">
            <a:off x="1890793" y="783771"/>
            <a:ext cx="1135434" cy="1277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F404C6-E725-6E45-8CF5-9A8D9A397D4A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2458510" y="2356759"/>
            <a:ext cx="567717" cy="462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778589C-597F-1642-9D5B-D6A4CB398A82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524656" y="3807278"/>
            <a:ext cx="501571" cy="400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339261B-45E9-3540-B47F-AFC93A54EFED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606934" y="4846080"/>
            <a:ext cx="1419293" cy="1146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BE32D95-F7C4-B24A-A75F-5E60BDDA336F}"/>
              </a:ext>
            </a:extLst>
          </p:cNvPr>
          <p:cNvCxnSpPr>
            <a:cxnSpLocks/>
          </p:cNvCxnSpPr>
          <p:nvPr/>
        </p:nvCxnSpPr>
        <p:spPr>
          <a:xfrm flipV="1">
            <a:off x="7451916" y="727405"/>
            <a:ext cx="839677" cy="6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DE4D4B-EAF9-144F-93B1-FEFB48B66B95}"/>
              </a:ext>
            </a:extLst>
          </p:cNvPr>
          <p:cNvCxnSpPr>
            <a:cxnSpLocks/>
          </p:cNvCxnSpPr>
          <p:nvPr/>
        </p:nvCxnSpPr>
        <p:spPr>
          <a:xfrm>
            <a:off x="7504957" y="2273500"/>
            <a:ext cx="3667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909EF5C-02A4-6748-A9DC-7622DC5C9FCA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7451916" y="2273500"/>
            <a:ext cx="291258" cy="1199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3C4062F-6D9B-0A4B-B826-570BC294F2F2}"/>
              </a:ext>
            </a:extLst>
          </p:cNvPr>
          <p:cNvCxnSpPr>
            <a:cxnSpLocks/>
          </p:cNvCxnSpPr>
          <p:nvPr/>
        </p:nvCxnSpPr>
        <p:spPr>
          <a:xfrm>
            <a:off x="7489370" y="4343398"/>
            <a:ext cx="382384" cy="502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F85CEC5-C557-1344-8047-90F98740E4A7}"/>
              </a:ext>
            </a:extLst>
          </p:cNvPr>
          <p:cNvCxnSpPr>
            <a:cxnSpLocks/>
          </p:cNvCxnSpPr>
          <p:nvPr/>
        </p:nvCxnSpPr>
        <p:spPr>
          <a:xfrm>
            <a:off x="7504956" y="5992582"/>
            <a:ext cx="183399" cy="266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576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183074" y="192466"/>
            <a:ext cx="10777433" cy="1077218"/>
            <a:chOff x="238537" y="232458"/>
            <a:chExt cx="10777433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722280" y="232458"/>
              <a:ext cx="10293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Viết 3 – 5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mưa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E87A7DF2-D4E2-4F10-90DB-0C986B1F9C62}"/>
              </a:ext>
            </a:extLst>
          </p:cNvPr>
          <p:cNvGraphicFramePr>
            <a:graphicFrameLocks noGrp="1"/>
          </p:cNvGraphicFramePr>
          <p:nvPr/>
        </p:nvGraphicFramePr>
        <p:xfrm>
          <a:off x="1183074" y="2153707"/>
          <a:ext cx="10022541" cy="2550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2541">
                  <a:extLst>
                    <a:ext uri="{9D8B030D-6E8A-4147-A177-3AD203B41FA5}">
                      <a16:colId xmlns:a16="http://schemas.microsoft.com/office/drawing/2014/main" val="31436231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166733"/>
                  </a:ext>
                </a:extLst>
              </a:tr>
              <a:tr h="71416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848885"/>
                  </a:ext>
                </a:extLst>
              </a:tr>
              <a:tr h="82492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sạch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3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lùi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ô.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9791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57EF749-F910-40D3-8C24-6EDB3B8E402B}"/>
              </a:ext>
            </a:extLst>
          </p:cNvPr>
          <p:cNvSpPr txBox="1"/>
          <p:nvPr/>
        </p:nvSpPr>
        <p:spPr>
          <a:xfrm>
            <a:off x="3097078" y="1630487"/>
            <a:ext cx="5997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TIÊU CHÍ VIẾT ĐOẠN VĂN</a:t>
            </a:r>
          </a:p>
        </p:txBody>
      </p:sp>
    </p:spTree>
    <p:extLst>
      <p:ext uri="{BB962C8B-B14F-4D97-AF65-F5344CB8AC3E}">
        <p14:creationId xmlns:p14="http://schemas.microsoft.com/office/powerpoint/2010/main" val="342998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7A41997-6BD4-B54B-94C8-78549530E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0" b="-1"/>
          <a:stretch/>
        </p:blipFill>
        <p:spPr bwMode="auto">
          <a:xfrm>
            <a:off x="720035" y="0"/>
            <a:ext cx="2825390" cy="220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4B9635-DAD1-B542-B38C-AA356B452073}"/>
              </a:ext>
            </a:extLst>
          </p:cNvPr>
          <p:cNvSpPr txBox="1"/>
          <p:nvPr/>
        </p:nvSpPr>
        <p:spPr>
          <a:xfrm>
            <a:off x="570974" y="2509849"/>
            <a:ext cx="11047002" cy="512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F14C40-5DEB-1F4F-B73E-748A17DA1613}"/>
              </a:ext>
            </a:extLst>
          </p:cNvPr>
          <p:cNvSpPr txBox="1"/>
          <p:nvPr/>
        </p:nvSpPr>
        <p:spPr>
          <a:xfrm>
            <a:off x="4682733" y="931759"/>
            <a:ext cx="5176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tham khảo</a:t>
            </a:r>
          </a:p>
        </p:txBody>
      </p:sp>
    </p:spTree>
    <p:extLst>
      <p:ext uri="{BB962C8B-B14F-4D97-AF65-F5344CB8AC3E}">
        <p14:creationId xmlns:p14="http://schemas.microsoft.com/office/powerpoint/2010/main" val="3453280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714672"/>
            <a:chOff x="774356" y="888444"/>
            <a:chExt cx="1018729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trúc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9500934" cy="1063263"/>
            <a:chOff x="752655" y="2065203"/>
            <a:chExt cx="9500934" cy="106326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1970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3-5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2961871" y="4306457"/>
            <a:ext cx="8478999" cy="714672"/>
            <a:chOff x="778314" y="3315253"/>
            <a:chExt cx="7796853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6491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bền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8968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81A45A-BB2E-4820-8251-88BCB79E0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" y="0"/>
            <a:ext cx="12192000" cy="67687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35C7F1-7D73-42EF-972E-05DE2BB5909A}"/>
              </a:ext>
            </a:extLst>
          </p:cNvPr>
          <p:cNvSpPr txBox="1"/>
          <p:nvPr/>
        </p:nvSpPr>
        <p:spPr>
          <a:xfrm>
            <a:off x="516195" y="874679"/>
            <a:ext cx="8981768" cy="6851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17280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36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A14355-88C9-4328-B899-C6DA64E46706}"/>
              </a:ext>
            </a:extLst>
          </p:cNvPr>
          <p:cNvSpPr txBox="1"/>
          <p:nvPr/>
        </p:nvSpPr>
        <p:spPr>
          <a:xfrm>
            <a:off x="3007795" y="1621174"/>
            <a:ext cx="436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7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022A75-22EB-481E-8CA2-69B773B0AAD2}"/>
              </a:ext>
            </a:extLst>
          </p:cNvPr>
          <p:cNvSpPr txBox="1"/>
          <p:nvPr/>
        </p:nvSpPr>
        <p:spPr>
          <a:xfrm>
            <a:off x="272421" y="2236155"/>
            <a:ext cx="8647492" cy="6851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3600" b="1" dirty="0">
                <a:solidFill>
                  <a:schemeClr val="bg1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 đoạn văn tả một đồ vật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(15)</a:t>
            </a:r>
            <a:endParaRPr lang="vi-VN" sz="3600" b="1" dirty="0">
              <a:solidFill>
                <a:schemeClr val="bg1"/>
              </a:solidFill>
              <a:effectLst/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58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714672"/>
            <a:chOff x="774356" y="888444"/>
            <a:chExt cx="1018729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trúc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9500934" cy="1063263"/>
            <a:chOff x="752655" y="2065203"/>
            <a:chExt cx="9500934" cy="106326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1970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3-5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2961871" y="4306457"/>
            <a:ext cx="8478999" cy="714672"/>
            <a:chOff x="778314" y="3315253"/>
            <a:chExt cx="7796853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6491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bền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095019" y="4890143"/>
            <a:ext cx="10459451" cy="739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7530FAE-C710-854D-9E2B-C38CAFC0A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2762"/>
            <a:ext cx="12192000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95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095019" y="4890143"/>
            <a:ext cx="10459451" cy="739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7530FAE-C710-854D-9E2B-C38CAFC0A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2037"/>
            <a:ext cx="12192000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628CA1-0798-E242-A7D7-4F03D6E174D6}"/>
              </a:ext>
            </a:extLst>
          </p:cNvPr>
          <p:cNvSpPr txBox="1"/>
          <p:nvPr/>
        </p:nvSpPr>
        <p:spPr>
          <a:xfrm>
            <a:off x="8301121" y="3915980"/>
            <a:ext cx="18318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quạt điện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5F22B-C0BF-2B4B-821A-CFE75753BF95}"/>
              </a:ext>
            </a:extLst>
          </p:cNvPr>
          <p:cNvSpPr txBox="1"/>
          <p:nvPr/>
        </p:nvSpPr>
        <p:spPr>
          <a:xfrm>
            <a:off x="398122" y="3982584"/>
            <a:ext cx="14712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nón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1AE0D0-FB8A-5F43-9637-FDDD6679D6CA}"/>
              </a:ext>
            </a:extLst>
          </p:cNvPr>
          <p:cNvSpPr txBox="1"/>
          <p:nvPr/>
        </p:nvSpPr>
        <p:spPr>
          <a:xfrm>
            <a:off x="2591387" y="3989304"/>
            <a:ext cx="13318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 (dù)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D6F658-6F61-4840-9592-30EDB850099B}"/>
              </a:ext>
            </a:extLst>
          </p:cNvPr>
          <p:cNvSpPr txBox="1"/>
          <p:nvPr/>
        </p:nvSpPr>
        <p:spPr>
          <a:xfrm>
            <a:off x="10396348" y="3915980"/>
            <a:ext cx="18318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quạt giấy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024C04-DD5B-5C4D-A3FB-84A7E15B3A9D}"/>
              </a:ext>
            </a:extLst>
          </p:cNvPr>
          <p:cNvSpPr txBox="1"/>
          <p:nvPr/>
        </p:nvSpPr>
        <p:spPr>
          <a:xfrm>
            <a:off x="4818812" y="4500755"/>
            <a:ext cx="11800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881742-B0D1-4846-971A-743FC609AC40}"/>
              </a:ext>
            </a:extLst>
          </p:cNvPr>
          <p:cNvSpPr txBox="1"/>
          <p:nvPr/>
        </p:nvSpPr>
        <p:spPr>
          <a:xfrm>
            <a:off x="4641669" y="3967756"/>
            <a:ext cx="1095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80AFBE-0967-9442-9B40-B3FD3FE2B6E8}"/>
              </a:ext>
            </a:extLst>
          </p:cNvPr>
          <p:cNvSpPr txBox="1"/>
          <p:nvPr/>
        </p:nvSpPr>
        <p:spPr>
          <a:xfrm>
            <a:off x="6434692" y="3989840"/>
            <a:ext cx="16045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 mưa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16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866274" y="5149914"/>
            <a:ext cx="10459451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7530FAE-C710-854D-9E2B-C38CAFC0A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2037"/>
            <a:ext cx="12192000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628CA1-0798-E242-A7D7-4F03D6E174D6}"/>
              </a:ext>
            </a:extLst>
          </p:cNvPr>
          <p:cNvSpPr txBox="1"/>
          <p:nvPr/>
        </p:nvSpPr>
        <p:spPr>
          <a:xfrm>
            <a:off x="8301121" y="3915980"/>
            <a:ext cx="18318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quạt điện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5F22B-C0BF-2B4B-821A-CFE75753BF95}"/>
              </a:ext>
            </a:extLst>
          </p:cNvPr>
          <p:cNvSpPr txBox="1"/>
          <p:nvPr/>
        </p:nvSpPr>
        <p:spPr>
          <a:xfrm>
            <a:off x="398122" y="3982584"/>
            <a:ext cx="14712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nón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1AE0D0-FB8A-5F43-9637-FDDD6679D6CA}"/>
              </a:ext>
            </a:extLst>
          </p:cNvPr>
          <p:cNvSpPr txBox="1"/>
          <p:nvPr/>
        </p:nvSpPr>
        <p:spPr>
          <a:xfrm>
            <a:off x="2591387" y="3989304"/>
            <a:ext cx="13318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 (dù)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D6F658-6F61-4840-9592-30EDB850099B}"/>
              </a:ext>
            </a:extLst>
          </p:cNvPr>
          <p:cNvSpPr txBox="1"/>
          <p:nvPr/>
        </p:nvSpPr>
        <p:spPr>
          <a:xfrm>
            <a:off x="10396348" y="3915980"/>
            <a:ext cx="18318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quạt giấy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024C04-DD5B-5C4D-A3FB-84A7E15B3A9D}"/>
              </a:ext>
            </a:extLst>
          </p:cNvPr>
          <p:cNvSpPr txBox="1"/>
          <p:nvPr/>
        </p:nvSpPr>
        <p:spPr>
          <a:xfrm>
            <a:off x="4818812" y="4500755"/>
            <a:ext cx="11800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881742-B0D1-4846-971A-743FC609AC40}"/>
              </a:ext>
            </a:extLst>
          </p:cNvPr>
          <p:cNvSpPr txBox="1"/>
          <p:nvPr/>
        </p:nvSpPr>
        <p:spPr>
          <a:xfrm>
            <a:off x="4641669" y="3967756"/>
            <a:ext cx="1095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80AFBE-0967-9442-9B40-B3FD3FE2B6E8}"/>
              </a:ext>
            </a:extLst>
          </p:cNvPr>
          <p:cNvSpPr txBox="1"/>
          <p:nvPr/>
        </p:nvSpPr>
        <p:spPr>
          <a:xfrm>
            <a:off x="6434692" y="3989840"/>
            <a:ext cx="16045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 mưa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8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D00EFD6-56BD-664D-8D7B-6FFA1783D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229" y="4108223"/>
            <a:ext cx="515982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VN" altLang="en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 được đan bằng len dùng để đội đầu vào mùa lạnh;…</a:t>
            </a:r>
            <a:endParaRPr kumimoji="0" lang="en-VN" altLang="en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VN" altLang="en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3FC4B9-9063-C242-9050-E2C9BCF47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60" y="512508"/>
            <a:ext cx="4554198" cy="348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eramo.com - Giặt mũ len nhanh gọn không xù lông cho ngày đông ấm áp">
            <a:extLst>
              <a:ext uri="{FF2B5EF4-FFF2-40B4-BE49-F238E27FC236}">
                <a16:creationId xmlns:a16="http://schemas.microsoft.com/office/drawing/2014/main" id="{7A11CE62-FC37-314B-9F60-10C1DFB3C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246" y="228328"/>
            <a:ext cx="4307794" cy="394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A1A1A7-1CD1-B24E-A874-2313CFB6EB8A}"/>
              </a:ext>
            </a:extLst>
          </p:cNvPr>
          <p:cNvSpPr txBox="1"/>
          <p:nvPr/>
        </p:nvSpPr>
        <p:spPr>
          <a:xfrm>
            <a:off x="979715" y="4593130"/>
            <a:ext cx="47570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 có hình chóp được dùng để che mưa, che nắng; 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2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D00EFD6-56BD-664D-8D7B-6FFA1783D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953" y="3429000"/>
            <a:ext cx="5159828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VN" altLang="en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VN" sz="32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en-VN" altLang="en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VN" altLang="en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A1A1A7-1CD1-B24E-A874-2313CFB6EB8A}"/>
              </a:ext>
            </a:extLst>
          </p:cNvPr>
          <p:cNvSpPr txBox="1"/>
          <p:nvPr/>
        </p:nvSpPr>
        <p:spPr>
          <a:xfrm>
            <a:off x="728992" y="3899956"/>
            <a:ext cx="475705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oi </a:t>
            </a:r>
            <a:r>
              <a:rPr lang="en-US" altLang="en-VN" sz="3200" dirty="0" err="1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VN" sz="3200" dirty="0">
                <a:solidFill>
                  <a:srgbClr val="1817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Quạt đứng Điện Cơ 91 Bộ Quốc Phòng QR-THA - META.vn">
            <a:extLst>
              <a:ext uri="{FF2B5EF4-FFF2-40B4-BE49-F238E27FC236}">
                <a16:creationId xmlns:a16="http://schemas.microsoft.com/office/drawing/2014/main" id="{29AE585B-52B6-4684-BC39-503F6D0E6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5" y="545690"/>
            <a:ext cx="3411333" cy="30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4BA718-5E7C-4B0E-9CA4-B52F991C9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944" y="670254"/>
            <a:ext cx="2852398" cy="291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96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971D0D3-6070-234A-B2EC-669053721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54" y="265524"/>
            <a:ext cx="11454492" cy="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41D7542D-7364-274C-AAAD-E5229E4A1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8" y="1216843"/>
            <a:ext cx="11018384" cy="442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2838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77&quot;/&gt;&lt;/object&gt;&lt;object type=&quot;3&quot; unique_id=&quot;10005&quot;&gt;&lt;property id=&quot;20148&quot; value=&quot;5&quot;/&gt;&lt;property id=&quot;20300&quot; value=&quot;Slide 3&quot;/&gt;&lt;property id=&quot;20307&quot; value=&quot;264&quot;/&gt;&lt;/object&gt;&lt;object type=&quot;3&quot; unique_id=&quot;10006&quot;&gt;&lt;property id=&quot;20148&quot; value=&quot;5&quot;/&gt;&lt;property id=&quot;20300&quot; value=&quot;Slide 4&quot;/&gt;&lt;property id=&quot;20307&quot; value=&quot;272&quot;/&gt;&lt;/object&gt;&lt;object type=&quot;3&quot; unique_id=&quot;10007&quot;&gt;&lt;property id=&quot;20148&quot; value=&quot;5&quot;/&gt;&lt;property id=&quot;20300&quot; value=&quot;Slide 5&quot;/&gt;&lt;property id=&quot;20307&quot; value=&quot;278&quot;/&gt;&lt;/object&gt;&lt;object type=&quot;3&quot; unique_id=&quot;10008&quot;&gt;&lt;property id=&quot;20148&quot; value=&quot;5&quot;/&gt;&lt;property id=&quot;20300&quot; value=&quot;Slide 6&quot;/&gt;&lt;property id=&quot;20307&quot; value=&quot;279&quot;/&gt;&lt;/object&gt;&lt;object type=&quot;3&quot; unique_id=&quot;10009&quot;&gt;&lt;property id=&quot;20148&quot; value=&quot;5&quot;/&gt;&lt;property id=&quot;20300&quot; value=&quot;Slide 7&quot;/&gt;&lt;property id=&quot;20307&quot; value=&quot;280&quot;/&gt;&lt;/object&gt;&lt;object type=&quot;3&quot; unique_id=&quot;10010&quot;&gt;&lt;property id=&quot;20148&quot; value=&quot;5&quot;/&gt;&lt;property id=&quot;20300&quot; value=&quot;Slide 8&quot;/&gt;&lt;property id=&quot;20307&quot; value=&quot;302&quot;/&gt;&lt;/object&gt;&lt;object type=&quot;3&quot; unique_id=&quot;10011&quot;&gt;&lt;property id=&quot;20148&quot; value=&quot;5&quot;/&gt;&lt;property id=&quot;20300&quot; value=&quot;Slide 9&quot;/&gt;&lt;property id=&quot;20307&quot; value=&quot;276&quot;/&gt;&lt;/object&gt;&lt;object type=&quot;3&quot; unique_id=&quot;10012&quot;&gt;&lt;property id=&quot;20148&quot; value=&quot;5&quot;/&gt;&lt;property id=&quot;20300&quot; value=&quot;Slide 10&quot;/&gt;&lt;property id=&quot;20307&quot; value=&quot;281&quot;/&gt;&lt;/object&gt;&lt;object type=&quot;3&quot; unique_id=&quot;10013&quot;&gt;&lt;property id=&quot;20148&quot; value=&quot;5&quot;/&gt;&lt;property id=&quot;20300&quot; value=&quot;Slide 11&quot;/&gt;&lt;property id=&quot;20307&quot; value=&quot;301&quot;/&gt;&lt;/object&gt;&lt;object type=&quot;3&quot; unique_id=&quot;10014&quot;&gt;&lt;property id=&quot;20148&quot; value=&quot;5&quot;/&gt;&lt;property id=&quot;20300&quot; value=&quot;Slide 12&quot;/&gt;&lt;property id=&quot;20307&quot; value=&quot;282&quot;/&gt;&lt;/object&gt;&lt;object type=&quot;3&quot; unique_id=&quot;10015&quot;&gt;&lt;property id=&quot;20148&quot; value=&quot;5&quot;/&gt;&lt;property id=&quot;20300&quot; value=&quot;Slide 13&quot;/&gt;&lt;property id=&quot;20307&quot; value=&quot;303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/object&gt;&lt;object type=&quot;8&quot; unique_id=&quot;1003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615</Words>
  <Application>Microsoft Office PowerPoint</Application>
  <PresentationFormat>Widescreen</PresentationFormat>
  <Paragraphs>69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HP001 4 hàng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Ngan Nguyen</cp:lastModifiedBy>
  <cp:revision>253</cp:revision>
  <dcterms:created xsi:type="dcterms:W3CDTF">2021-05-29T04:05:18Z</dcterms:created>
  <dcterms:modified xsi:type="dcterms:W3CDTF">2022-01-16T13:47:20Z</dcterms:modified>
</cp:coreProperties>
</file>