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68" r:id="rId6"/>
    <p:sldId id="272" r:id="rId7"/>
    <p:sldId id="273" r:id="rId8"/>
    <p:sldId id="271" r:id="rId9"/>
    <p:sldId id="274" r:id="rId10"/>
    <p:sldId id="259" r:id="rId11"/>
    <p:sldId id="262" r:id="rId12"/>
    <p:sldId id="263" r:id="rId13"/>
    <p:sldId id="264" r:id="rId14"/>
    <p:sldId id="266" r:id="rId15"/>
    <p:sldId id="260" r:id="rId16"/>
    <p:sldId id="275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7D7E0"/>
    <a:srgbClr val="EB80A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139" autoAdjust="0"/>
  </p:normalViewPr>
  <p:slideViewPr>
    <p:cSldViewPr snapToGrid="0">
      <p:cViewPr varScale="1">
        <p:scale>
          <a:sx n="64" d="100"/>
          <a:sy n="64" d="100"/>
        </p:scale>
        <p:origin x="-97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983F6-8FD2-4030-882A-316679477369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FEB5B-E76A-4B94-BC25-856F04E53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8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fd3b32a08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fd3b32a08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892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FEB5B-E76A-4B94-BC25-856F04E53E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33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baseline="0" dirty="0"/>
              <a:t> </a:t>
            </a:r>
            <a:r>
              <a:rPr lang="en-US" baseline="0" dirty="0" err="1"/>
              <a:t>dài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cạnh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vuông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độ</a:t>
            </a:r>
            <a:r>
              <a:rPr lang="en-US" baseline="0" dirty="0"/>
              <a:t> </a:t>
            </a:r>
            <a:r>
              <a:rPr lang="en-US" baseline="0" dirty="0" err="1"/>
              <a:t>dài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dây</a:t>
            </a:r>
            <a:r>
              <a:rPr lang="en-US" baseline="0" dirty="0"/>
              <a:t> -&gt;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chu</a:t>
            </a:r>
            <a:r>
              <a:rPr lang="en-US" baseline="0" dirty="0"/>
              <a:t> vi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vuông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FEB5B-E76A-4B94-BC25-856F04E53E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08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FEB5B-E76A-4B94-BC25-856F04E53E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46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baseline="0" dirty="0"/>
              <a:t> Noel/</a:t>
            </a:r>
            <a:r>
              <a:rPr lang="en-US" baseline="0" dirty="0" err="1"/>
              <a:t>Tết</a:t>
            </a:r>
            <a:r>
              <a:rPr lang="en-US" baseline="0" dirty="0"/>
              <a:t> </a:t>
            </a:r>
            <a:r>
              <a:rPr lang="en-US" baseline="0" dirty="0" err="1"/>
              <a:t>khung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FEB5B-E76A-4B94-BC25-856F04E53E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47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ge70f70ec4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3" name="Google Shape;2533;ge70f70ec4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B1AB-5882-4DF2-A946-FEB51B658FC2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9EB0-F3E0-4B94-B430-E6A95D0B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4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B1AB-5882-4DF2-A946-FEB51B658FC2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9EB0-F3E0-4B94-B430-E6A95D0B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B1AB-5882-4DF2-A946-FEB51B658FC2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9EB0-F3E0-4B94-B430-E6A95D0B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3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6"/>
          <p:cNvSpPr/>
          <p:nvPr/>
        </p:nvSpPr>
        <p:spPr>
          <a:xfrm rot="1652765">
            <a:off x="-2805422" y="-3188769"/>
            <a:ext cx="10721961" cy="10086087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" name="Google Shape;414;p26"/>
          <p:cNvGrpSpPr/>
          <p:nvPr/>
        </p:nvGrpSpPr>
        <p:grpSpPr>
          <a:xfrm rot="-3863970">
            <a:off x="7725081" y="-2192683"/>
            <a:ext cx="5175407" cy="6065916"/>
            <a:chOff x="9395708" y="-2591285"/>
            <a:chExt cx="2431070" cy="2849374"/>
          </a:xfrm>
        </p:grpSpPr>
        <p:sp>
          <p:nvSpPr>
            <p:cNvPr id="415" name="Google Shape;415;p26"/>
            <p:cNvSpPr/>
            <p:nvPr/>
          </p:nvSpPr>
          <p:spPr>
            <a:xfrm>
              <a:off x="10858250" y="-1271968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10174225" y="-1747439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6"/>
            <p:cNvSpPr/>
            <p:nvPr/>
          </p:nvSpPr>
          <p:spPr>
            <a:xfrm>
              <a:off x="9732017" y="-1907158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6"/>
            <p:cNvSpPr/>
            <p:nvPr/>
          </p:nvSpPr>
          <p:spPr>
            <a:xfrm>
              <a:off x="9796390" y="-259128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6"/>
            <p:cNvSpPr/>
            <p:nvPr/>
          </p:nvSpPr>
          <p:spPr>
            <a:xfrm>
              <a:off x="9881492" y="-2546481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6"/>
            <p:cNvSpPr/>
            <p:nvPr/>
          </p:nvSpPr>
          <p:spPr>
            <a:xfrm>
              <a:off x="11255312" y="-138097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6"/>
            <p:cNvSpPr/>
            <p:nvPr/>
          </p:nvSpPr>
          <p:spPr>
            <a:xfrm>
              <a:off x="11331603" y="-1121469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6"/>
            <p:cNvSpPr/>
            <p:nvPr/>
          </p:nvSpPr>
          <p:spPr>
            <a:xfrm>
              <a:off x="11379345" y="-1099101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6"/>
            <p:cNvSpPr/>
            <p:nvPr/>
          </p:nvSpPr>
          <p:spPr>
            <a:xfrm>
              <a:off x="11381428" y="-1099101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6"/>
            <p:cNvSpPr/>
            <p:nvPr/>
          </p:nvSpPr>
          <p:spPr>
            <a:xfrm>
              <a:off x="10552061" y="-206578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6"/>
            <p:cNvSpPr/>
            <p:nvPr/>
          </p:nvSpPr>
          <p:spPr>
            <a:xfrm>
              <a:off x="10659565" y="-1446304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6"/>
            <p:cNvSpPr/>
            <p:nvPr/>
          </p:nvSpPr>
          <p:spPr>
            <a:xfrm>
              <a:off x="10655843" y="-564039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6"/>
            <p:cNvSpPr/>
            <p:nvPr/>
          </p:nvSpPr>
          <p:spPr>
            <a:xfrm>
              <a:off x="10361060" y="-522547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6"/>
            <p:cNvSpPr/>
            <p:nvPr/>
          </p:nvSpPr>
          <p:spPr>
            <a:xfrm>
              <a:off x="10361060" y="-521488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6"/>
            <p:cNvSpPr/>
            <p:nvPr/>
          </p:nvSpPr>
          <p:spPr>
            <a:xfrm>
              <a:off x="11056525" y="-1102789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6"/>
            <p:cNvSpPr/>
            <p:nvPr/>
          </p:nvSpPr>
          <p:spPr>
            <a:xfrm>
              <a:off x="10561384" y="-1633207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10617458" y="-1816934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10879013" y="-1062287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10880072" y="-1060204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10510535" y="-2459876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10660009" y="-2459876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6"/>
            <p:cNvSpPr/>
            <p:nvPr/>
          </p:nvSpPr>
          <p:spPr>
            <a:xfrm>
              <a:off x="9994630" y="-1846201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9994630" y="-178476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10219542" y="-1494524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10018911" y="-1466282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9840170" y="-147017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6"/>
            <p:cNvSpPr/>
            <p:nvPr/>
          </p:nvSpPr>
          <p:spPr>
            <a:xfrm>
              <a:off x="9729934" y="-812139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9730992" y="-812139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9452807" y="-109251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9452807" y="-95953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9395708" y="-1635973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9395708" y="-156159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26"/>
          <p:cNvSpPr/>
          <p:nvPr/>
        </p:nvSpPr>
        <p:spPr>
          <a:xfrm>
            <a:off x="174784" y="340532"/>
            <a:ext cx="1307133" cy="480411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6"/>
          <p:cNvSpPr txBox="1">
            <a:spLocks noGrp="1"/>
          </p:cNvSpPr>
          <p:nvPr>
            <p:ph type="ctrTitle"/>
          </p:nvPr>
        </p:nvSpPr>
        <p:spPr>
          <a:xfrm>
            <a:off x="950967" y="752033"/>
            <a:ext cx="5145200" cy="1075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9300" b="1"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449" name="Google Shape;449;p26"/>
          <p:cNvSpPr txBox="1">
            <a:spLocks noGrp="1"/>
          </p:cNvSpPr>
          <p:nvPr>
            <p:ph type="subTitle" idx="1"/>
          </p:nvPr>
        </p:nvSpPr>
        <p:spPr>
          <a:xfrm>
            <a:off x="1088893" y="2051633"/>
            <a:ext cx="4840400" cy="2088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50" name="Google Shape;450;p26"/>
          <p:cNvSpPr txBox="1"/>
          <p:nvPr/>
        </p:nvSpPr>
        <p:spPr>
          <a:xfrm>
            <a:off x="6441200" y="4414867"/>
            <a:ext cx="4569600" cy="12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CREDITS: This presentation template was created by </a:t>
            </a:r>
            <a:r>
              <a:rPr lang="en" sz="1700" b="1">
                <a:solidFill>
                  <a:schemeClr val="lt2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7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, including icons by </a:t>
            </a:r>
            <a:r>
              <a:rPr lang="en" sz="1700" b="1">
                <a:solidFill>
                  <a:schemeClr val="lt2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700" b="1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 </a:t>
            </a:r>
            <a:r>
              <a:rPr lang="en" sz="17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and infographics &amp; images by </a:t>
            </a:r>
            <a:r>
              <a:rPr lang="en" sz="1700" b="1">
                <a:solidFill>
                  <a:schemeClr val="lt2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700" b="1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 </a:t>
            </a:r>
            <a:r>
              <a:rPr lang="en" sz="17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and illustrations by </a:t>
            </a:r>
            <a:r>
              <a:rPr lang="en" sz="1700" b="1">
                <a:solidFill>
                  <a:schemeClr val="lt2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700" b="1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  <p:extLst>
      <p:ext uri="{BB962C8B-B14F-4D97-AF65-F5344CB8AC3E}">
        <p14:creationId xmlns:p14="http://schemas.microsoft.com/office/powerpoint/2010/main" val="98671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11" name="Google Shape;11;p2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" name="Google Shape;25;p2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1" name="Google Shape;51;p2"/>
          <p:cNvSpPr/>
          <p:nvPr/>
        </p:nvSpPr>
        <p:spPr>
          <a:xfrm>
            <a:off x="1860900" y="920117"/>
            <a:ext cx="8470000" cy="5017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chemeClr val="dk1">
                <a:alpha val="46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235667" y="1845100"/>
            <a:ext cx="7720800" cy="2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2623233" y="5003900"/>
            <a:ext cx="6945600" cy="34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7374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3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57" name="Google Shape;57;p3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1" name="Google Shape;71;p3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72" name="Google Shape;72;p3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3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3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7" name="Google Shape;97;p3"/>
          <p:cNvSpPr/>
          <p:nvPr/>
        </p:nvSpPr>
        <p:spPr>
          <a:xfrm>
            <a:off x="1860900" y="920117"/>
            <a:ext cx="8470000" cy="5017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chemeClr val="dk1">
                <a:alpha val="46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2981567" y="2832233"/>
            <a:ext cx="622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933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subTitle" idx="1"/>
          </p:nvPr>
        </p:nvSpPr>
        <p:spPr>
          <a:xfrm>
            <a:off x="2743100" y="4512233"/>
            <a:ext cx="6705600" cy="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"/>
          <p:cNvSpPr txBox="1">
            <a:spLocks noGrp="1"/>
          </p:cNvSpPr>
          <p:nvPr>
            <p:ph type="title" idx="2" hasCustomPrompt="1"/>
          </p:nvPr>
        </p:nvSpPr>
        <p:spPr>
          <a:xfrm>
            <a:off x="5439967" y="848433"/>
            <a:ext cx="131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70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51463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4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103" name="Google Shape;103;p4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104" name="Google Shape;104;p4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4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4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8" name="Google Shape;118;p4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119" name="Google Shape;119;p4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4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" name="Google Shape;130;p4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" name="Google Shape;131;p4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4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4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4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4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4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4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4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4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4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4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4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43;p4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" name="Google Shape;144;p4"/>
          <p:cNvSpPr/>
          <p:nvPr/>
        </p:nvSpPr>
        <p:spPr>
          <a:xfrm>
            <a:off x="532000" y="497800"/>
            <a:ext cx="11128000" cy="58624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4"/>
          <p:cNvSpPr txBox="1">
            <a:spLocks noGrp="1"/>
          </p:cNvSpPr>
          <p:nvPr>
            <p:ph type="subTitle" idx="1"/>
          </p:nvPr>
        </p:nvSpPr>
        <p:spPr>
          <a:xfrm>
            <a:off x="952400" y="1562633"/>
            <a:ext cx="10287200" cy="45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AutoNum type="arabicPeriod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146" name="Google Shape;146;p4"/>
          <p:cNvSpPr txBox="1">
            <a:spLocks noGrp="1"/>
          </p:cNvSpPr>
          <p:nvPr>
            <p:ph type="title"/>
          </p:nvPr>
        </p:nvSpPr>
        <p:spPr>
          <a:xfrm>
            <a:off x="952400" y="547800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5362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4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103" name="Google Shape;103;p4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104" name="Google Shape;104;p4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4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4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8" name="Google Shape;118;p4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119" name="Google Shape;119;p4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4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" name="Google Shape;130;p4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" name="Google Shape;131;p4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4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4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4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4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4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4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4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4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4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4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4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43;p4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" name="Google Shape;144;p4"/>
          <p:cNvSpPr/>
          <p:nvPr/>
        </p:nvSpPr>
        <p:spPr>
          <a:xfrm>
            <a:off x="532000" y="497800"/>
            <a:ext cx="11128000" cy="58624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4"/>
          <p:cNvSpPr txBox="1">
            <a:spLocks noGrp="1"/>
          </p:cNvSpPr>
          <p:nvPr>
            <p:ph type="subTitle" idx="1"/>
          </p:nvPr>
        </p:nvSpPr>
        <p:spPr>
          <a:xfrm>
            <a:off x="952400" y="1562633"/>
            <a:ext cx="10287200" cy="45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AutoNum type="arabicPeriod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146" name="Google Shape;146;p4"/>
          <p:cNvSpPr txBox="1">
            <a:spLocks noGrp="1"/>
          </p:cNvSpPr>
          <p:nvPr>
            <p:ph type="title"/>
          </p:nvPr>
        </p:nvSpPr>
        <p:spPr>
          <a:xfrm>
            <a:off x="952400" y="547800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0434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4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103" name="Google Shape;103;p4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104" name="Google Shape;104;p4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4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4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8" name="Google Shape;118;p4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119" name="Google Shape;119;p4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4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" name="Google Shape;130;p4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" name="Google Shape;131;p4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4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4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4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4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4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4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4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4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4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4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4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43;p4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" name="Google Shape;144;p4"/>
          <p:cNvSpPr/>
          <p:nvPr/>
        </p:nvSpPr>
        <p:spPr>
          <a:xfrm>
            <a:off x="532000" y="497800"/>
            <a:ext cx="11128000" cy="58624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4"/>
          <p:cNvSpPr txBox="1">
            <a:spLocks noGrp="1"/>
          </p:cNvSpPr>
          <p:nvPr>
            <p:ph type="subTitle" idx="1"/>
          </p:nvPr>
        </p:nvSpPr>
        <p:spPr>
          <a:xfrm>
            <a:off x="952400" y="1562633"/>
            <a:ext cx="10287200" cy="45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AutoNum type="arabicPeriod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146" name="Google Shape;146;p4"/>
          <p:cNvSpPr txBox="1">
            <a:spLocks noGrp="1"/>
          </p:cNvSpPr>
          <p:nvPr>
            <p:ph type="title"/>
          </p:nvPr>
        </p:nvSpPr>
        <p:spPr>
          <a:xfrm>
            <a:off x="952400" y="547800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24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5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149" name="Google Shape;149;p5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150" name="Google Shape;150;p5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5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5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4" name="Google Shape;164;p5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165" name="Google Shape;165;p5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5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5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5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5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5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5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5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5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5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5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5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5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5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5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5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0" name="Google Shape;190;p5"/>
          <p:cNvSpPr/>
          <p:nvPr/>
        </p:nvSpPr>
        <p:spPr>
          <a:xfrm>
            <a:off x="532000" y="497800"/>
            <a:ext cx="11128000" cy="58624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5"/>
          <p:cNvSpPr txBox="1">
            <a:spLocks noGrp="1"/>
          </p:cNvSpPr>
          <p:nvPr>
            <p:ph type="subTitle" idx="1"/>
          </p:nvPr>
        </p:nvSpPr>
        <p:spPr>
          <a:xfrm>
            <a:off x="2133600" y="4067200"/>
            <a:ext cx="3568800" cy="13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2133600" y="3373200"/>
            <a:ext cx="3568800" cy="6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67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subTitle" idx="2"/>
          </p:nvPr>
        </p:nvSpPr>
        <p:spPr>
          <a:xfrm>
            <a:off x="6489600" y="4067200"/>
            <a:ext cx="3568800" cy="13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title" idx="3"/>
          </p:nvPr>
        </p:nvSpPr>
        <p:spPr>
          <a:xfrm>
            <a:off x="6489589" y="3373200"/>
            <a:ext cx="3568800" cy="6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67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title" idx="4"/>
          </p:nvPr>
        </p:nvSpPr>
        <p:spPr>
          <a:xfrm>
            <a:off x="952400" y="547800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619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6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198" name="Google Shape;198;p6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199" name="Google Shape;199;p6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6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6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6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6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6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6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6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6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6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6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6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3" name="Google Shape;213;p6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214" name="Google Shape;214;p6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6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6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6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6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6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6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6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6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6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6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6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6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6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6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6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6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6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6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6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6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6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6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6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6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39" name="Google Shape;239;p6"/>
          <p:cNvSpPr/>
          <p:nvPr/>
        </p:nvSpPr>
        <p:spPr>
          <a:xfrm>
            <a:off x="532000" y="497800"/>
            <a:ext cx="11128000" cy="58624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6"/>
          <p:cNvSpPr txBox="1">
            <a:spLocks noGrp="1"/>
          </p:cNvSpPr>
          <p:nvPr>
            <p:ph type="title"/>
          </p:nvPr>
        </p:nvSpPr>
        <p:spPr>
          <a:xfrm>
            <a:off x="952400" y="547800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50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B1AB-5882-4DF2-A946-FEB51B658FC2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9EB0-F3E0-4B94-B430-E6A95D0B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87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6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198" name="Google Shape;198;p6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199" name="Google Shape;199;p6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6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6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6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6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6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6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6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6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6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6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6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3" name="Google Shape;213;p6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214" name="Google Shape;214;p6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6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6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6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6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6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6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6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6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6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6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6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6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6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6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6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6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6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6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6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6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6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6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6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6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39" name="Google Shape;239;p6"/>
          <p:cNvSpPr/>
          <p:nvPr/>
        </p:nvSpPr>
        <p:spPr>
          <a:xfrm>
            <a:off x="532000" y="497800"/>
            <a:ext cx="11128000" cy="58624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6"/>
          <p:cNvSpPr txBox="1">
            <a:spLocks noGrp="1"/>
          </p:cNvSpPr>
          <p:nvPr>
            <p:ph type="title"/>
          </p:nvPr>
        </p:nvSpPr>
        <p:spPr>
          <a:xfrm>
            <a:off x="952400" y="547800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82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6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198" name="Google Shape;198;p6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199" name="Google Shape;199;p6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6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6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6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6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6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6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6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6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6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6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6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3" name="Google Shape;213;p6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214" name="Google Shape;214;p6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6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6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6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6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6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6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6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6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6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6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6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6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6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6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6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6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6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6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6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6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6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6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6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6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39" name="Google Shape;239;p6"/>
          <p:cNvSpPr/>
          <p:nvPr/>
        </p:nvSpPr>
        <p:spPr>
          <a:xfrm>
            <a:off x="532000" y="497800"/>
            <a:ext cx="11128000" cy="58624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6"/>
          <p:cNvSpPr txBox="1">
            <a:spLocks noGrp="1"/>
          </p:cNvSpPr>
          <p:nvPr>
            <p:ph type="title"/>
          </p:nvPr>
        </p:nvSpPr>
        <p:spPr>
          <a:xfrm>
            <a:off x="952400" y="547800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596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6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198" name="Google Shape;198;p6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199" name="Google Shape;199;p6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6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6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6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6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6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6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6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6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6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6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6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3" name="Google Shape;213;p6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214" name="Google Shape;214;p6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6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6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6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6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6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6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6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6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6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6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6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6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6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6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6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6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6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6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6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6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6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6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6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6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39" name="Google Shape;239;p6"/>
          <p:cNvSpPr/>
          <p:nvPr/>
        </p:nvSpPr>
        <p:spPr>
          <a:xfrm>
            <a:off x="532000" y="497800"/>
            <a:ext cx="11128000" cy="58624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6"/>
          <p:cNvSpPr txBox="1">
            <a:spLocks noGrp="1"/>
          </p:cNvSpPr>
          <p:nvPr>
            <p:ph type="title"/>
          </p:nvPr>
        </p:nvSpPr>
        <p:spPr>
          <a:xfrm>
            <a:off x="952400" y="547800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4442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7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243" name="Google Shape;243;p7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244" name="Google Shape;244;p7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7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7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8" name="Google Shape;258;p7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259" name="Google Shape;259;p7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7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7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7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7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7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7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7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7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7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7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7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7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7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7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7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4" name="Google Shape;284;p7"/>
          <p:cNvSpPr/>
          <p:nvPr/>
        </p:nvSpPr>
        <p:spPr>
          <a:xfrm>
            <a:off x="532000" y="497800"/>
            <a:ext cx="11128000" cy="58624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7"/>
          <p:cNvSpPr txBox="1">
            <a:spLocks noGrp="1"/>
          </p:cNvSpPr>
          <p:nvPr>
            <p:ph type="subTitle" idx="1"/>
          </p:nvPr>
        </p:nvSpPr>
        <p:spPr>
          <a:xfrm>
            <a:off x="952400" y="2508467"/>
            <a:ext cx="5052000" cy="3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6" name="Google Shape;286;p7"/>
          <p:cNvSpPr txBox="1">
            <a:spLocks noGrp="1"/>
          </p:cNvSpPr>
          <p:nvPr>
            <p:ph type="title"/>
          </p:nvPr>
        </p:nvSpPr>
        <p:spPr>
          <a:xfrm>
            <a:off x="952400" y="942533"/>
            <a:ext cx="4799600" cy="1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8317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8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289" name="Google Shape;289;p8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290" name="Google Shape;290;p8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8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4" name="Google Shape;304;p8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305" name="Google Shape;305;p8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8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8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8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8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8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8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8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8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8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8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8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8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8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8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8" name="Google Shape;328;p8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8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30" name="Google Shape;330;p8"/>
          <p:cNvSpPr/>
          <p:nvPr/>
        </p:nvSpPr>
        <p:spPr>
          <a:xfrm>
            <a:off x="1860900" y="1186200"/>
            <a:ext cx="8470000" cy="4485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chemeClr val="dk1">
                <a:alpha val="46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8"/>
          <p:cNvSpPr txBox="1">
            <a:spLocks noGrp="1"/>
          </p:cNvSpPr>
          <p:nvPr>
            <p:ph type="title"/>
          </p:nvPr>
        </p:nvSpPr>
        <p:spPr>
          <a:xfrm>
            <a:off x="2374400" y="1794000"/>
            <a:ext cx="7443200" cy="3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4412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9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334" name="Google Shape;334;p9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335" name="Google Shape;335;p9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9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9" name="Google Shape;349;p9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350" name="Google Shape;350;p9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9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9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9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9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9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9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9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9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9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9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9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9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9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9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9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9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75" name="Google Shape;375;p9"/>
          <p:cNvSpPr/>
          <p:nvPr/>
        </p:nvSpPr>
        <p:spPr>
          <a:xfrm>
            <a:off x="1860900" y="1186200"/>
            <a:ext cx="8470000" cy="4485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chemeClr val="dk1">
                <a:alpha val="46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9"/>
          <p:cNvSpPr txBox="1">
            <a:spLocks noGrp="1"/>
          </p:cNvSpPr>
          <p:nvPr>
            <p:ph type="title"/>
          </p:nvPr>
        </p:nvSpPr>
        <p:spPr>
          <a:xfrm>
            <a:off x="3779400" y="1932169"/>
            <a:ext cx="4633200" cy="8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3192000" y="2948800"/>
            <a:ext cx="5808000" cy="18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919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11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382" name="Google Shape;382;p11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383" name="Google Shape;383;p11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11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11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11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11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11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9" name="Google Shape;389;p11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0" name="Google Shape;390;p11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1" name="Google Shape;391;p11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2" name="Google Shape;392;p11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3" name="Google Shape;393;p11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" name="Google Shape;394;p11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11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11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97" name="Google Shape;397;p11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398" name="Google Shape;398;p11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11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" name="Google Shape;400;p11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1" name="Google Shape;401;p11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Google Shape;402;p11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11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11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11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11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11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11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11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11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11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11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11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11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11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11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11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11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11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11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11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11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23" name="Google Shape;423;p11"/>
          <p:cNvSpPr/>
          <p:nvPr/>
        </p:nvSpPr>
        <p:spPr>
          <a:xfrm>
            <a:off x="1860900" y="1186200"/>
            <a:ext cx="8470000" cy="4485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chemeClr val="dk1">
                <a:alpha val="46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11"/>
          <p:cNvSpPr txBox="1">
            <a:spLocks noGrp="1"/>
          </p:cNvSpPr>
          <p:nvPr>
            <p:ph type="title" hasCustomPrompt="1"/>
          </p:nvPr>
        </p:nvSpPr>
        <p:spPr>
          <a:xfrm>
            <a:off x="1953400" y="1942783"/>
            <a:ext cx="8285200" cy="1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9pPr>
          </a:lstStyle>
          <a:p>
            <a:r>
              <a:t>xx%</a:t>
            </a:r>
          </a:p>
        </p:txBody>
      </p:sp>
      <p:sp>
        <p:nvSpPr>
          <p:cNvPr id="425" name="Google Shape;425;p11"/>
          <p:cNvSpPr txBox="1">
            <a:spLocks noGrp="1"/>
          </p:cNvSpPr>
          <p:nvPr>
            <p:ph type="subTitle" idx="1"/>
          </p:nvPr>
        </p:nvSpPr>
        <p:spPr>
          <a:xfrm>
            <a:off x="2744800" y="4275007"/>
            <a:ext cx="67024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8379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506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1_Title and text 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3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429" name="Google Shape;429;p13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430" name="Google Shape;430;p13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13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44" name="Google Shape;444;p13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445" name="Google Shape;445;p13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13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13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13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13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13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13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13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13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13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13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13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13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13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13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13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13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70" name="Google Shape;470;p13"/>
          <p:cNvSpPr/>
          <p:nvPr/>
        </p:nvSpPr>
        <p:spPr>
          <a:xfrm>
            <a:off x="1860900" y="1186200"/>
            <a:ext cx="8470000" cy="4485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chemeClr val="dk1">
                <a:alpha val="46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/>
          </p:nvPr>
        </p:nvSpPr>
        <p:spPr>
          <a:xfrm>
            <a:off x="3931200" y="1706241"/>
            <a:ext cx="4329600" cy="1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13"/>
          <p:cNvSpPr txBox="1">
            <a:spLocks noGrp="1"/>
          </p:cNvSpPr>
          <p:nvPr>
            <p:ph type="subTitle" idx="1"/>
          </p:nvPr>
        </p:nvSpPr>
        <p:spPr>
          <a:xfrm>
            <a:off x="3553600" y="3746008"/>
            <a:ext cx="5084800" cy="12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960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 1">
  <p:cSld name="Title and text  1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4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475" name="Google Shape;475;p14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476" name="Google Shape;476;p14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4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4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4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4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4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4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4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4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4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4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4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4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4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90" name="Google Shape;490;p14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491" name="Google Shape;491;p14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4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4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4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4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4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4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4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4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4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14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14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14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14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14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14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14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14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14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14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14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14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14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14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14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16" name="Google Shape;516;p14"/>
          <p:cNvSpPr/>
          <p:nvPr/>
        </p:nvSpPr>
        <p:spPr>
          <a:xfrm>
            <a:off x="1406800" y="1186200"/>
            <a:ext cx="9378400" cy="4485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chemeClr val="dk1">
                <a:alpha val="46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14"/>
          <p:cNvSpPr txBox="1">
            <a:spLocks noGrp="1"/>
          </p:cNvSpPr>
          <p:nvPr>
            <p:ph type="title"/>
          </p:nvPr>
        </p:nvSpPr>
        <p:spPr>
          <a:xfrm>
            <a:off x="1875800" y="1837400"/>
            <a:ext cx="2525200" cy="1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4"/>
          <p:cNvSpPr txBox="1">
            <a:spLocks noGrp="1"/>
          </p:cNvSpPr>
          <p:nvPr>
            <p:ph type="subTitle" idx="1"/>
          </p:nvPr>
        </p:nvSpPr>
        <p:spPr>
          <a:xfrm>
            <a:off x="1875800" y="3436600"/>
            <a:ext cx="3839200" cy="13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304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B1AB-5882-4DF2-A946-FEB51B658FC2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9EB0-F3E0-4B94-B430-E6A95D0B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39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 2">
  <p:cSld name="Title and text  2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520;p15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521" name="Google Shape;521;p15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522" name="Google Shape;522;p15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15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15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15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15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5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5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5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5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5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5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5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5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5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36" name="Google Shape;536;p15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537" name="Google Shape;537;p15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5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5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5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5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5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5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5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5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5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5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5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5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5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5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5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5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15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15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15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15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15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15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15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15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62" name="Google Shape;562;p15"/>
          <p:cNvSpPr/>
          <p:nvPr/>
        </p:nvSpPr>
        <p:spPr>
          <a:xfrm>
            <a:off x="1406800" y="1186200"/>
            <a:ext cx="9378400" cy="4485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chemeClr val="dk1">
                <a:alpha val="46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15"/>
          <p:cNvSpPr txBox="1">
            <a:spLocks noGrp="1"/>
          </p:cNvSpPr>
          <p:nvPr>
            <p:ph type="title"/>
          </p:nvPr>
        </p:nvSpPr>
        <p:spPr>
          <a:xfrm>
            <a:off x="7837200" y="1837400"/>
            <a:ext cx="2525200" cy="1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15"/>
          <p:cNvSpPr txBox="1">
            <a:spLocks noGrp="1"/>
          </p:cNvSpPr>
          <p:nvPr>
            <p:ph type="subTitle" idx="1"/>
          </p:nvPr>
        </p:nvSpPr>
        <p:spPr>
          <a:xfrm>
            <a:off x="6523200" y="3436600"/>
            <a:ext cx="3839200" cy="13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8673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6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567" name="Google Shape;567;p16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568" name="Google Shape;568;p16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6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6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6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6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6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Google Shape;574;p16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Google Shape;575;p16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16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7" name="Google Shape;577;p16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8" name="Google Shape;578;p16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16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16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16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82" name="Google Shape;582;p16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583" name="Google Shape;583;p16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4" name="Google Shape;584;p16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16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6" name="Google Shape;586;p16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7" name="Google Shape;587;p16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8" name="Google Shape;588;p16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9" name="Google Shape;589;p16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0" name="Google Shape;590;p16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1" name="Google Shape;591;p16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2" name="Google Shape;592;p16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3" name="Google Shape;593;p16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4" name="Google Shape;594;p16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5" name="Google Shape;595;p16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6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16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16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16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0" name="Google Shape;600;p16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1" name="Google Shape;601;p16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16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16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16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5" name="Google Shape;605;p16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6" name="Google Shape;606;p16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7" name="Google Shape;607;p16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08" name="Google Shape;608;p16"/>
          <p:cNvSpPr/>
          <p:nvPr/>
        </p:nvSpPr>
        <p:spPr>
          <a:xfrm>
            <a:off x="532000" y="497800"/>
            <a:ext cx="11128000" cy="58624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16"/>
          <p:cNvSpPr txBox="1">
            <a:spLocks noGrp="1"/>
          </p:cNvSpPr>
          <p:nvPr>
            <p:ph type="subTitle" idx="1"/>
          </p:nvPr>
        </p:nvSpPr>
        <p:spPr>
          <a:xfrm>
            <a:off x="952400" y="1571433"/>
            <a:ext cx="5004000" cy="45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610" name="Google Shape;610;p16"/>
          <p:cNvSpPr txBox="1">
            <a:spLocks noGrp="1"/>
          </p:cNvSpPr>
          <p:nvPr>
            <p:ph type="title"/>
          </p:nvPr>
        </p:nvSpPr>
        <p:spPr>
          <a:xfrm>
            <a:off x="952400" y="547800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16"/>
          <p:cNvSpPr txBox="1">
            <a:spLocks noGrp="1"/>
          </p:cNvSpPr>
          <p:nvPr>
            <p:ph type="subTitle" idx="2"/>
          </p:nvPr>
        </p:nvSpPr>
        <p:spPr>
          <a:xfrm>
            <a:off x="6235600" y="1571433"/>
            <a:ext cx="5004000" cy="45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1132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Google Shape;613;p17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614" name="Google Shape;614;p17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615" name="Google Shape;615;p17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17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17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17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17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17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17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17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17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17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17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17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17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17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29" name="Google Shape;629;p17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630" name="Google Shape;630;p17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17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17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17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17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17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6" name="Google Shape;636;p17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17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17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17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17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17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17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17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17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17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6" name="Google Shape;646;p17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7" name="Google Shape;647;p17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8" name="Google Shape;648;p17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9" name="Google Shape;649;p17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0" name="Google Shape;650;p17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1" name="Google Shape;651;p17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17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17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17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55" name="Google Shape;655;p17"/>
          <p:cNvSpPr/>
          <p:nvPr/>
        </p:nvSpPr>
        <p:spPr>
          <a:xfrm>
            <a:off x="532000" y="497800"/>
            <a:ext cx="11128000" cy="58624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17"/>
          <p:cNvSpPr txBox="1">
            <a:spLocks noGrp="1"/>
          </p:cNvSpPr>
          <p:nvPr>
            <p:ph type="title"/>
          </p:nvPr>
        </p:nvSpPr>
        <p:spPr>
          <a:xfrm>
            <a:off x="2698833" y="1894967"/>
            <a:ext cx="3156000" cy="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67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7" name="Google Shape;657;p17"/>
          <p:cNvSpPr txBox="1">
            <a:spLocks noGrp="1"/>
          </p:cNvSpPr>
          <p:nvPr>
            <p:ph type="title" idx="2"/>
          </p:nvPr>
        </p:nvSpPr>
        <p:spPr>
          <a:xfrm>
            <a:off x="952400" y="547800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17"/>
          <p:cNvSpPr txBox="1">
            <a:spLocks noGrp="1"/>
          </p:cNvSpPr>
          <p:nvPr>
            <p:ph type="title" idx="3" hasCustomPrompt="1"/>
          </p:nvPr>
        </p:nvSpPr>
        <p:spPr>
          <a:xfrm>
            <a:off x="1649400" y="2384984"/>
            <a:ext cx="926000" cy="4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659" name="Google Shape;659;p17"/>
          <p:cNvSpPr txBox="1">
            <a:spLocks noGrp="1"/>
          </p:cNvSpPr>
          <p:nvPr>
            <p:ph type="subTitle" idx="1"/>
          </p:nvPr>
        </p:nvSpPr>
        <p:spPr>
          <a:xfrm>
            <a:off x="2698833" y="2467796"/>
            <a:ext cx="3156000" cy="6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7"/>
          <p:cNvSpPr txBox="1">
            <a:spLocks noGrp="1"/>
          </p:cNvSpPr>
          <p:nvPr>
            <p:ph type="title" idx="4" hasCustomPrompt="1"/>
          </p:nvPr>
        </p:nvSpPr>
        <p:spPr>
          <a:xfrm>
            <a:off x="6337167" y="2384984"/>
            <a:ext cx="926000" cy="4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661" name="Google Shape;661;p17"/>
          <p:cNvSpPr txBox="1">
            <a:spLocks noGrp="1"/>
          </p:cNvSpPr>
          <p:nvPr>
            <p:ph type="subTitle" idx="5"/>
          </p:nvPr>
        </p:nvSpPr>
        <p:spPr>
          <a:xfrm>
            <a:off x="7386600" y="2467800"/>
            <a:ext cx="3156000" cy="6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17"/>
          <p:cNvSpPr txBox="1">
            <a:spLocks noGrp="1"/>
          </p:cNvSpPr>
          <p:nvPr>
            <p:ph type="title" idx="6"/>
          </p:nvPr>
        </p:nvSpPr>
        <p:spPr>
          <a:xfrm>
            <a:off x="7386600" y="1894972"/>
            <a:ext cx="3156000" cy="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67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3" name="Google Shape;663;p17"/>
          <p:cNvSpPr txBox="1">
            <a:spLocks noGrp="1"/>
          </p:cNvSpPr>
          <p:nvPr>
            <p:ph type="title" idx="7" hasCustomPrompt="1"/>
          </p:nvPr>
        </p:nvSpPr>
        <p:spPr>
          <a:xfrm>
            <a:off x="1649400" y="4623851"/>
            <a:ext cx="926000" cy="4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664" name="Google Shape;664;p17"/>
          <p:cNvSpPr txBox="1">
            <a:spLocks noGrp="1"/>
          </p:cNvSpPr>
          <p:nvPr>
            <p:ph type="subTitle" idx="8"/>
          </p:nvPr>
        </p:nvSpPr>
        <p:spPr>
          <a:xfrm>
            <a:off x="2698833" y="4706667"/>
            <a:ext cx="3156000" cy="6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17"/>
          <p:cNvSpPr txBox="1">
            <a:spLocks noGrp="1"/>
          </p:cNvSpPr>
          <p:nvPr>
            <p:ph type="title" idx="9"/>
          </p:nvPr>
        </p:nvSpPr>
        <p:spPr>
          <a:xfrm>
            <a:off x="2698833" y="4133837"/>
            <a:ext cx="3156000" cy="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67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6" name="Google Shape;666;p17"/>
          <p:cNvSpPr txBox="1">
            <a:spLocks noGrp="1"/>
          </p:cNvSpPr>
          <p:nvPr>
            <p:ph type="title" idx="13" hasCustomPrompt="1"/>
          </p:nvPr>
        </p:nvSpPr>
        <p:spPr>
          <a:xfrm>
            <a:off x="6337167" y="4623851"/>
            <a:ext cx="926000" cy="4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667" name="Google Shape;667;p17"/>
          <p:cNvSpPr txBox="1">
            <a:spLocks noGrp="1"/>
          </p:cNvSpPr>
          <p:nvPr>
            <p:ph type="subTitle" idx="14"/>
          </p:nvPr>
        </p:nvSpPr>
        <p:spPr>
          <a:xfrm>
            <a:off x="7386600" y="4706667"/>
            <a:ext cx="3156000" cy="6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17"/>
          <p:cNvSpPr txBox="1">
            <a:spLocks noGrp="1"/>
          </p:cNvSpPr>
          <p:nvPr>
            <p:ph type="title" idx="15"/>
          </p:nvPr>
        </p:nvSpPr>
        <p:spPr>
          <a:xfrm>
            <a:off x="7386600" y="4133839"/>
            <a:ext cx="3156000" cy="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67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4861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18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671" name="Google Shape;671;p18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672" name="Google Shape;672;p18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18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18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18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18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18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86" name="Google Shape;686;p18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687" name="Google Shape;687;p18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0" name="Google Shape;700;p18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1" name="Google Shape;701;p18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2" name="Google Shape;702;p18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3" name="Google Shape;703;p18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4" name="Google Shape;704;p18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5" name="Google Shape;705;p18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18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18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18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18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18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18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12" name="Google Shape;712;p18"/>
          <p:cNvSpPr/>
          <p:nvPr/>
        </p:nvSpPr>
        <p:spPr>
          <a:xfrm>
            <a:off x="532000" y="497800"/>
            <a:ext cx="11128000" cy="58624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3" name="Google Shape;713;p18"/>
          <p:cNvSpPr txBox="1">
            <a:spLocks noGrp="1"/>
          </p:cNvSpPr>
          <p:nvPr>
            <p:ph type="title"/>
          </p:nvPr>
        </p:nvSpPr>
        <p:spPr>
          <a:xfrm>
            <a:off x="952400" y="547800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18"/>
          <p:cNvSpPr txBox="1">
            <a:spLocks noGrp="1"/>
          </p:cNvSpPr>
          <p:nvPr>
            <p:ph type="subTitle" idx="1"/>
          </p:nvPr>
        </p:nvSpPr>
        <p:spPr>
          <a:xfrm>
            <a:off x="2750233" y="2005099"/>
            <a:ext cx="2702000" cy="6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18"/>
          <p:cNvSpPr txBox="1">
            <a:spLocks noGrp="1"/>
          </p:cNvSpPr>
          <p:nvPr>
            <p:ph type="title" idx="2"/>
          </p:nvPr>
        </p:nvSpPr>
        <p:spPr>
          <a:xfrm>
            <a:off x="2750233" y="1418700"/>
            <a:ext cx="2702000" cy="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67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16" name="Google Shape;716;p18"/>
          <p:cNvSpPr txBox="1">
            <a:spLocks noGrp="1"/>
          </p:cNvSpPr>
          <p:nvPr>
            <p:ph type="subTitle" idx="3"/>
          </p:nvPr>
        </p:nvSpPr>
        <p:spPr>
          <a:xfrm>
            <a:off x="2750233" y="3655665"/>
            <a:ext cx="2702000" cy="6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18"/>
          <p:cNvSpPr txBox="1">
            <a:spLocks noGrp="1"/>
          </p:cNvSpPr>
          <p:nvPr>
            <p:ph type="title" idx="4"/>
          </p:nvPr>
        </p:nvSpPr>
        <p:spPr>
          <a:xfrm>
            <a:off x="2750233" y="3069267"/>
            <a:ext cx="2702000" cy="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67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18" name="Google Shape;718;p18"/>
          <p:cNvSpPr txBox="1">
            <a:spLocks noGrp="1"/>
          </p:cNvSpPr>
          <p:nvPr>
            <p:ph type="subTitle" idx="5"/>
          </p:nvPr>
        </p:nvSpPr>
        <p:spPr>
          <a:xfrm>
            <a:off x="2750233" y="5306232"/>
            <a:ext cx="2702000" cy="6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title" idx="6"/>
          </p:nvPr>
        </p:nvSpPr>
        <p:spPr>
          <a:xfrm>
            <a:off x="2750233" y="4719833"/>
            <a:ext cx="2702000" cy="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67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7"/>
          </p:nvPr>
        </p:nvSpPr>
        <p:spPr>
          <a:xfrm>
            <a:off x="7690633" y="2005099"/>
            <a:ext cx="2702000" cy="6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title" idx="8"/>
          </p:nvPr>
        </p:nvSpPr>
        <p:spPr>
          <a:xfrm>
            <a:off x="7690633" y="1418700"/>
            <a:ext cx="2702000" cy="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67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9"/>
          </p:nvPr>
        </p:nvSpPr>
        <p:spPr>
          <a:xfrm>
            <a:off x="7690633" y="3655665"/>
            <a:ext cx="2702000" cy="6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title" idx="13"/>
          </p:nvPr>
        </p:nvSpPr>
        <p:spPr>
          <a:xfrm>
            <a:off x="7690633" y="3069267"/>
            <a:ext cx="2702000" cy="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67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14"/>
          </p:nvPr>
        </p:nvSpPr>
        <p:spPr>
          <a:xfrm>
            <a:off x="7690633" y="5306232"/>
            <a:ext cx="2702000" cy="6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18"/>
          <p:cNvSpPr txBox="1">
            <a:spLocks noGrp="1"/>
          </p:cNvSpPr>
          <p:nvPr>
            <p:ph type="title" idx="15"/>
          </p:nvPr>
        </p:nvSpPr>
        <p:spPr>
          <a:xfrm>
            <a:off x="7690633" y="4719833"/>
            <a:ext cx="2702000" cy="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67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41313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9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728" name="Google Shape;728;p19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729" name="Google Shape;729;p19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9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9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9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9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19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19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19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19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19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19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19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19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19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3" name="Google Shape;743;p19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744" name="Google Shape;744;p19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5" name="Google Shape;745;p19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19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7" name="Google Shape;747;p19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" name="Google Shape;748;p19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9" name="Google Shape;749;p19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9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1" name="Google Shape;751;p19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2" name="Google Shape;752;p19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3" name="Google Shape;753;p19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4" name="Google Shape;754;p19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5" name="Google Shape;755;p19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6" name="Google Shape;756;p19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7" name="Google Shape;757;p19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" name="Google Shape;758;p19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9" name="Google Shape;759;p19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0" name="Google Shape;760;p19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1" name="Google Shape;761;p19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2" name="Google Shape;762;p19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3" name="Google Shape;763;p19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4" name="Google Shape;764;p19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5" name="Google Shape;765;p19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6" name="Google Shape;766;p19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7" name="Google Shape;767;p19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8" name="Google Shape;768;p19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69" name="Google Shape;769;p19"/>
          <p:cNvSpPr/>
          <p:nvPr/>
        </p:nvSpPr>
        <p:spPr>
          <a:xfrm>
            <a:off x="532000" y="497800"/>
            <a:ext cx="11128000" cy="58624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19"/>
          <p:cNvSpPr txBox="1">
            <a:spLocks noGrp="1"/>
          </p:cNvSpPr>
          <p:nvPr>
            <p:ph type="title"/>
          </p:nvPr>
        </p:nvSpPr>
        <p:spPr>
          <a:xfrm>
            <a:off x="952400" y="547800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19"/>
          <p:cNvSpPr txBox="1">
            <a:spLocks noGrp="1"/>
          </p:cNvSpPr>
          <p:nvPr>
            <p:ph type="subTitle" idx="1"/>
          </p:nvPr>
        </p:nvSpPr>
        <p:spPr>
          <a:xfrm>
            <a:off x="952420" y="2551200"/>
            <a:ext cx="32248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19"/>
          <p:cNvSpPr txBox="1">
            <a:spLocks noGrp="1"/>
          </p:cNvSpPr>
          <p:nvPr>
            <p:ph type="title" idx="2"/>
          </p:nvPr>
        </p:nvSpPr>
        <p:spPr>
          <a:xfrm>
            <a:off x="952400" y="1964800"/>
            <a:ext cx="3224800" cy="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67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3" name="Google Shape;773;p19"/>
          <p:cNvSpPr txBox="1">
            <a:spLocks noGrp="1"/>
          </p:cNvSpPr>
          <p:nvPr>
            <p:ph type="subTitle" idx="3"/>
          </p:nvPr>
        </p:nvSpPr>
        <p:spPr>
          <a:xfrm>
            <a:off x="952420" y="4735600"/>
            <a:ext cx="32248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19"/>
          <p:cNvSpPr txBox="1">
            <a:spLocks noGrp="1"/>
          </p:cNvSpPr>
          <p:nvPr>
            <p:ph type="title" idx="4"/>
          </p:nvPr>
        </p:nvSpPr>
        <p:spPr>
          <a:xfrm>
            <a:off x="952400" y="4149200"/>
            <a:ext cx="3224800" cy="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67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5" name="Google Shape;775;p19"/>
          <p:cNvSpPr txBox="1">
            <a:spLocks noGrp="1"/>
          </p:cNvSpPr>
          <p:nvPr>
            <p:ph type="subTitle" idx="5"/>
          </p:nvPr>
        </p:nvSpPr>
        <p:spPr>
          <a:xfrm>
            <a:off x="8014853" y="2551200"/>
            <a:ext cx="32248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19"/>
          <p:cNvSpPr txBox="1">
            <a:spLocks noGrp="1"/>
          </p:cNvSpPr>
          <p:nvPr>
            <p:ph type="title" idx="6"/>
          </p:nvPr>
        </p:nvSpPr>
        <p:spPr>
          <a:xfrm>
            <a:off x="8014833" y="1964800"/>
            <a:ext cx="3224800" cy="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67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7" name="Google Shape;777;p19"/>
          <p:cNvSpPr txBox="1">
            <a:spLocks noGrp="1"/>
          </p:cNvSpPr>
          <p:nvPr>
            <p:ph type="subTitle" idx="7"/>
          </p:nvPr>
        </p:nvSpPr>
        <p:spPr>
          <a:xfrm>
            <a:off x="8014853" y="4735600"/>
            <a:ext cx="32248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19"/>
          <p:cNvSpPr txBox="1">
            <a:spLocks noGrp="1"/>
          </p:cNvSpPr>
          <p:nvPr>
            <p:ph type="title" idx="8"/>
          </p:nvPr>
        </p:nvSpPr>
        <p:spPr>
          <a:xfrm>
            <a:off x="8014833" y="4149200"/>
            <a:ext cx="3224800" cy="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67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16406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20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781" name="Google Shape;781;p20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782" name="Google Shape;782;p20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" name="Google Shape;783;p20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4" name="Google Shape;784;p20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5" name="Google Shape;785;p20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6" name="Google Shape;786;p20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7" name="Google Shape;787;p20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8" name="Google Shape;788;p20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9" name="Google Shape;789;p20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0" name="Google Shape;790;p20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1" name="Google Shape;791;p20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2" name="Google Shape;792;p20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3" name="Google Shape;793;p20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4" name="Google Shape;794;p20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5" name="Google Shape;795;p20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96" name="Google Shape;796;p20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797" name="Google Shape;797;p20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8" name="Google Shape;798;p20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9" name="Google Shape;799;p20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0" name="Google Shape;800;p20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1" name="Google Shape;801;p20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2" name="Google Shape;802;p20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20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20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5" name="Google Shape;805;p20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20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20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20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20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20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20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20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20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20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5" name="Google Shape;815;p20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6" name="Google Shape;816;p20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7" name="Google Shape;817;p20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8" name="Google Shape;818;p20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" name="Google Shape;819;p20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0" name="Google Shape;820;p20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1" name="Google Shape;821;p20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22" name="Google Shape;822;p20"/>
          <p:cNvSpPr/>
          <p:nvPr/>
        </p:nvSpPr>
        <p:spPr>
          <a:xfrm>
            <a:off x="532000" y="497800"/>
            <a:ext cx="11128000" cy="58624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20"/>
          <p:cNvSpPr txBox="1">
            <a:spLocks noGrp="1"/>
          </p:cNvSpPr>
          <p:nvPr>
            <p:ph type="title"/>
          </p:nvPr>
        </p:nvSpPr>
        <p:spPr>
          <a:xfrm>
            <a:off x="952400" y="547800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20"/>
          <p:cNvSpPr txBox="1">
            <a:spLocks noGrp="1"/>
          </p:cNvSpPr>
          <p:nvPr>
            <p:ph type="subTitle" idx="1"/>
          </p:nvPr>
        </p:nvSpPr>
        <p:spPr>
          <a:xfrm>
            <a:off x="952420" y="4062500"/>
            <a:ext cx="31384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20"/>
          <p:cNvSpPr txBox="1">
            <a:spLocks noGrp="1"/>
          </p:cNvSpPr>
          <p:nvPr>
            <p:ph type="title" idx="2"/>
          </p:nvPr>
        </p:nvSpPr>
        <p:spPr>
          <a:xfrm>
            <a:off x="952400" y="3476100"/>
            <a:ext cx="3138400" cy="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67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26" name="Google Shape;826;p20"/>
          <p:cNvSpPr txBox="1">
            <a:spLocks noGrp="1"/>
          </p:cNvSpPr>
          <p:nvPr>
            <p:ph type="subTitle" idx="3"/>
          </p:nvPr>
        </p:nvSpPr>
        <p:spPr>
          <a:xfrm>
            <a:off x="4526821" y="4062500"/>
            <a:ext cx="31384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20"/>
          <p:cNvSpPr txBox="1">
            <a:spLocks noGrp="1"/>
          </p:cNvSpPr>
          <p:nvPr>
            <p:ph type="title" idx="4"/>
          </p:nvPr>
        </p:nvSpPr>
        <p:spPr>
          <a:xfrm>
            <a:off x="4526803" y="3476100"/>
            <a:ext cx="3138400" cy="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67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28" name="Google Shape;828;p20"/>
          <p:cNvSpPr txBox="1">
            <a:spLocks noGrp="1"/>
          </p:cNvSpPr>
          <p:nvPr>
            <p:ph type="subTitle" idx="5"/>
          </p:nvPr>
        </p:nvSpPr>
        <p:spPr>
          <a:xfrm>
            <a:off x="8101191" y="4062500"/>
            <a:ext cx="31384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9" name="Google Shape;829;p20"/>
          <p:cNvSpPr txBox="1">
            <a:spLocks noGrp="1"/>
          </p:cNvSpPr>
          <p:nvPr>
            <p:ph type="title" idx="6"/>
          </p:nvPr>
        </p:nvSpPr>
        <p:spPr>
          <a:xfrm>
            <a:off x="8101171" y="3476100"/>
            <a:ext cx="3138400" cy="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67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0512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Google Shape;831;p21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832" name="Google Shape;832;p21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833" name="Google Shape;833;p21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21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21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21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21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21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21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21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21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21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21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21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21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21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47" name="Google Shape;847;p21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848" name="Google Shape;848;p21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21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21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21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21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21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21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5" name="Google Shape;855;p21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6" name="Google Shape;856;p21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21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21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21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21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21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21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21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" name="Google Shape;864;p21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5" name="Google Shape;865;p21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6" name="Google Shape;866;p21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7" name="Google Shape;867;p21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8" name="Google Shape;868;p21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9" name="Google Shape;869;p21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0" name="Google Shape;870;p21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1" name="Google Shape;871;p21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" name="Google Shape;872;p21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73" name="Google Shape;873;p21"/>
          <p:cNvSpPr/>
          <p:nvPr/>
        </p:nvSpPr>
        <p:spPr>
          <a:xfrm>
            <a:off x="532000" y="497800"/>
            <a:ext cx="11128000" cy="58624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21"/>
          <p:cNvSpPr txBox="1">
            <a:spLocks noGrp="1"/>
          </p:cNvSpPr>
          <p:nvPr>
            <p:ph type="title"/>
          </p:nvPr>
        </p:nvSpPr>
        <p:spPr>
          <a:xfrm>
            <a:off x="952400" y="547800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21"/>
          <p:cNvSpPr txBox="1">
            <a:spLocks noGrp="1"/>
          </p:cNvSpPr>
          <p:nvPr>
            <p:ph type="subTitle" idx="1"/>
          </p:nvPr>
        </p:nvSpPr>
        <p:spPr>
          <a:xfrm>
            <a:off x="2688467" y="4595900"/>
            <a:ext cx="2824400" cy="8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21"/>
          <p:cNvSpPr txBox="1">
            <a:spLocks noGrp="1"/>
          </p:cNvSpPr>
          <p:nvPr>
            <p:ph type="title" idx="2"/>
          </p:nvPr>
        </p:nvSpPr>
        <p:spPr>
          <a:xfrm>
            <a:off x="2688433" y="4009500"/>
            <a:ext cx="2824400" cy="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67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77" name="Google Shape;877;p21"/>
          <p:cNvSpPr txBox="1">
            <a:spLocks noGrp="1"/>
          </p:cNvSpPr>
          <p:nvPr>
            <p:ph type="subTitle" idx="3"/>
          </p:nvPr>
        </p:nvSpPr>
        <p:spPr>
          <a:xfrm>
            <a:off x="6679200" y="4595900"/>
            <a:ext cx="2824400" cy="8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21"/>
          <p:cNvSpPr txBox="1">
            <a:spLocks noGrp="1"/>
          </p:cNvSpPr>
          <p:nvPr>
            <p:ph type="title" idx="4"/>
          </p:nvPr>
        </p:nvSpPr>
        <p:spPr>
          <a:xfrm>
            <a:off x="6679168" y="4009500"/>
            <a:ext cx="2824400" cy="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67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2358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" name="Google Shape;880;p22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881" name="Google Shape;881;p22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882" name="Google Shape;882;p22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3" name="Google Shape;883;p22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4" name="Google Shape;884;p22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5" name="Google Shape;885;p22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6" name="Google Shape;886;p22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7" name="Google Shape;887;p22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8" name="Google Shape;888;p22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9" name="Google Shape;889;p22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0" name="Google Shape;890;p22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1" name="Google Shape;891;p22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2" name="Google Shape;892;p22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3" name="Google Shape;893;p22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4" name="Google Shape;894;p22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5" name="Google Shape;895;p22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96" name="Google Shape;896;p22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897" name="Google Shape;897;p22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8" name="Google Shape;898;p22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9" name="Google Shape;899;p22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0" name="Google Shape;900;p22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1" name="Google Shape;901;p22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2" name="Google Shape;902;p22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3" name="Google Shape;903;p22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4" name="Google Shape;904;p22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5" name="Google Shape;905;p22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6" name="Google Shape;906;p22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7" name="Google Shape;907;p22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22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9" name="Google Shape;909;p22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0" name="Google Shape;910;p22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1" name="Google Shape;911;p22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2" name="Google Shape;912;p22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3" name="Google Shape;913;p22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4" name="Google Shape;914;p22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5" name="Google Shape;915;p22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6" name="Google Shape;916;p22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7" name="Google Shape;917;p22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8" name="Google Shape;918;p22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9" name="Google Shape;919;p22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0" name="Google Shape;920;p22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1" name="Google Shape;921;p22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22" name="Google Shape;922;p22"/>
          <p:cNvSpPr/>
          <p:nvPr/>
        </p:nvSpPr>
        <p:spPr>
          <a:xfrm>
            <a:off x="1850000" y="732800"/>
            <a:ext cx="8492000" cy="5406400"/>
          </a:xfrm>
          <a:prstGeom prst="roundRect">
            <a:avLst>
              <a:gd name="adj" fmla="val 13544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chemeClr val="dk1">
                <a:alpha val="46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22"/>
          <p:cNvSpPr txBox="1">
            <a:spLocks noGrp="1"/>
          </p:cNvSpPr>
          <p:nvPr>
            <p:ph type="title" hasCustomPrompt="1"/>
          </p:nvPr>
        </p:nvSpPr>
        <p:spPr>
          <a:xfrm>
            <a:off x="3173824" y="874433"/>
            <a:ext cx="5735600" cy="8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24" name="Google Shape;924;p22"/>
          <p:cNvSpPr txBox="1">
            <a:spLocks noGrp="1"/>
          </p:cNvSpPr>
          <p:nvPr>
            <p:ph type="subTitle" idx="1"/>
          </p:nvPr>
        </p:nvSpPr>
        <p:spPr>
          <a:xfrm>
            <a:off x="3282424" y="1921073"/>
            <a:ext cx="55184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25" name="Google Shape;925;p22"/>
          <p:cNvSpPr txBox="1">
            <a:spLocks noGrp="1"/>
          </p:cNvSpPr>
          <p:nvPr>
            <p:ph type="title" idx="2" hasCustomPrompt="1"/>
          </p:nvPr>
        </p:nvSpPr>
        <p:spPr>
          <a:xfrm>
            <a:off x="3173824" y="2601633"/>
            <a:ext cx="5735600" cy="8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26" name="Google Shape;926;p22"/>
          <p:cNvSpPr txBox="1">
            <a:spLocks noGrp="1"/>
          </p:cNvSpPr>
          <p:nvPr>
            <p:ph type="subTitle" idx="3"/>
          </p:nvPr>
        </p:nvSpPr>
        <p:spPr>
          <a:xfrm>
            <a:off x="3282424" y="3648273"/>
            <a:ext cx="55184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27" name="Google Shape;927;p22"/>
          <p:cNvSpPr txBox="1">
            <a:spLocks noGrp="1"/>
          </p:cNvSpPr>
          <p:nvPr>
            <p:ph type="title" idx="4" hasCustomPrompt="1"/>
          </p:nvPr>
        </p:nvSpPr>
        <p:spPr>
          <a:xfrm>
            <a:off x="3173824" y="4328833"/>
            <a:ext cx="5735600" cy="8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28" name="Google Shape;928;p22"/>
          <p:cNvSpPr txBox="1">
            <a:spLocks noGrp="1"/>
          </p:cNvSpPr>
          <p:nvPr>
            <p:ph type="subTitle" idx="5"/>
          </p:nvPr>
        </p:nvSpPr>
        <p:spPr>
          <a:xfrm>
            <a:off x="3282424" y="5375473"/>
            <a:ext cx="55184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957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23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931" name="Google Shape;931;p23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932" name="Google Shape;932;p23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3" name="Google Shape;933;p23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4" name="Google Shape;934;p23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5" name="Google Shape;935;p23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6" name="Google Shape;936;p23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7" name="Google Shape;937;p23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8" name="Google Shape;938;p23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9" name="Google Shape;939;p23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0" name="Google Shape;940;p23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1" name="Google Shape;941;p23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2" name="Google Shape;942;p23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3" name="Google Shape;943;p23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4" name="Google Shape;944;p23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5" name="Google Shape;945;p23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46" name="Google Shape;946;p23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947" name="Google Shape;947;p23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8" name="Google Shape;948;p23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9" name="Google Shape;949;p23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0" name="Google Shape;950;p23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1" name="Google Shape;951;p23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2" name="Google Shape;952;p23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3" name="Google Shape;953;p23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4" name="Google Shape;954;p23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5" name="Google Shape;955;p23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6" name="Google Shape;956;p23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7" name="Google Shape;957;p23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8" name="Google Shape;958;p23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9" name="Google Shape;959;p23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0" name="Google Shape;960;p23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1" name="Google Shape;961;p23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2" name="Google Shape;962;p23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3" name="Google Shape;963;p23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4" name="Google Shape;964;p23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5" name="Google Shape;965;p23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23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23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23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9" name="Google Shape;969;p23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0" name="Google Shape;970;p23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1" name="Google Shape;971;p23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72" name="Google Shape;972;p23"/>
          <p:cNvSpPr/>
          <p:nvPr/>
        </p:nvSpPr>
        <p:spPr>
          <a:xfrm>
            <a:off x="532000" y="497800"/>
            <a:ext cx="11128000" cy="58624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23"/>
          <p:cNvSpPr txBox="1">
            <a:spLocks noGrp="1"/>
          </p:cNvSpPr>
          <p:nvPr>
            <p:ph type="title" hasCustomPrompt="1"/>
          </p:nvPr>
        </p:nvSpPr>
        <p:spPr>
          <a:xfrm>
            <a:off x="1550400" y="2899867"/>
            <a:ext cx="1540000" cy="5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1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4" name="Google Shape;974;p23"/>
          <p:cNvSpPr txBox="1">
            <a:spLocks noGrp="1"/>
          </p:cNvSpPr>
          <p:nvPr>
            <p:ph type="subTitle" idx="1"/>
          </p:nvPr>
        </p:nvSpPr>
        <p:spPr>
          <a:xfrm>
            <a:off x="952400" y="4511867"/>
            <a:ext cx="2736000" cy="7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75" name="Google Shape;975;p23"/>
          <p:cNvSpPr txBox="1">
            <a:spLocks noGrp="1"/>
          </p:cNvSpPr>
          <p:nvPr>
            <p:ph type="title" idx="2" hasCustomPrompt="1"/>
          </p:nvPr>
        </p:nvSpPr>
        <p:spPr>
          <a:xfrm>
            <a:off x="5325987" y="2899867"/>
            <a:ext cx="1540000" cy="5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1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6" name="Google Shape;976;p23"/>
          <p:cNvSpPr txBox="1">
            <a:spLocks noGrp="1"/>
          </p:cNvSpPr>
          <p:nvPr>
            <p:ph type="subTitle" idx="3"/>
          </p:nvPr>
        </p:nvSpPr>
        <p:spPr>
          <a:xfrm>
            <a:off x="4727987" y="4511867"/>
            <a:ext cx="2736000" cy="7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77" name="Google Shape;977;p23"/>
          <p:cNvSpPr txBox="1">
            <a:spLocks noGrp="1"/>
          </p:cNvSpPr>
          <p:nvPr>
            <p:ph type="title" idx="4" hasCustomPrompt="1"/>
          </p:nvPr>
        </p:nvSpPr>
        <p:spPr>
          <a:xfrm>
            <a:off x="9101595" y="2899867"/>
            <a:ext cx="1540000" cy="5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1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8" name="Google Shape;978;p23"/>
          <p:cNvSpPr txBox="1">
            <a:spLocks noGrp="1"/>
          </p:cNvSpPr>
          <p:nvPr>
            <p:ph type="subTitle" idx="5"/>
          </p:nvPr>
        </p:nvSpPr>
        <p:spPr>
          <a:xfrm>
            <a:off x="8503607" y="4511867"/>
            <a:ext cx="2736000" cy="7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79" name="Google Shape;979;p23"/>
          <p:cNvSpPr txBox="1">
            <a:spLocks noGrp="1"/>
          </p:cNvSpPr>
          <p:nvPr>
            <p:ph type="title" idx="6"/>
          </p:nvPr>
        </p:nvSpPr>
        <p:spPr>
          <a:xfrm>
            <a:off x="952400" y="547800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2721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1" name="Google Shape;981;p24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982" name="Google Shape;982;p24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983" name="Google Shape;983;p24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4" name="Google Shape;984;p24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5" name="Google Shape;985;p24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6" name="Google Shape;986;p24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7" name="Google Shape;987;p24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8" name="Google Shape;988;p24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9" name="Google Shape;989;p24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0" name="Google Shape;990;p24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1" name="Google Shape;991;p24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2" name="Google Shape;992;p24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3" name="Google Shape;993;p24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4" name="Google Shape;994;p24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5" name="Google Shape;995;p24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24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97" name="Google Shape;997;p24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998" name="Google Shape;998;p24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24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24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24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24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24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24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24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24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24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24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24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24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24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24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24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24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24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6" name="Google Shape;1016;p24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7" name="Google Shape;1017;p24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8" name="Google Shape;1018;p24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9" name="Google Shape;1019;p24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0" name="Google Shape;1020;p24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1" name="Google Shape;1021;p24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2" name="Google Shape;1022;p24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23" name="Google Shape;1023;p24"/>
          <p:cNvSpPr/>
          <p:nvPr/>
        </p:nvSpPr>
        <p:spPr>
          <a:xfrm>
            <a:off x="1860900" y="1186200"/>
            <a:ext cx="8470000" cy="4485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chemeClr val="dk1">
                <a:alpha val="46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24"/>
          <p:cNvSpPr txBox="1">
            <a:spLocks noGrp="1"/>
          </p:cNvSpPr>
          <p:nvPr>
            <p:ph type="subTitle" idx="1"/>
          </p:nvPr>
        </p:nvSpPr>
        <p:spPr>
          <a:xfrm>
            <a:off x="2252800" y="2154900"/>
            <a:ext cx="7686400" cy="16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25" name="Google Shape;1025;p24"/>
          <p:cNvSpPr txBox="1">
            <a:spLocks noGrp="1"/>
          </p:cNvSpPr>
          <p:nvPr>
            <p:ph type="title"/>
          </p:nvPr>
        </p:nvSpPr>
        <p:spPr>
          <a:xfrm>
            <a:off x="3274200" y="4079100"/>
            <a:ext cx="5643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212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B1AB-5882-4DF2-A946-FEB51B658FC2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9EB0-F3E0-4B94-B430-E6A95D0B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360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oogle Shape;1027;p25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1028" name="Google Shape;1028;p25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1029" name="Google Shape;1029;p25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0" name="Google Shape;1030;p25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1" name="Google Shape;1031;p25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2" name="Google Shape;1032;p25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3" name="Google Shape;1033;p25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4" name="Google Shape;1034;p25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5" name="Google Shape;1035;p25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6" name="Google Shape;1036;p25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7" name="Google Shape;1037;p25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8" name="Google Shape;1038;p25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9" name="Google Shape;1039;p25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0" name="Google Shape;1040;p25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1" name="Google Shape;1041;p25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2" name="Google Shape;1042;p25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43" name="Google Shape;1043;p25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1044" name="Google Shape;1044;p25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5" name="Google Shape;1045;p25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6" name="Google Shape;1046;p25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7" name="Google Shape;1047;p25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8" name="Google Shape;1048;p25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9" name="Google Shape;1049;p25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0" name="Google Shape;1050;p25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1" name="Google Shape;1051;p25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2" name="Google Shape;1052;p25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3" name="Google Shape;1053;p25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4" name="Google Shape;1054;p25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5" name="Google Shape;1055;p25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6" name="Google Shape;1056;p25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7" name="Google Shape;1057;p25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8" name="Google Shape;1058;p25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9" name="Google Shape;1059;p25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0" name="Google Shape;1060;p25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1" name="Google Shape;1061;p25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2" name="Google Shape;1062;p25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3" name="Google Shape;1063;p25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4" name="Google Shape;1064;p25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5" name="Google Shape;1065;p25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25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25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25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69" name="Google Shape;1069;p25"/>
          <p:cNvSpPr/>
          <p:nvPr/>
        </p:nvSpPr>
        <p:spPr>
          <a:xfrm>
            <a:off x="1302000" y="497800"/>
            <a:ext cx="9588000" cy="58624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0" name="Google Shape;1070;p25"/>
          <p:cNvSpPr txBox="1">
            <a:spLocks noGrp="1"/>
          </p:cNvSpPr>
          <p:nvPr>
            <p:ph type="ctrTitle"/>
          </p:nvPr>
        </p:nvSpPr>
        <p:spPr>
          <a:xfrm>
            <a:off x="3814800" y="732800"/>
            <a:ext cx="45624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71" name="Google Shape;1071;p25"/>
          <p:cNvSpPr txBox="1">
            <a:spLocks noGrp="1"/>
          </p:cNvSpPr>
          <p:nvPr>
            <p:ph type="subTitle" idx="1"/>
          </p:nvPr>
        </p:nvSpPr>
        <p:spPr>
          <a:xfrm>
            <a:off x="3189800" y="1758000"/>
            <a:ext cx="5812400" cy="19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2" name="Google Shape;1072;p25"/>
          <p:cNvSpPr txBox="1"/>
          <p:nvPr/>
        </p:nvSpPr>
        <p:spPr>
          <a:xfrm>
            <a:off x="2718800" y="4927600"/>
            <a:ext cx="6754400" cy="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ABeeZee"/>
                <a:ea typeface="ABeeZee"/>
                <a:cs typeface="ABeeZee"/>
                <a:sym typeface="ABeeZee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ABeeZee"/>
                <a:ea typeface="ABeeZee"/>
                <a:cs typeface="ABeeZee"/>
                <a:sym typeface="ABeeZee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lang="en"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ABeeZee"/>
                <a:ea typeface="ABeeZee"/>
                <a:cs typeface="ABeeZee"/>
                <a:sym typeface="ABeeZee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  <p:extLst>
      <p:ext uri="{BB962C8B-B14F-4D97-AF65-F5344CB8AC3E}">
        <p14:creationId xmlns:p14="http://schemas.microsoft.com/office/powerpoint/2010/main" val="27952039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26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1075" name="Google Shape;1075;p26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1076" name="Google Shape;1076;p26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26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26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26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26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26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26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26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26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26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26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26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26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26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90" name="Google Shape;1090;p26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1091" name="Google Shape;1091;p26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2" name="Google Shape;1092;p26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3" name="Google Shape;1093;p26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4" name="Google Shape;1094;p26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5" name="Google Shape;1095;p26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6" name="Google Shape;1096;p26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7" name="Google Shape;1097;p26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8" name="Google Shape;1098;p26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9" name="Google Shape;1099;p26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0" name="Google Shape;1100;p26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1" name="Google Shape;1101;p26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2" name="Google Shape;1102;p26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3" name="Google Shape;1103;p26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4" name="Google Shape;1104;p26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5" name="Google Shape;1105;p26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6" name="Google Shape;1106;p26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7" name="Google Shape;1107;p26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8" name="Google Shape;1108;p26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9" name="Google Shape;1109;p26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0" name="Google Shape;1110;p26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26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26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3" name="Google Shape;1113;p26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26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26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16" name="Google Shape;1116;p26"/>
          <p:cNvSpPr/>
          <p:nvPr/>
        </p:nvSpPr>
        <p:spPr>
          <a:xfrm>
            <a:off x="532000" y="497800"/>
            <a:ext cx="11128000" cy="58624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14078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8" name="Google Shape;1118;p27"/>
          <p:cNvGrpSpPr/>
          <p:nvPr/>
        </p:nvGrpSpPr>
        <p:grpSpPr>
          <a:xfrm>
            <a:off x="-200" y="7333"/>
            <a:ext cx="12192000" cy="6858000"/>
            <a:chOff x="-150" y="5500"/>
            <a:chExt cx="9144000" cy="5143500"/>
          </a:xfrm>
        </p:grpSpPr>
        <p:grpSp>
          <p:nvGrpSpPr>
            <p:cNvPr id="1119" name="Google Shape;1119;p27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1120" name="Google Shape;1120;p27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27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27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3" name="Google Shape;1123;p27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Google Shape;1124;p27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27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6" name="Google Shape;1126;p27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7" name="Google Shape;1127;p27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8" name="Google Shape;1128;p27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9" name="Google Shape;1129;p27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0" name="Google Shape;1130;p27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1" name="Google Shape;1131;p27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2" name="Google Shape;1132;p27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3" name="Google Shape;1133;p27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34" name="Google Shape;1134;p27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1135" name="Google Shape;1135;p27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6" name="Google Shape;1136;p27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7" name="Google Shape;1137;p27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8" name="Google Shape;1138;p27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9" name="Google Shape;1139;p27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0" name="Google Shape;1140;p27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1" name="Google Shape;1141;p27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2" name="Google Shape;1142;p27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3" name="Google Shape;1143;p27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4" name="Google Shape;1144;p27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5" name="Google Shape;1145;p27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6" name="Google Shape;1146;p27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7" name="Google Shape;1147;p27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8" name="Google Shape;1148;p27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9" name="Google Shape;1149;p27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0" name="Google Shape;1150;p27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1" name="Google Shape;1151;p27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2" name="Google Shape;1152;p27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3" name="Google Shape;1153;p27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4" name="Google Shape;1154;p27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5" name="Google Shape;1155;p27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27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27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27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27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60" name="Google Shape;1160;p27"/>
          <p:cNvSpPr/>
          <p:nvPr/>
        </p:nvSpPr>
        <p:spPr>
          <a:xfrm>
            <a:off x="532000" y="497800"/>
            <a:ext cx="11128000" cy="58624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161" name="Google Shape;116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">
            <a:off x="10203445" y="216097"/>
            <a:ext cx="2380987" cy="18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71074">
            <a:off x="9356018" y="5288463"/>
            <a:ext cx="2763133" cy="214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374" y="638963"/>
            <a:ext cx="1765220" cy="1423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781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D03BD-A4BF-4751-ACA4-EA3178CA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6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B1AB-5882-4DF2-A946-FEB51B658FC2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9EB0-F3E0-4B94-B430-E6A95D0B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8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B1AB-5882-4DF2-A946-FEB51B658FC2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9EB0-F3E0-4B94-B430-E6A95D0B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1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B1AB-5882-4DF2-A946-FEB51B658FC2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9EB0-F3E0-4B94-B430-E6A95D0B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B1AB-5882-4DF2-A946-FEB51B658FC2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9EB0-F3E0-4B94-B430-E6A95D0B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B1AB-5882-4DF2-A946-FEB51B658FC2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9EB0-F3E0-4B94-B430-E6A95D0B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1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9B1AB-5882-4DF2-A946-FEB51B658FC2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A9EB0-F3E0-4B94-B430-E6A95D0B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9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2400" y="732800"/>
            <a:ext cx="102872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Barriecito"/>
              <a:buNone/>
              <a:defRPr sz="32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riecito"/>
              <a:buNone/>
              <a:defRPr sz="3200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riecito"/>
              <a:buNone/>
              <a:defRPr sz="3200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riecito"/>
              <a:buNone/>
              <a:defRPr sz="3200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riecito"/>
              <a:buNone/>
              <a:defRPr sz="3200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riecito"/>
              <a:buNone/>
              <a:defRPr sz="3200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riecito"/>
              <a:buNone/>
              <a:defRPr sz="3200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riecito"/>
              <a:buNone/>
              <a:defRPr sz="3200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riecito"/>
              <a:buNone/>
              <a:defRPr sz="3200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2400" y="1536633"/>
            <a:ext cx="10287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Char char="●"/>
              <a:defRPr sz="18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63706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3" r:id="rId4"/>
    <p:sldLayoutId id="2147483690" r:id="rId5"/>
    <p:sldLayoutId id="2147483664" r:id="rId6"/>
    <p:sldLayoutId id="2147483665" r:id="rId7"/>
    <p:sldLayoutId id="2147483691" r:id="rId8"/>
    <p:sldLayoutId id="2147483689" r:id="rId9"/>
    <p:sldLayoutId id="2147483686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87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8" r:id="rId29"/>
    <p:sldLayoutId id="2147483685" r:id="rId30"/>
    <p:sldLayoutId id="2147483694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" name="Google Shape;11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91887" flipH="1">
            <a:off x="214351" y="2755858"/>
            <a:ext cx="1353300" cy="1346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80" name="Google Shape;1180;p31"/>
          <p:cNvSpPr txBox="1"/>
          <p:nvPr/>
        </p:nvSpPr>
        <p:spPr>
          <a:xfrm>
            <a:off x="9354700" y="732800"/>
            <a:ext cx="1884800" cy="4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rPr>
              <a:t>1st Grade</a:t>
            </a:r>
            <a:endParaRPr sz="2667" dirty="0">
              <a:solidFill>
                <a:schemeClr val="accent5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pic>
        <p:nvPicPr>
          <p:cNvPr id="1181" name="Google Shape;118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00001">
            <a:off x="8997189" y="-120563"/>
            <a:ext cx="2380987" cy="18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699999">
            <a:off x="10386934" y="5371781"/>
            <a:ext cx="1130300" cy="153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4" name="Google Shape;1184;p31"/>
          <p:cNvSpPr txBox="1">
            <a:spLocks noGrp="1"/>
          </p:cNvSpPr>
          <p:nvPr>
            <p:ph type="ctrTitle"/>
          </p:nvPr>
        </p:nvSpPr>
        <p:spPr>
          <a:xfrm>
            <a:off x="359768" y="1845100"/>
            <a:ext cx="11502452" cy="239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EM </a:t>
            </a:r>
            <a:b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 VỚI GIỜ HỌC TRỰC TUYẾN</a:t>
            </a:r>
            <a:endParaRPr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162269" y="4049841"/>
            <a:ext cx="32878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 3A1</a:t>
            </a:r>
            <a:endParaRPr lang="en-US" alt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5236" t="39604" r="23810" b="3040"/>
          <a:stretch/>
        </p:blipFill>
        <p:spPr>
          <a:xfrm>
            <a:off x="1050704" y="1479665"/>
            <a:ext cx="3252865" cy="296888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99011" y="798021"/>
            <a:ext cx="798022" cy="681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3516" y="877233"/>
            <a:ext cx="10108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MNPQ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03569" y="2057637"/>
            <a:ext cx="69379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0000FF"/>
              </a:solidFill>
              <a:latin typeface="HP001 5 hàng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 3cm.</a:t>
            </a: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Chu vi </a:t>
            </a:r>
            <a:r>
              <a:rPr lang="en-US" sz="2800" b="1" dirty="0" err="1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MNPQ</a:t>
            </a:r>
            <a:r>
              <a:rPr lang="en-US" sz="2800" b="1" dirty="0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3 × 4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 12 (cm)</a:t>
            </a:r>
          </a:p>
          <a:p>
            <a:pPr algn="r"/>
            <a:r>
              <a:rPr lang="en-US" sz="2800" b="1" dirty="0" err="1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HP001 5 hàng" pitchFamily="34" charset="0"/>
                <a:cs typeface="Arial" panose="020B0604020202020204" pitchFamily="34" charset="0"/>
              </a:rPr>
              <a:t>: 12cm</a:t>
            </a:r>
          </a:p>
          <a:p>
            <a:pPr algn="ctr"/>
            <a:endParaRPr lang="en-US" sz="2800" b="1" dirty="0">
              <a:solidFill>
                <a:srgbClr val="0000FF"/>
              </a:solidFill>
              <a:latin typeface="HP001 5 hàng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ái Thước Kẻ: Hình ảnh, vector và ảnh có sẵn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7" t="46084" r="9736" b="30742"/>
          <a:stretch/>
        </p:blipFill>
        <p:spPr bwMode="auto">
          <a:xfrm>
            <a:off x="1433516" y="4133421"/>
            <a:ext cx="6583813" cy="8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1212" y="3615844"/>
            <a:ext cx="143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3cm</a:t>
            </a:r>
          </a:p>
        </p:txBody>
      </p:sp>
    </p:spTree>
    <p:extLst>
      <p:ext uri="{BB962C8B-B14F-4D97-AF65-F5344CB8AC3E}">
        <p14:creationId xmlns:p14="http://schemas.microsoft.com/office/powerpoint/2010/main" val="361506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ây đèn (10m) trang trí bóng tròn 10m 100 bóng cắm điện | Shopee Việt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t="-3636" r="-1212" b="26817"/>
          <a:stretch/>
        </p:blipFill>
        <p:spPr bwMode="auto">
          <a:xfrm>
            <a:off x="268244" y="1259550"/>
            <a:ext cx="3912523" cy="3005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7 mẫu cửa sổ đẹp phổ biến sẽ truyền cảm hứng cho bạ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7" t="8727"/>
          <a:stretch/>
        </p:blipFill>
        <p:spPr bwMode="auto">
          <a:xfrm>
            <a:off x="6790962" y="1259550"/>
            <a:ext cx="5570599" cy="5636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248699" y="1379913"/>
            <a:ext cx="3707476" cy="0"/>
          </a:xfrm>
          <a:prstGeom prst="line">
            <a:avLst/>
          </a:prstGeom>
          <a:ln w="28575"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28364" y="858066"/>
            <a:ext cx="1995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13dm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1222" y="183740"/>
            <a:ext cx="503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TRANG TRÍ NHÀ CỬA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1931" y="4265080"/>
            <a:ext cx="315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294993" y="3398807"/>
            <a:ext cx="3953706" cy="2776451"/>
          </a:xfrm>
          <a:prstGeom prst="cloudCallout">
            <a:avLst>
              <a:gd name="adj1" fmla="val 15611"/>
              <a:gd name="adj2" fmla="val 72680"/>
            </a:avLst>
          </a:prstGeom>
          <a:solidFill>
            <a:srgbClr val="FFFF99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60dm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7676736" y="5193117"/>
            <a:ext cx="3067932" cy="9821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x 4 = 51 (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3294993" y="3408869"/>
            <a:ext cx="3953706" cy="2776451"/>
          </a:xfrm>
          <a:prstGeom prst="cloudCallout">
            <a:avLst>
              <a:gd name="adj1" fmla="val 15611"/>
              <a:gd name="adj2" fmla="val 7268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9167E-6 -2.59259E-6 L 4.79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7" grpId="1" animBg="1"/>
      <p:bldP spid="2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5" name="Google Shape;2535;p56"/>
          <p:cNvSpPr txBox="1">
            <a:spLocks noGrp="1"/>
          </p:cNvSpPr>
          <p:nvPr>
            <p:ph type="ctrTitle"/>
          </p:nvPr>
        </p:nvSpPr>
        <p:spPr>
          <a:xfrm>
            <a:off x="-471955" y="2288505"/>
            <a:ext cx="10560835" cy="1075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" dirty="0" smtClean="0"/>
              <a:t>CHÀO TẠM BIỆT CÁC EM</a:t>
            </a:r>
            <a:endParaRPr dirty="0"/>
          </a:p>
        </p:txBody>
      </p:sp>
      <p:grpSp>
        <p:nvGrpSpPr>
          <p:cNvPr id="2538" name="Google Shape;2538;p56"/>
          <p:cNvGrpSpPr/>
          <p:nvPr/>
        </p:nvGrpSpPr>
        <p:grpSpPr>
          <a:xfrm>
            <a:off x="1224237" y="4364447"/>
            <a:ext cx="4569716" cy="4271568"/>
            <a:chOff x="10368334" y="-3016863"/>
            <a:chExt cx="2959405" cy="2766321"/>
          </a:xfrm>
        </p:grpSpPr>
        <p:sp>
          <p:nvSpPr>
            <p:cNvPr id="2539" name="Google Shape;2539;p56"/>
            <p:cNvSpPr/>
            <p:nvPr/>
          </p:nvSpPr>
          <p:spPr>
            <a:xfrm>
              <a:off x="10368334" y="-3016863"/>
              <a:ext cx="2766321" cy="2766321"/>
            </a:xfrm>
            <a:custGeom>
              <a:avLst/>
              <a:gdLst/>
              <a:ahLst/>
              <a:cxnLst/>
              <a:rect l="l" t="t" r="r" b="b"/>
              <a:pathLst>
                <a:path w="81005" h="81005" extrusionOk="0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0" name="Google Shape;2540;p56"/>
            <p:cNvSpPr/>
            <p:nvPr/>
          </p:nvSpPr>
          <p:spPr>
            <a:xfrm>
              <a:off x="12251262" y="-2759440"/>
              <a:ext cx="1076476" cy="2224087"/>
            </a:xfrm>
            <a:custGeom>
              <a:avLst/>
              <a:gdLst/>
              <a:ahLst/>
              <a:cxnLst/>
              <a:rect l="l" t="t" r="r" b="b"/>
              <a:pathLst>
                <a:path w="31522" h="65127" extrusionOk="0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1" name="Google Shape;2541;p56"/>
            <p:cNvSpPr/>
            <p:nvPr/>
          </p:nvSpPr>
          <p:spPr>
            <a:xfrm>
              <a:off x="10419183" y="-2931761"/>
              <a:ext cx="1444955" cy="2627228"/>
            </a:xfrm>
            <a:custGeom>
              <a:avLst/>
              <a:gdLst/>
              <a:ahLst/>
              <a:cxnLst/>
              <a:rect l="l" t="t" r="r" b="b"/>
              <a:pathLst>
                <a:path w="42312" h="76932" extrusionOk="0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2" name="Google Shape;2542;p56"/>
            <p:cNvSpPr/>
            <p:nvPr/>
          </p:nvSpPr>
          <p:spPr>
            <a:xfrm>
              <a:off x="11275529" y="-3016863"/>
              <a:ext cx="1022485" cy="535062"/>
            </a:xfrm>
            <a:custGeom>
              <a:avLst/>
              <a:gdLst/>
              <a:ahLst/>
              <a:cxnLst/>
              <a:rect l="l" t="t" r="r" b="b"/>
              <a:pathLst>
                <a:path w="29941" h="15668" extrusionOk="0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3" name="Google Shape;2543;p56"/>
            <p:cNvSpPr/>
            <p:nvPr/>
          </p:nvSpPr>
          <p:spPr>
            <a:xfrm>
              <a:off x="10681797" y="-2812714"/>
              <a:ext cx="1098264" cy="870484"/>
            </a:xfrm>
            <a:custGeom>
              <a:avLst/>
              <a:gdLst/>
              <a:ahLst/>
              <a:cxnLst/>
              <a:rect l="l" t="t" r="r" b="b"/>
              <a:pathLst>
                <a:path w="32160" h="25490" extrusionOk="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566" name="Google Shape;2566;p56"/>
          <p:cNvSpPr/>
          <p:nvPr/>
        </p:nvSpPr>
        <p:spPr>
          <a:xfrm>
            <a:off x="5067159" y="4364447"/>
            <a:ext cx="1453585" cy="586248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2567" name="Google Shape;2567;p56"/>
          <p:cNvSpPr/>
          <p:nvPr/>
        </p:nvSpPr>
        <p:spPr>
          <a:xfrm>
            <a:off x="-65333" y="4110805"/>
            <a:ext cx="1787383" cy="65656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1736F7E-0B24-44DF-BDBF-873090BB0327}"/>
              </a:ext>
            </a:extLst>
          </p:cNvPr>
          <p:cNvSpPr/>
          <p:nvPr/>
        </p:nvSpPr>
        <p:spPr>
          <a:xfrm>
            <a:off x="6637987" y="3881121"/>
            <a:ext cx="4985053" cy="2142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3085" y="2857500"/>
            <a:ext cx="7725833" cy="1773238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vi-VN" altLang="en-US"/>
          </a:p>
        </p:txBody>
      </p:sp>
      <p:pic>
        <p:nvPicPr>
          <p:cNvPr id="614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740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23016" r="13638" b="39066"/>
          <a:stretch>
            <a:fillRect/>
          </a:stretch>
        </p:blipFill>
        <p:spPr>
          <a:xfrm>
            <a:off x="4193073" y="862080"/>
            <a:ext cx="4999272" cy="596598"/>
          </a:xfrm>
          <a:custGeom>
            <a:avLst/>
            <a:gdLst/>
            <a:ahLst/>
            <a:cxnLst/>
            <a:rect l="l" t="t" r="r" b="b"/>
            <a:pathLst>
              <a:path w="5637013" h="672704">
                <a:moveTo>
                  <a:pt x="5015507" y="573584"/>
                </a:moveTo>
                <a:cubicBezTo>
                  <a:pt x="5029398" y="573584"/>
                  <a:pt x="5041155" y="578396"/>
                  <a:pt x="5050779" y="588020"/>
                </a:cubicBezTo>
                <a:cubicBezTo>
                  <a:pt x="5060404" y="597645"/>
                  <a:pt x="5065216" y="609402"/>
                  <a:pt x="5065216" y="623293"/>
                </a:cubicBezTo>
                <a:cubicBezTo>
                  <a:pt x="5065216" y="636985"/>
                  <a:pt x="5060354" y="648643"/>
                  <a:pt x="5050631" y="658267"/>
                </a:cubicBezTo>
                <a:cubicBezTo>
                  <a:pt x="5040907" y="667891"/>
                  <a:pt x="5029199" y="672704"/>
                  <a:pt x="5015507" y="672704"/>
                </a:cubicBezTo>
                <a:cubicBezTo>
                  <a:pt x="5001815" y="672704"/>
                  <a:pt x="4990157" y="667891"/>
                  <a:pt x="4980532" y="658267"/>
                </a:cubicBezTo>
                <a:cubicBezTo>
                  <a:pt x="4970908" y="648643"/>
                  <a:pt x="4966096" y="636985"/>
                  <a:pt x="4966096" y="623293"/>
                </a:cubicBezTo>
                <a:cubicBezTo>
                  <a:pt x="4966096" y="609600"/>
                  <a:pt x="4970908" y="597893"/>
                  <a:pt x="4980532" y="588169"/>
                </a:cubicBezTo>
                <a:cubicBezTo>
                  <a:pt x="4990157" y="578446"/>
                  <a:pt x="5001815" y="573584"/>
                  <a:pt x="5015507" y="573584"/>
                </a:cubicBezTo>
                <a:close/>
                <a:moveTo>
                  <a:pt x="4997648" y="267296"/>
                </a:moveTo>
                <a:lnTo>
                  <a:pt x="4935735" y="406301"/>
                </a:lnTo>
                <a:lnTo>
                  <a:pt x="5057774" y="406301"/>
                </a:lnTo>
                <a:close/>
                <a:moveTo>
                  <a:pt x="3521273" y="267296"/>
                </a:moveTo>
                <a:lnTo>
                  <a:pt x="3459360" y="406301"/>
                </a:lnTo>
                <a:lnTo>
                  <a:pt x="3581399" y="406301"/>
                </a:lnTo>
                <a:close/>
                <a:moveTo>
                  <a:pt x="2054423" y="267296"/>
                </a:moveTo>
                <a:lnTo>
                  <a:pt x="1992510" y="406301"/>
                </a:lnTo>
                <a:lnTo>
                  <a:pt x="2114549" y="406301"/>
                </a:lnTo>
                <a:close/>
                <a:moveTo>
                  <a:pt x="4540745" y="162521"/>
                </a:moveTo>
                <a:lnTo>
                  <a:pt x="4540448" y="319386"/>
                </a:lnTo>
                <a:lnTo>
                  <a:pt x="4630042" y="319386"/>
                </a:lnTo>
                <a:lnTo>
                  <a:pt x="4630042" y="341412"/>
                </a:lnTo>
                <a:lnTo>
                  <a:pt x="4540448" y="341412"/>
                </a:lnTo>
                <a:lnTo>
                  <a:pt x="4540745" y="477441"/>
                </a:lnTo>
                <a:cubicBezTo>
                  <a:pt x="4540745" y="494110"/>
                  <a:pt x="4541540" y="504329"/>
                  <a:pt x="4543127" y="508100"/>
                </a:cubicBezTo>
                <a:cubicBezTo>
                  <a:pt x="4544714" y="511870"/>
                  <a:pt x="4547294" y="514747"/>
                  <a:pt x="4550866" y="516732"/>
                </a:cubicBezTo>
                <a:cubicBezTo>
                  <a:pt x="4556422" y="519708"/>
                  <a:pt x="4564161" y="521197"/>
                  <a:pt x="4574083" y="521197"/>
                </a:cubicBezTo>
                <a:cubicBezTo>
                  <a:pt x="4607222" y="521197"/>
                  <a:pt x="4632622" y="509886"/>
                  <a:pt x="4650283" y="487264"/>
                </a:cubicBezTo>
                <a:cubicBezTo>
                  <a:pt x="4673897" y="456704"/>
                  <a:pt x="4685704" y="409278"/>
                  <a:pt x="4685704" y="344984"/>
                </a:cubicBezTo>
                <a:cubicBezTo>
                  <a:pt x="4685704" y="293192"/>
                  <a:pt x="4677568" y="251818"/>
                  <a:pt x="4661296" y="220861"/>
                </a:cubicBezTo>
                <a:cubicBezTo>
                  <a:pt x="4648596" y="196652"/>
                  <a:pt x="4632126" y="180182"/>
                  <a:pt x="4611885" y="171450"/>
                </a:cubicBezTo>
                <a:cubicBezTo>
                  <a:pt x="4597598" y="165299"/>
                  <a:pt x="4573885" y="162322"/>
                  <a:pt x="4540745" y="162521"/>
                </a:cubicBezTo>
                <a:close/>
                <a:moveTo>
                  <a:pt x="5274468" y="139601"/>
                </a:moveTo>
                <a:lnTo>
                  <a:pt x="5637013" y="139601"/>
                </a:lnTo>
                <a:lnTo>
                  <a:pt x="5637013" y="248841"/>
                </a:lnTo>
                <a:lnTo>
                  <a:pt x="5626298" y="248841"/>
                </a:lnTo>
                <a:cubicBezTo>
                  <a:pt x="5619948" y="223639"/>
                  <a:pt x="5612903" y="205532"/>
                  <a:pt x="5605164" y="194519"/>
                </a:cubicBezTo>
                <a:cubicBezTo>
                  <a:pt x="5597425" y="183505"/>
                  <a:pt x="5586809" y="174725"/>
                  <a:pt x="5573315" y="168176"/>
                </a:cubicBezTo>
                <a:cubicBezTo>
                  <a:pt x="5565774" y="164604"/>
                  <a:pt x="5552578" y="162818"/>
                  <a:pt x="5533727" y="162818"/>
                </a:cubicBezTo>
                <a:lnTo>
                  <a:pt x="5503663" y="162818"/>
                </a:lnTo>
                <a:lnTo>
                  <a:pt x="5503663" y="474167"/>
                </a:lnTo>
                <a:cubicBezTo>
                  <a:pt x="5503663" y="494804"/>
                  <a:pt x="5504805" y="507703"/>
                  <a:pt x="5507086" y="512862"/>
                </a:cubicBezTo>
                <a:cubicBezTo>
                  <a:pt x="5509368" y="518022"/>
                  <a:pt x="5513833" y="522536"/>
                  <a:pt x="5520481" y="526406"/>
                </a:cubicBezTo>
                <a:cubicBezTo>
                  <a:pt x="5527129" y="530275"/>
                  <a:pt x="5536207" y="532210"/>
                  <a:pt x="5547716" y="532210"/>
                </a:cubicBezTo>
                <a:lnTo>
                  <a:pt x="5561111" y="532210"/>
                </a:lnTo>
                <a:lnTo>
                  <a:pt x="5561111" y="543223"/>
                </a:lnTo>
                <a:lnTo>
                  <a:pt x="5349775" y="543223"/>
                </a:lnTo>
                <a:lnTo>
                  <a:pt x="5349775" y="532210"/>
                </a:lnTo>
                <a:lnTo>
                  <a:pt x="5363170" y="532210"/>
                </a:lnTo>
                <a:cubicBezTo>
                  <a:pt x="5374878" y="532210"/>
                  <a:pt x="5384303" y="530126"/>
                  <a:pt x="5391447" y="525959"/>
                </a:cubicBezTo>
                <a:cubicBezTo>
                  <a:pt x="5396607" y="523181"/>
                  <a:pt x="5400674" y="518418"/>
                  <a:pt x="5403651" y="511672"/>
                </a:cubicBezTo>
                <a:cubicBezTo>
                  <a:pt x="5405834" y="506909"/>
                  <a:pt x="5406925" y="494407"/>
                  <a:pt x="5406925" y="474167"/>
                </a:cubicBezTo>
                <a:lnTo>
                  <a:pt x="5406925" y="162818"/>
                </a:lnTo>
                <a:lnTo>
                  <a:pt x="5377755" y="162818"/>
                </a:lnTo>
                <a:cubicBezTo>
                  <a:pt x="5350569" y="162818"/>
                  <a:pt x="5330824" y="168573"/>
                  <a:pt x="5318521" y="180082"/>
                </a:cubicBezTo>
                <a:cubicBezTo>
                  <a:pt x="5301257" y="196156"/>
                  <a:pt x="5290343" y="219075"/>
                  <a:pt x="5285779" y="248841"/>
                </a:cubicBezTo>
                <a:lnTo>
                  <a:pt x="5274468" y="248841"/>
                </a:lnTo>
                <a:close/>
                <a:moveTo>
                  <a:pt x="4386559" y="139601"/>
                </a:moveTo>
                <a:lnTo>
                  <a:pt x="4567534" y="139601"/>
                </a:lnTo>
                <a:cubicBezTo>
                  <a:pt x="4615755" y="139601"/>
                  <a:pt x="4654549" y="146150"/>
                  <a:pt x="4683918" y="159246"/>
                </a:cubicBezTo>
                <a:cubicBezTo>
                  <a:pt x="4719836" y="175320"/>
                  <a:pt x="4747021" y="199629"/>
                  <a:pt x="4765476" y="232172"/>
                </a:cubicBezTo>
                <a:cubicBezTo>
                  <a:pt x="4783931" y="264716"/>
                  <a:pt x="4793158" y="301526"/>
                  <a:pt x="4793158" y="342603"/>
                </a:cubicBezTo>
                <a:cubicBezTo>
                  <a:pt x="4793158" y="370979"/>
                  <a:pt x="4788644" y="397123"/>
                  <a:pt x="4779615" y="421035"/>
                </a:cubicBezTo>
                <a:cubicBezTo>
                  <a:pt x="4770586" y="444947"/>
                  <a:pt x="4758779" y="464691"/>
                  <a:pt x="4744193" y="480269"/>
                </a:cubicBezTo>
                <a:cubicBezTo>
                  <a:pt x="4729608" y="495846"/>
                  <a:pt x="4712841" y="508348"/>
                  <a:pt x="4693890" y="517774"/>
                </a:cubicBezTo>
                <a:cubicBezTo>
                  <a:pt x="4674939" y="527199"/>
                  <a:pt x="4651771" y="534492"/>
                  <a:pt x="4624387" y="539651"/>
                </a:cubicBezTo>
                <a:cubicBezTo>
                  <a:pt x="4612481" y="542032"/>
                  <a:pt x="4593530" y="543223"/>
                  <a:pt x="4567534" y="543223"/>
                </a:cubicBezTo>
                <a:lnTo>
                  <a:pt x="4386559" y="543223"/>
                </a:lnTo>
                <a:lnTo>
                  <a:pt x="4386559" y="532210"/>
                </a:lnTo>
                <a:lnTo>
                  <a:pt x="4399954" y="532210"/>
                </a:lnTo>
                <a:cubicBezTo>
                  <a:pt x="4411662" y="532210"/>
                  <a:pt x="4420641" y="530374"/>
                  <a:pt x="4426892" y="526703"/>
                </a:cubicBezTo>
                <a:cubicBezTo>
                  <a:pt x="4433143" y="523032"/>
                  <a:pt x="4437756" y="518022"/>
                  <a:pt x="4440733" y="511672"/>
                </a:cubicBezTo>
                <a:cubicBezTo>
                  <a:pt x="4442718" y="507306"/>
                  <a:pt x="4443709" y="494804"/>
                  <a:pt x="4443709" y="474167"/>
                </a:cubicBezTo>
                <a:lnTo>
                  <a:pt x="4443709" y="341412"/>
                </a:lnTo>
                <a:lnTo>
                  <a:pt x="4386559" y="341412"/>
                </a:lnTo>
                <a:lnTo>
                  <a:pt x="4386559" y="319386"/>
                </a:lnTo>
                <a:lnTo>
                  <a:pt x="4443709" y="319386"/>
                </a:lnTo>
                <a:lnTo>
                  <a:pt x="4443709" y="208657"/>
                </a:lnTo>
                <a:cubicBezTo>
                  <a:pt x="4443709" y="188020"/>
                  <a:pt x="4442569" y="175121"/>
                  <a:pt x="4440286" y="169962"/>
                </a:cubicBezTo>
                <a:cubicBezTo>
                  <a:pt x="4438005" y="164803"/>
                  <a:pt x="4433540" y="160288"/>
                  <a:pt x="4426892" y="156419"/>
                </a:cubicBezTo>
                <a:cubicBezTo>
                  <a:pt x="4420245" y="152549"/>
                  <a:pt x="4411265" y="150614"/>
                  <a:pt x="4399954" y="150614"/>
                </a:cubicBezTo>
                <a:lnTo>
                  <a:pt x="4386559" y="150614"/>
                </a:lnTo>
                <a:close/>
                <a:moveTo>
                  <a:pt x="3784699" y="139601"/>
                </a:moveTo>
                <a:lnTo>
                  <a:pt x="3927871" y="139601"/>
                </a:lnTo>
                <a:lnTo>
                  <a:pt x="4127003" y="389930"/>
                </a:lnTo>
                <a:lnTo>
                  <a:pt x="4127003" y="216397"/>
                </a:lnTo>
                <a:cubicBezTo>
                  <a:pt x="4127003" y="192187"/>
                  <a:pt x="4123531" y="175816"/>
                  <a:pt x="4116586" y="167283"/>
                </a:cubicBezTo>
                <a:cubicBezTo>
                  <a:pt x="4107061" y="155774"/>
                  <a:pt x="4091086" y="150218"/>
                  <a:pt x="4068663" y="150614"/>
                </a:cubicBezTo>
                <a:lnTo>
                  <a:pt x="4068663" y="139601"/>
                </a:lnTo>
                <a:lnTo>
                  <a:pt x="4202013" y="139601"/>
                </a:lnTo>
                <a:lnTo>
                  <a:pt x="4202013" y="150614"/>
                </a:lnTo>
                <a:cubicBezTo>
                  <a:pt x="4184947" y="152797"/>
                  <a:pt x="4173488" y="155625"/>
                  <a:pt x="4167634" y="159098"/>
                </a:cubicBezTo>
                <a:cubicBezTo>
                  <a:pt x="4161780" y="162570"/>
                  <a:pt x="4157216" y="168226"/>
                  <a:pt x="4153941" y="176064"/>
                </a:cubicBezTo>
                <a:cubicBezTo>
                  <a:pt x="4150667" y="183902"/>
                  <a:pt x="4149030" y="197347"/>
                  <a:pt x="4149030" y="216397"/>
                </a:cubicBezTo>
                <a:lnTo>
                  <a:pt x="4149030" y="552450"/>
                </a:lnTo>
                <a:lnTo>
                  <a:pt x="4138910" y="552450"/>
                </a:lnTo>
                <a:lnTo>
                  <a:pt x="3865959" y="216397"/>
                </a:lnTo>
                <a:lnTo>
                  <a:pt x="3865959" y="472976"/>
                </a:lnTo>
                <a:cubicBezTo>
                  <a:pt x="3865959" y="496193"/>
                  <a:pt x="3871267" y="511870"/>
                  <a:pt x="3881884" y="520006"/>
                </a:cubicBezTo>
                <a:cubicBezTo>
                  <a:pt x="3892500" y="528142"/>
                  <a:pt x="3904654" y="532210"/>
                  <a:pt x="3918346" y="532210"/>
                </a:cubicBezTo>
                <a:lnTo>
                  <a:pt x="3927871" y="532210"/>
                </a:lnTo>
                <a:lnTo>
                  <a:pt x="3927871" y="543223"/>
                </a:lnTo>
                <a:lnTo>
                  <a:pt x="3784699" y="543223"/>
                </a:lnTo>
                <a:lnTo>
                  <a:pt x="3784699" y="532210"/>
                </a:lnTo>
                <a:cubicBezTo>
                  <a:pt x="3806924" y="532011"/>
                  <a:pt x="3822402" y="527447"/>
                  <a:pt x="3831133" y="518518"/>
                </a:cubicBezTo>
                <a:cubicBezTo>
                  <a:pt x="3839864" y="509588"/>
                  <a:pt x="3844230" y="494407"/>
                  <a:pt x="3844230" y="472976"/>
                </a:cubicBezTo>
                <a:lnTo>
                  <a:pt x="3844230" y="188119"/>
                </a:lnTo>
                <a:lnTo>
                  <a:pt x="3835598" y="177404"/>
                </a:lnTo>
                <a:cubicBezTo>
                  <a:pt x="3827065" y="166688"/>
                  <a:pt x="3819525" y="159643"/>
                  <a:pt x="3812976" y="156270"/>
                </a:cubicBezTo>
                <a:cubicBezTo>
                  <a:pt x="3806428" y="152897"/>
                  <a:pt x="3797002" y="151011"/>
                  <a:pt x="3784699" y="150614"/>
                </a:cubicBezTo>
                <a:close/>
                <a:moveTo>
                  <a:pt x="2323504" y="139601"/>
                </a:moveTo>
                <a:lnTo>
                  <a:pt x="2531864" y="139601"/>
                </a:lnTo>
                <a:lnTo>
                  <a:pt x="2531864" y="150614"/>
                </a:lnTo>
                <a:lnTo>
                  <a:pt x="2521446" y="150614"/>
                </a:lnTo>
                <a:cubicBezTo>
                  <a:pt x="2505769" y="150614"/>
                  <a:pt x="2495004" y="152252"/>
                  <a:pt x="2489150" y="155526"/>
                </a:cubicBezTo>
                <a:cubicBezTo>
                  <a:pt x="2483296" y="158800"/>
                  <a:pt x="2479129" y="163314"/>
                  <a:pt x="2476648" y="169069"/>
                </a:cubicBezTo>
                <a:cubicBezTo>
                  <a:pt x="2474168" y="174824"/>
                  <a:pt x="2472928" y="189211"/>
                  <a:pt x="2472928" y="212229"/>
                </a:cubicBezTo>
                <a:lnTo>
                  <a:pt x="2472928" y="409873"/>
                </a:lnTo>
                <a:cubicBezTo>
                  <a:pt x="2472928" y="445989"/>
                  <a:pt x="2475656" y="469900"/>
                  <a:pt x="2481113" y="481608"/>
                </a:cubicBezTo>
                <a:cubicBezTo>
                  <a:pt x="2486570" y="493316"/>
                  <a:pt x="2495549" y="503039"/>
                  <a:pt x="2508051" y="510779"/>
                </a:cubicBezTo>
                <a:cubicBezTo>
                  <a:pt x="2520553" y="518518"/>
                  <a:pt x="2536328" y="522387"/>
                  <a:pt x="2555378" y="522387"/>
                </a:cubicBezTo>
                <a:cubicBezTo>
                  <a:pt x="2577206" y="522387"/>
                  <a:pt x="2595810" y="517476"/>
                  <a:pt x="2611189" y="507653"/>
                </a:cubicBezTo>
                <a:cubicBezTo>
                  <a:pt x="2626568" y="497831"/>
                  <a:pt x="2638077" y="484287"/>
                  <a:pt x="2645717" y="467023"/>
                </a:cubicBezTo>
                <a:cubicBezTo>
                  <a:pt x="2653357" y="449759"/>
                  <a:pt x="2657177" y="419696"/>
                  <a:pt x="2657177" y="376833"/>
                </a:cubicBezTo>
                <a:lnTo>
                  <a:pt x="2657177" y="212229"/>
                </a:lnTo>
                <a:cubicBezTo>
                  <a:pt x="2657177" y="194172"/>
                  <a:pt x="2655292" y="181273"/>
                  <a:pt x="2651521" y="173534"/>
                </a:cubicBezTo>
                <a:cubicBezTo>
                  <a:pt x="2647751" y="165795"/>
                  <a:pt x="2642988" y="160437"/>
                  <a:pt x="2637234" y="157461"/>
                </a:cubicBezTo>
                <a:cubicBezTo>
                  <a:pt x="2628304" y="152897"/>
                  <a:pt x="2615703" y="150614"/>
                  <a:pt x="2599431" y="150614"/>
                </a:cubicBezTo>
                <a:lnTo>
                  <a:pt x="2599431" y="139601"/>
                </a:lnTo>
                <a:lnTo>
                  <a:pt x="2739032" y="139601"/>
                </a:lnTo>
                <a:lnTo>
                  <a:pt x="2739032" y="150614"/>
                </a:lnTo>
                <a:lnTo>
                  <a:pt x="2730698" y="150614"/>
                </a:lnTo>
                <a:cubicBezTo>
                  <a:pt x="2719387" y="150614"/>
                  <a:pt x="2709961" y="152897"/>
                  <a:pt x="2702421" y="157461"/>
                </a:cubicBezTo>
                <a:cubicBezTo>
                  <a:pt x="2694880" y="162025"/>
                  <a:pt x="2689423" y="168871"/>
                  <a:pt x="2686049" y="177999"/>
                </a:cubicBezTo>
                <a:cubicBezTo>
                  <a:pt x="2683470" y="184349"/>
                  <a:pt x="2682180" y="195759"/>
                  <a:pt x="2682180" y="212229"/>
                </a:cubicBezTo>
                <a:lnTo>
                  <a:pt x="2682180" y="365522"/>
                </a:lnTo>
                <a:cubicBezTo>
                  <a:pt x="2682180" y="412949"/>
                  <a:pt x="2679055" y="447179"/>
                  <a:pt x="2672804" y="468214"/>
                </a:cubicBezTo>
                <a:cubicBezTo>
                  <a:pt x="2666553" y="489248"/>
                  <a:pt x="2651323" y="508596"/>
                  <a:pt x="2627114" y="526257"/>
                </a:cubicBezTo>
                <a:cubicBezTo>
                  <a:pt x="2602904" y="543918"/>
                  <a:pt x="2569864" y="552748"/>
                  <a:pt x="2527994" y="552748"/>
                </a:cubicBezTo>
                <a:cubicBezTo>
                  <a:pt x="2493069" y="552748"/>
                  <a:pt x="2466081" y="548085"/>
                  <a:pt x="2447031" y="538758"/>
                </a:cubicBezTo>
                <a:cubicBezTo>
                  <a:pt x="2421036" y="526058"/>
                  <a:pt x="2402681" y="509786"/>
                  <a:pt x="2391965" y="489943"/>
                </a:cubicBezTo>
                <a:cubicBezTo>
                  <a:pt x="2381249" y="470099"/>
                  <a:pt x="2375892" y="443409"/>
                  <a:pt x="2375892" y="409873"/>
                </a:cubicBezTo>
                <a:lnTo>
                  <a:pt x="2375892" y="212229"/>
                </a:lnTo>
                <a:cubicBezTo>
                  <a:pt x="2375892" y="189012"/>
                  <a:pt x="2374602" y="174576"/>
                  <a:pt x="2372022" y="168920"/>
                </a:cubicBezTo>
                <a:cubicBezTo>
                  <a:pt x="2369443" y="163265"/>
                  <a:pt x="2364978" y="158750"/>
                  <a:pt x="2358628" y="155377"/>
                </a:cubicBezTo>
                <a:cubicBezTo>
                  <a:pt x="2352278" y="152003"/>
                  <a:pt x="2340570" y="150416"/>
                  <a:pt x="2323504" y="150614"/>
                </a:cubicBezTo>
                <a:close/>
                <a:moveTo>
                  <a:pt x="856654" y="139601"/>
                </a:moveTo>
                <a:lnTo>
                  <a:pt x="1065014" y="139601"/>
                </a:lnTo>
                <a:lnTo>
                  <a:pt x="1065014" y="150614"/>
                </a:lnTo>
                <a:lnTo>
                  <a:pt x="1054596" y="150614"/>
                </a:lnTo>
                <a:cubicBezTo>
                  <a:pt x="1038919" y="150614"/>
                  <a:pt x="1028154" y="152252"/>
                  <a:pt x="1022300" y="155526"/>
                </a:cubicBezTo>
                <a:cubicBezTo>
                  <a:pt x="1016446" y="158800"/>
                  <a:pt x="1012279" y="163314"/>
                  <a:pt x="1009798" y="169069"/>
                </a:cubicBezTo>
                <a:cubicBezTo>
                  <a:pt x="1007318" y="174824"/>
                  <a:pt x="1006078" y="189211"/>
                  <a:pt x="1006078" y="212229"/>
                </a:cubicBezTo>
                <a:lnTo>
                  <a:pt x="1006078" y="409873"/>
                </a:lnTo>
                <a:cubicBezTo>
                  <a:pt x="1006078" y="445989"/>
                  <a:pt x="1008806" y="469900"/>
                  <a:pt x="1014263" y="481608"/>
                </a:cubicBezTo>
                <a:cubicBezTo>
                  <a:pt x="1019720" y="493316"/>
                  <a:pt x="1028700" y="503039"/>
                  <a:pt x="1041201" y="510779"/>
                </a:cubicBezTo>
                <a:cubicBezTo>
                  <a:pt x="1053703" y="518518"/>
                  <a:pt x="1069479" y="522387"/>
                  <a:pt x="1088529" y="522387"/>
                </a:cubicBezTo>
                <a:cubicBezTo>
                  <a:pt x="1110357" y="522387"/>
                  <a:pt x="1128960" y="517476"/>
                  <a:pt x="1144339" y="507653"/>
                </a:cubicBezTo>
                <a:cubicBezTo>
                  <a:pt x="1159718" y="497831"/>
                  <a:pt x="1171227" y="484287"/>
                  <a:pt x="1178867" y="467023"/>
                </a:cubicBezTo>
                <a:cubicBezTo>
                  <a:pt x="1186507" y="449759"/>
                  <a:pt x="1190327" y="419696"/>
                  <a:pt x="1190327" y="376833"/>
                </a:cubicBezTo>
                <a:lnTo>
                  <a:pt x="1190327" y="212229"/>
                </a:lnTo>
                <a:cubicBezTo>
                  <a:pt x="1190327" y="194172"/>
                  <a:pt x="1188442" y="181273"/>
                  <a:pt x="1184672" y="173534"/>
                </a:cubicBezTo>
                <a:cubicBezTo>
                  <a:pt x="1180901" y="165795"/>
                  <a:pt x="1176139" y="160437"/>
                  <a:pt x="1170384" y="157461"/>
                </a:cubicBezTo>
                <a:cubicBezTo>
                  <a:pt x="1161454" y="152897"/>
                  <a:pt x="1148853" y="150614"/>
                  <a:pt x="1132582" y="150614"/>
                </a:cubicBezTo>
                <a:lnTo>
                  <a:pt x="1132582" y="139601"/>
                </a:lnTo>
                <a:lnTo>
                  <a:pt x="1272183" y="139601"/>
                </a:lnTo>
                <a:lnTo>
                  <a:pt x="1272183" y="150614"/>
                </a:lnTo>
                <a:lnTo>
                  <a:pt x="1263848" y="150614"/>
                </a:lnTo>
                <a:cubicBezTo>
                  <a:pt x="1252537" y="150614"/>
                  <a:pt x="1243111" y="152897"/>
                  <a:pt x="1235571" y="157461"/>
                </a:cubicBezTo>
                <a:cubicBezTo>
                  <a:pt x="1228030" y="162025"/>
                  <a:pt x="1222573" y="168871"/>
                  <a:pt x="1219200" y="177999"/>
                </a:cubicBezTo>
                <a:cubicBezTo>
                  <a:pt x="1216620" y="184349"/>
                  <a:pt x="1215330" y="195759"/>
                  <a:pt x="1215330" y="212229"/>
                </a:cubicBezTo>
                <a:lnTo>
                  <a:pt x="1215330" y="365522"/>
                </a:lnTo>
                <a:cubicBezTo>
                  <a:pt x="1215330" y="412949"/>
                  <a:pt x="1212205" y="447179"/>
                  <a:pt x="1205954" y="468214"/>
                </a:cubicBezTo>
                <a:cubicBezTo>
                  <a:pt x="1199703" y="489248"/>
                  <a:pt x="1184473" y="508596"/>
                  <a:pt x="1160264" y="526257"/>
                </a:cubicBezTo>
                <a:cubicBezTo>
                  <a:pt x="1136054" y="543918"/>
                  <a:pt x="1103014" y="552748"/>
                  <a:pt x="1061144" y="552748"/>
                </a:cubicBezTo>
                <a:cubicBezTo>
                  <a:pt x="1026219" y="552748"/>
                  <a:pt x="999232" y="548085"/>
                  <a:pt x="980182" y="538758"/>
                </a:cubicBezTo>
                <a:cubicBezTo>
                  <a:pt x="954186" y="526058"/>
                  <a:pt x="935831" y="509786"/>
                  <a:pt x="925115" y="489943"/>
                </a:cubicBezTo>
                <a:cubicBezTo>
                  <a:pt x="914400" y="470099"/>
                  <a:pt x="909042" y="443409"/>
                  <a:pt x="909042" y="409873"/>
                </a:cubicBezTo>
                <a:lnTo>
                  <a:pt x="909042" y="212229"/>
                </a:lnTo>
                <a:cubicBezTo>
                  <a:pt x="909042" y="189012"/>
                  <a:pt x="907752" y="174576"/>
                  <a:pt x="905172" y="168920"/>
                </a:cubicBezTo>
                <a:cubicBezTo>
                  <a:pt x="902593" y="163265"/>
                  <a:pt x="898128" y="158750"/>
                  <a:pt x="891778" y="155377"/>
                </a:cubicBezTo>
                <a:cubicBezTo>
                  <a:pt x="885428" y="152003"/>
                  <a:pt x="873720" y="150416"/>
                  <a:pt x="856654" y="150614"/>
                </a:cubicBezTo>
                <a:close/>
                <a:moveTo>
                  <a:pt x="444996" y="139601"/>
                </a:moveTo>
                <a:lnTo>
                  <a:pt x="782835" y="139601"/>
                </a:lnTo>
                <a:lnTo>
                  <a:pt x="782835" y="258961"/>
                </a:lnTo>
                <a:lnTo>
                  <a:pt x="771525" y="258961"/>
                </a:lnTo>
                <a:cubicBezTo>
                  <a:pt x="765770" y="229791"/>
                  <a:pt x="757684" y="208856"/>
                  <a:pt x="747266" y="196156"/>
                </a:cubicBezTo>
                <a:cubicBezTo>
                  <a:pt x="736848" y="183456"/>
                  <a:pt x="722114" y="174129"/>
                  <a:pt x="703064" y="168176"/>
                </a:cubicBezTo>
                <a:cubicBezTo>
                  <a:pt x="691951" y="164604"/>
                  <a:pt x="671115" y="162818"/>
                  <a:pt x="640556" y="162818"/>
                </a:cubicBezTo>
                <a:lnTo>
                  <a:pt x="598884" y="162818"/>
                </a:lnTo>
                <a:lnTo>
                  <a:pt x="598884" y="327125"/>
                </a:lnTo>
                <a:lnTo>
                  <a:pt x="606921" y="327125"/>
                </a:lnTo>
                <a:cubicBezTo>
                  <a:pt x="632519" y="327125"/>
                  <a:pt x="651073" y="319088"/>
                  <a:pt x="662582" y="303015"/>
                </a:cubicBezTo>
                <a:cubicBezTo>
                  <a:pt x="674092" y="286941"/>
                  <a:pt x="681434" y="263228"/>
                  <a:pt x="684609" y="231875"/>
                </a:cubicBezTo>
                <a:lnTo>
                  <a:pt x="695920" y="231875"/>
                </a:lnTo>
                <a:lnTo>
                  <a:pt x="695920" y="443211"/>
                </a:lnTo>
                <a:lnTo>
                  <a:pt x="684609" y="443211"/>
                </a:lnTo>
                <a:cubicBezTo>
                  <a:pt x="682228" y="420192"/>
                  <a:pt x="677217" y="401340"/>
                  <a:pt x="669577" y="386656"/>
                </a:cubicBezTo>
                <a:cubicBezTo>
                  <a:pt x="661937" y="371972"/>
                  <a:pt x="653057" y="362099"/>
                  <a:pt x="642937" y="357039"/>
                </a:cubicBezTo>
                <a:cubicBezTo>
                  <a:pt x="632817" y="351979"/>
                  <a:pt x="618133" y="349449"/>
                  <a:pt x="598884" y="349449"/>
                </a:cubicBezTo>
                <a:lnTo>
                  <a:pt x="598884" y="463154"/>
                </a:lnTo>
                <a:cubicBezTo>
                  <a:pt x="598884" y="485379"/>
                  <a:pt x="599827" y="498972"/>
                  <a:pt x="601712" y="503932"/>
                </a:cubicBezTo>
                <a:cubicBezTo>
                  <a:pt x="603597" y="508893"/>
                  <a:pt x="607119" y="512961"/>
                  <a:pt x="612279" y="516136"/>
                </a:cubicBezTo>
                <a:cubicBezTo>
                  <a:pt x="617438" y="519311"/>
                  <a:pt x="625772" y="520899"/>
                  <a:pt x="637282" y="520899"/>
                </a:cubicBezTo>
                <a:lnTo>
                  <a:pt x="661392" y="520899"/>
                </a:lnTo>
                <a:cubicBezTo>
                  <a:pt x="699095" y="520899"/>
                  <a:pt x="729307" y="512168"/>
                  <a:pt x="752028" y="494705"/>
                </a:cubicBezTo>
                <a:cubicBezTo>
                  <a:pt x="774749" y="477243"/>
                  <a:pt x="791071" y="450652"/>
                  <a:pt x="800993" y="414933"/>
                </a:cubicBezTo>
                <a:lnTo>
                  <a:pt x="812006" y="414933"/>
                </a:lnTo>
                <a:lnTo>
                  <a:pt x="793849" y="543223"/>
                </a:lnTo>
                <a:lnTo>
                  <a:pt x="444996" y="543223"/>
                </a:lnTo>
                <a:lnTo>
                  <a:pt x="444996" y="532210"/>
                </a:lnTo>
                <a:lnTo>
                  <a:pt x="458390" y="532210"/>
                </a:lnTo>
                <a:cubicBezTo>
                  <a:pt x="470098" y="532210"/>
                  <a:pt x="479524" y="530126"/>
                  <a:pt x="486668" y="525959"/>
                </a:cubicBezTo>
                <a:cubicBezTo>
                  <a:pt x="491827" y="523181"/>
                  <a:pt x="495796" y="518418"/>
                  <a:pt x="498574" y="511672"/>
                </a:cubicBezTo>
                <a:cubicBezTo>
                  <a:pt x="500757" y="506909"/>
                  <a:pt x="501848" y="494407"/>
                  <a:pt x="501848" y="474167"/>
                </a:cubicBezTo>
                <a:lnTo>
                  <a:pt x="501848" y="208657"/>
                </a:lnTo>
                <a:cubicBezTo>
                  <a:pt x="501848" y="190401"/>
                  <a:pt x="501352" y="179189"/>
                  <a:pt x="500360" y="175022"/>
                </a:cubicBezTo>
                <a:cubicBezTo>
                  <a:pt x="498375" y="168077"/>
                  <a:pt x="494704" y="162719"/>
                  <a:pt x="489347" y="158949"/>
                </a:cubicBezTo>
                <a:cubicBezTo>
                  <a:pt x="481806" y="153393"/>
                  <a:pt x="471487" y="150614"/>
                  <a:pt x="458390" y="150614"/>
                </a:cubicBezTo>
                <a:lnTo>
                  <a:pt x="444996" y="150614"/>
                </a:lnTo>
                <a:close/>
                <a:moveTo>
                  <a:pt x="0" y="139601"/>
                </a:moveTo>
                <a:lnTo>
                  <a:pt x="193476" y="139601"/>
                </a:lnTo>
                <a:lnTo>
                  <a:pt x="193476" y="150614"/>
                </a:lnTo>
                <a:lnTo>
                  <a:pt x="184844" y="150614"/>
                </a:lnTo>
                <a:cubicBezTo>
                  <a:pt x="173136" y="150614"/>
                  <a:pt x="164951" y="152301"/>
                  <a:pt x="160287" y="155675"/>
                </a:cubicBezTo>
                <a:cubicBezTo>
                  <a:pt x="155624" y="159048"/>
                  <a:pt x="153293" y="162620"/>
                  <a:pt x="153293" y="166390"/>
                </a:cubicBezTo>
                <a:cubicBezTo>
                  <a:pt x="153293" y="173534"/>
                  <a:pt x="161230" y="191493"/>
                  <a:pt x="177105" y="220266"/>
                </a:cubicBezTo>
                <a:lnTo>
                  <a:pt x="250031" y="353914"/>
                </a:lnTo>
                <a:lnTo>
                  <a:pt x="322659" y="232172"/>
                </a:lnTo>
                <a:cubicBezTo>
                  <a:pt x="340717" y="202407"/>
                  <a:pt x="349746" y="182662"/>
                  <a:pt x="349746" y="172939"/>
                </a:cubicBezTo>
                <a:cubicBezTo>
                  <a:pt x="349746" y="167581"/>
                  <a:pt x="347166" y="163116"/>
                  <a:pt x="342007" y="159544"/>
                </a:cubicBezTo>
                <a:cubicBezTo>
                  <a:pt x="335260" y="154583"/>
                  <a:pt x="322857" y="151607"/>
                  <a:pt x="304799" y="150614"/>
                </a:cubicBezTo>
                <a:lnTo>
                  <a:pt x="304799" y="139601"/>
                </a:lnTo>
                <a:lnTo>
                  <a:pt x="428029" y="139601"/>
                </a:lnTo>
                <a:lnTo>
                  <a:pt x="428029" y="150614"/>
                </a:lnTo>
                <a:cubicBezTo>
                  <a:pt x="414734" y="152400"/>
                  <a:pt x="404515" y="156270"/>
                  <a:pt x="397371" y="162223"/>
                </a:cubicBezTo>
                <a:cubicBezTo>
                  <a:pt x="387449" y="170557"/>
                  <a:pt x="371772" y="193279"/>
                  <a:pt x="350341" y="230386"/>
                </a:cubicBezTo>
                <a:lnTo>
                  <a:pt x="262830" y="376536"/>
                </a:lnTo>
                <a:lnTo>
                  <a:pt x="262830" y="474167"/>
                </a:lnTo>
                <a:cubicBezTo>
                  <a:pt x="262830" y="495003"/>
                  <a:pt x="263921" y="507951"/>
                  <a:pt x="266104" y="513011"/>
                </a:cubicBezTo>
                <a:cubicBezTo>
                  <a:pt x="268287" y="518071"/>
                  <a:pt x="272603" y="522536"/>
                  <a:pt x="279052" y="526406"/>
                </a:cubicBezTo>
                <a:cubicBezTo>
                  <a:pt x="285502" y="530275"/>
                  <a:pt x="294084" y="532210"/>
                  <a:pt x="304799" y="532210"/>
                </a:cubicBezTo>
                <a:lnTo>
                  <a:pt x="327421" y="532210"/>
                </a:lnTo>
                <a:lnTo>
                  <a:pt x="327421" y="543223"/>
                </a:lnTo>
                <a:lnTo>
                  <a:pt x="100905" y="543223"/>
                </a:lnTo>
                <a:lnTo>
                  <a:pt x="100905" y="532210"/>
                </a:lnTo>
                <a:lnTo>
                  <a:pt x="122039" y="532210"/>
                </a:lnTo>
                <a:cubicBezTo>
                  <a:pt x="133945" y="532210"/>
                  <a:pt x="143371" y="530126"/>
                  <a:pt x="150316" y="525959"/>
                </a:cubicBezTo>
                <a:cubicBezTo>
                  <a:pt x="155476" y="523181"/>
                  <a:pt x="159543" y="518418"/>
                  <a:pt x="162520" y="511672"/>
                </a:cubicBezTo>
                <a:cubicBezTo>
                  <a:pt x="164703" y="506909"/>
                  <a:pt x="165794" y="494407"/>
                  <a:pt x="165794" y="474167"/>
                </a:cubicBezTo>
                <a:lnTo>
                  <a:pt x="165794" y="393204"/>
                </a:lnTo>
                <a:lnTo>
                  <a:pt x="70842" y="220266"/>
                </a:lnTo>
                <a:cubicBezTo>
                  <a:pt x="51990" y="186135"/>
                  <a:pt x="38695" y="166043"/>
                  <a:pt x="30956" y="159991"/>
                </a:cubicBezTo>
                <a:cubicBezTo>
                  <a:pt x="23217" y="153938"/>
                  <a:pt x="12898" y="150813"/>
                  <a:pt x="0" y="150614"/>
                </a:cubicBezTo>
                <a:close/>
                <a:moveTo>
                  <a:pt x="5033664" y="131267"/>
                </a:moveTo>
                <a:lnTo>
                  <a:pt x="5039320" y="131267"/>
                </a:lnTo>
                <a:lnTo>
                  <a:pt x="5184874" y="462261"/>
                </a:lnTo>
                <a:cubicBezTo>
                  <a:pt x="5198764" y="493614"/>
                  <a:pt x="5210174" y="513358"/>
                  <a:pt x="5219104" y="521494"/>
                </a:cubicBezTo>
                <a:cubicBezTo>
                  <a:pt x="5225851" y="527646"/>
                  <a:pt x="5235376" y="531218"/>
                  <a:pt x="5247679" y="532210"/>
                </a:cubicBezTo>
                <a:lnTo>
                  <a:pt x="5247679" y="543223"/>
                </a:lnTo>
                <a:lnTo>
                  <a:pt x="5052416" y="543223"/>
                </a:lnTo>
                <a:lnTo>
                  <a:pt x="5052416" y="532210"/>
                </a:lnTo>
                <a:lnTo>
                  <a:pt x="5060453" y="532210"/>
                </a:lnTo>
                <a:cubicBezTo>
                  <a:pt x="5076130" y="532210"/>
                  <a:pt x="5087143" y="530027"/>
                  <a:pt x="5093493" y="525661"/>
                </a:cubicBezTo>
                <a:cubicBezTo>
                  <a:pt x="5097858" y="522486"/>
                  <a:pt x="5100041" y="517922"/>
                  <a:pt x="5100041" y="511969"/>
                </a:cubicBezTo>
                <a:cubicBezTo>
                  <a:pt x="5100041" y="508397"/>
                  <a:pt x="5099446" y="504726"/>
                  <a:pt x="5098256" y="500956"/>
                </a:cubicBezTo>
                <a:cubicBezTo>
                  <a:pt x="5097858" y="499170"/>
                  <a:pt x="5094882" y="491729"/>
                  <a:pt x="5089326" y="478632"/>
                </a:cubicBezTo>
                <a:lnTo>
                  <a:pt x="5067895" y="428328"/>
                </a:lnTo>
                <a:lnTo>
                  <a:pt x="4925317" y="428328"/>
                </a:lnTo>
                <a:lnTo>
                  <a:pt x="4908351" y="467618"/>
                </a:lnTo>
                <a:cubicBezTo>
                  <a:pt x="4902795" y="480715"/>
                  <a:pt x="4900016" y="491530"/>
                  <a:pt x="4900016" y="500063"/>
                </a:cubicBezTo>
                <a:cubicBezTo>
                  <a:pt x="4900016" y="511374"/>
                  <a:pt x="4904581" y="519708"/>
                  <a:pt x="4913709" y="525066"/>
                </a:cubicBezTo>
                <a:cubicBezTo>
                  <a:pt x="4919066" y="528241"/>
                  <a:pt x="4932263" y="530622"/>
                  <a:pt x="4953297" y="532210"/>
                </a:cubicBezTo>
                <a:lnTo>
                  <a:pt x="4953297" y="543223"/>
                </a:lnTo>
                <a:lnTo>
                  <a:pt x="4819054" y="543223"/>
                </a:lnTo>
                <a:lnTo>
                  <a:pt x="4819054" y="532210"/>
                </a:lnTo>
                <a:cubicBezTo>
                  <a:pt x="4833540" y="530027"/>
                  <a:pt x="4845447" y="524024"/>
                  <a:pt x="4854773" y="514202"/>
                </a:cubicBezTo>
                <a:cubicBezTo>
                  <a:pt x="4864099" y="504379"/>
                  <a:pt x="4875609" y="484089"/>
                  <a:pt x="4889301" y="453331"/>
                </a:cubicBezTo>
                <a:close/>
                <a:moveTo>
                  <a:pt x="3557289" y="131267"/>
                </a:moveTo>
                <a:lnTo>
                  <a:pt x="3562945" y="131267"/>
                </a:lnTo>
                <a:lnTo>
                  <a:pt x="3708499" y="462261"/>
                </a:lnTo>
                <a:cubicBezTo>
                  <a:pt x="3722390" y="493614"/>
                  <a:pt x="3733800" y="513358"/>
                  <a:pt x="3742729" y="521494"/>
                </a:cubicBezTo>
                <a:cubicBezTo>
                  <a:pt x="3749476" y="527646"/>
                  <a:pt x="3759001" y="531218"/>
                  <a:pt x="3771304" y="532210"/>
                </a:cubicBezTo>
                <a:lnTo>
                  <a:pt x="3771304" y="543223"/>
                </a:lnTo>
                <a:lnTo>
                  <a:pt x="3576042" y="543223"/>
                </a:lnTo>
                <a:lnTo>
                  <a:pt x="3576042" y="532210"/>
                </a:lnTo>
                <a:lnTo>
                  <a:pt x="3584078" y="532210"/>
                </a:lnTo>
                <a:cubicBezTo>
                  <a:pt x="3599755" y="532210"/>
                  <a:pt x="3610768" y="530027"/>
                  <a:pt x="3617118" y="525661"/>
                </a:cubicBezTo>
                <a:cubicBezTo>
                  <a:pt x="3621484" y="522486"/>
                  <a:pt x="3623667" y="517922"/>
                  <a:pt x="3623667" y="511969"/>
                </a:cubicBezTo>
                <a:cubicBezTo>
                  <a:pt x="3623667" y="508397"/>
                  <a:pt x="3623071" y="504726"/>
                  <a:pt x="3621881" y="500956"/>
                </a:cubicBezTo>
                <a:cubicBezTo>
                  <a:pt x="3621484" y="499170"/>
                  <a:pt x="3618507" y="491729"/>
                  <a:pt x="3612951" y="478632"/>
                </a:cubicBezTo>
                <a:lnTo>
                  <a:pt x="3591520" y="428328"/>
                </a:lnTo>
                <a:lnTo>
                  <a:pt x="3448942" y="428328"/>
                </a:lnTo>
                <a:lnTo>
                  <a:pt x="3431976" y="467618"/>
                </a:lnTo>
                <a:cubicBezTo>
                  <a:pt x="3426420" y="480715"/>
                  <a:pt x="3423642" y="491530"/>
                  <a:pt x="3423642" y="500063"/>
                </a:cubicBezTo>
                <a:cubicBezTo>
                  <a:pt x="3423642" y="511374"/>
                  <a:pt x="3428206" y="519708"/>
                  <a:pt x="3437334" y="525066"/>
                </a:cubicBezTo>
                <a:cubicBezTo>
                  <a:pt x="3442692" y="528241"/>
                  <a:pt x="3455888" y="530622"/>
                  <a:pt x="3476922" y="532210"/>
                </a:cubicBezTo>
                <a:lnTo>
                  <a:pt x="3476922" y="543223"/>
                </a:lnTo>
                <a:lnTo>
                  <a:pt x="3342679" y="543223"/>
                </a:lnTo>
                <a:lnTo>
                  <a:pt x="3342679" y="532210"/>
                </a:lnTo>
                <a:cubicBezTo>
                  <a:pt x="3357165" y="530027"/>
                  <a:pt x="3369071" y="524024"/>
                  <a:pt x="3378398" y="514202"/>
                </a:cubicBezTo>
                <a:cubicBezTo>
                  <a:pt x="3387724" y="504379"/>
                  <a:pt x="3399234" y="484089"/>
                  <a:pt x="3412926" y="453331"/>
                </a:cubicBezTo>
                <a:close/>
                <a:moveTo>
                  <a:pt x="2090439" y="131267"/>
                </a:moveTo>
                <a:lnTo>
                  <a:pt x="2096095" y="131267"/>
                </a:lnTo>
                <a:lnTo>
                  <a:pt x="2241649" y="462261"/>
                </a:lnTo>
                <a:cubicBezTo>
                  <a:pt x="2255539" y="493614"/>
                  <a:pt x="2266949" y="513358"/>
                  <a:pt x="2275879" y="521494"/>
                </a:cubicBezTo>
                <a:cubicBezTo>
                  <a:pt x="2282626" y="527646"/>
                  <a:pt x="2292151" y="531218"/>
                  <a:pt x="2304454" y="532210"/>
                </a:cubicBezTo>
                <a:lnTo>
                  <a:pt x="2304454" y="543223"/>
                </a:lnTo>
                <a:lnTo>
                  <a:pt x="2109192" y="543223"/>
                </a:lnTo>
                <a:lnTo>
                  <a:pt x="2109192" y="532210"/>
                </a:lnTo>
                <a:lnTo>
                  <a:pt x="2117228" y="532210"/>
                </a:lnTo>
                <a:cubicBezTo>
                  <a:pt x="2132905" y="532210"/>
                  <a:pt x="2143918" y="530027"/>
                  <a:pt x="2150268" y="525661"/>
                </a:cubicBezTo>
                <a:cubicBezTo>
                  <a:pt x="2154634" y="522486"/>
                  <a:pt x="2156817" y="517922"/>
                  <a:pt x="2156817" y="511969"/>
                </a:cubicBezTo>
                <a:cubicBezTo>
                  <a:pt x="2156817" y="508397"/>
                  <a:pt x="2156221" y="504726"/>
                  <a:pt x="2155031" y="500956"/>
                </a:cubicBezTo>
                <a:cubicBezTo>
                  <a:pt x="2154634" y="499170"/>
                  <a:pt x="2151657" y="491729"/>
                  <a:pt x="2146101" y="478632"/>
                </a:cubicBezTo>
                <a:lnTo>
                  <a:pt x="2124670" y="428328"/>
                </a:lnTo>
                <a:lnTo>
                  <a:pt x="1982092" y="428328"/>
                </a:lnTo>
                <a:lnTo>
                  <a:pt x="1965126" y="467618"/>
                </a:lnTo>
                <a:cubicBezTo>
                  <a:pt x="1959570" y="480715"/>
                  <a:pt x="1956792" y="491530"/>
                  <a:pt x="1956792" y="500063"/>
                </a:cubicBezTo>
                <a:cubicBezTo>
                  <a:pt x="1956792" y="511374"/>
                  <a:pt x="1961356" y="519708"/>
                  <a:pt x="1970484" y="525066"/>
                </a:cubicBezTo>
                <a:cubicBezTo>
                  <a:pt x="1975842" y="528241"/>
                  <a:pt x="1989038" y="530622"/>
                  <a:pt x="2010072" y="532210"/>
                </a:cubicBezTo>
                <a:lnTo>
                  <a:pt x="2010072" y="543223"/>
                </a:lnTo>
                <a:lnTo>
                  <a:pt x="1875829" y="543223"/>
                </a:lnTo>
                <a:lnTo>
                  <a:pt x="1875829" y="532210"/>
                </a:lnTo>
                <a:cubicBezTo>
                  <a:pt x="1890315" y="530027"/>
                  <a:pt x="1902221" y="524024"/>
                  <a:pt x="1911548" y="514202"/>
                </a:cubicBezTo>
                <a:cubicBezTo>
                  <a:pt x="1920875" y="504379"/>
                  <a:pt x="1932384" y="484089"/>
                  <a:pt x="1946076" y="453331"/>
                </a:cubicBezTo>
                <a:close/>
                <a:moveTo>
                  <a:pt x="3144738" y="130374"/>
                </a:moveTo>
                <a:cubicBezTo>
                  <a:pt x="3173114" y="130374"/>
                  <a:pt x="3203078" y="136525"/>
                  <a:pt x="3234630" y="148829"/>
                </a:cubicBezTo>
                <a:cubicBezTo>
                  <a:pt x="3252886" y="155972"/>
                  <a:pt x="3264495" y="159544"/>
                  <a:pt x="3269456" y="159544"/>
                </a:cubicBezTo>
                <a:cubicBezTo>
                  <a:pt x="3275806" y="159544"/>
                  <a:pt x="3281312" y="157213"/>
                  <a:pt x="3285976" y="152549"/>
                </a:cubicBezTo>
                <a:cubicBezTo>
                  <a:pt x="3290639" y="147886"/>
                  <a:pt x="3293665" y="140494"/>
                  <a:pt x="3295054" y="130374"/>
                </a:cubicBezTo>
                <a:lnTo>
                  <a:pt x="3306663" y="130374"/>
                </a:lnTo>
                <a:lnTo>
                  <a:pt x="3306663" y="270272"/>
                </a:lnTo>
                <a:lnTo>
                  <a:pt x="3295054" y="270272"/>
                </a:lnTo>
                <a:cubicBezTo>
                  <a:pt x="3286323" y="233760"/>
                  <a:pt x="3270051" y="205780"/>
                  <a:pt x="3246239" y="186333"/>
                </a:cubicBezTo>
                <a:cubicBezTo>
                  <a:pt x="3222426" y="166886"/>
                  <a:pt x="3195438" y="157163"/>
                  <a:pt x="3165276" y="157163"/>
                </a:cubicBezTo>
                <a:cubicBezTo>
                  <a:pt x="3140074" y="157163"/>
                  <a:pt x="3116957" y="164406"/>
                  <a:pt x="3095922" y="178892"/>
                </a:cubicBezTo>
                <a:cubicBezTo>
                  <a:pt x="3074888" y="193378"/>
                  <a:pt x="3059509" y="212329"/>
                  <a:pt x="3049785" y="235744"/>
                </a:cubicBezTo>
                <a:cubicBezTo>
                  <a:pt x="3037284" y="265708"/>
                  <a:pt x="3031033" y="299046"/>
                  <a:pt x="3031033" y="335757"/>
                </a:cubicBezTo>
                <a:cubicBezTo>
                  <a:pt x="3031033" y="371872"/>
                  <a:pt x="3035597" y="404763"/>
                  <a:pt x="3044725" y="434430"/>
                </a:cubicBezTo>
                <a:cubicBezTo>
                  <a:pt x="3053853" y="464096"/>
                  <a:pt x="3068141" y="486520"/>
                  <a:pt x="3087588" y="501700"/>
                </a:cubicBezTo>
                <a:cubicBezTo>
                  <a:pt x="3107035" y="516881"/>
                  <a:pt x="3132236" y="524471"/>
                  <a:pt x="3163192" y="524471"/>
                </a:cubicBezTo>
                <a:cubicBezTo>
                  <a:pt x="3188592" y="524471"/>
                  <a:pt x="3211859" y="518915"/>
                  <a:pt x="3232993" y="507802"/>
                </a:cubicBezTo>
                <a:cubicBezTo>
                  <a:pt x="3254126" y="496690"/>
                  <a:pt x="3276401" y="477540"/>
                  <a:pt x="3299817" y="450354"/>
                </a:cubicBezTo>
                <a:lnTo>
                  <a:pt x="3299817" y="485180"/>
                </a:lnTo>
                <a:cubicBezTo>
                  <a:pt x="3277195" y="508794"/>
                  <a:pt x="3253630" y="525909"/>
                  <a:pt x="3229123" y="536526"/>
                </a:cubicBezTo>
                <a:cubicBezTo>
                  <a:pt x="3204616" y="547142"/>
                  <a:pt x="3175992" y="552450"/>
                  <a:pt x="3143249" y="552450"/>
                </a:cubicBezTo>
                <a:cubicBezTo>
                  <a:pt x="3100188" y="552450"/>
                  <a:pt x="3061940" y="543818"/>
                  <a:pt x="3028503" y="526554"/>
                </a:cubicBezTo>
                <a:cubicBezTo>
                  <a:pt x="2995066" y="509290"/>
                  <a:pt x="2969269" y="484486"/>
                  <a:pt x="2951112" y="452140"/>
                </a:cubicBezTo>
                <a:cubicBezTo>
                  <a:pt x="2932955" y="419795"/>
                  <a:pt x="2923877" y="385366"/>
                  <a:pt x="2923877" y="348854"/>
                </a:cubicBezTo>
                <a:cubicBezTo>
                  <a:pt x="2923877" y="310357"/>
                  <a:pt x="2933947" y="273844"/>
                  <a:pt x="2954089" y="239316"/>
                </a:cubicBezTo>
                <a:cubicBezTo>
                  <a:pt x="2974230" y="204788"/>
                  <a:pt x="3001416" y="177999"/>
                  <a:pt x="3035647" y="158949"/>
                </a:cubicBezTo>
                <a:cubicBezTo>
                  <a:pt x="3069877" y="139899"/>
                  <a:pt x="3106241" y="130374"/>
                  <a:pt x="3144738" y="130374"/>
                </a:cubicBezTo>
                <a:close/>
                <a:moveTo>
                  <a:pt x="1677888" y="130374"/>
                </a:moveTo>
                <a:cubicBezTo>
                  <a:pt x="1706264" y="130374"/>
                  <a:pt x="1736228" y="136525"/>
                  <a:pt x="1767780" y="148829"/>
                </a:cubicBezTo>
                <a:cubicBezTo>
                  <a:pt x="1786036" y="155972"/>
                  <a:pt x="1797645" y="159544"/>
                  <a:pt x="1802606" y="159544"/>
                </a:cubicBezTo>
                <a:cubicBezTo>
                  <a:pt x="1808956" y="159544"/>
                  <a:pt x="1814462" y="157213"/>
                  <a:pt x="1819126" y="152549"/>
                </a:cubicBezTo>
                <a:cubicBezTo>
                  <a:pt x="1823789" y="147886"/>
                  <a:pt x="1826815" y="140494"/>
                  <a:pt x="1828204" y="130374"/>
                </a:cubicBezTo>
                <a:lnTo>
                  <a:pt x="1839813" y="130374"/>
                </a:lnTo>
                <a:lnTo>
                  <a:pt x="1839813" y="270272"/>
                </a:lnTo>
                <a:lnTo>
                  <a:pt x="1828204" y="270272"/>
                </a:lnTo>
                <a:cubicBezTo>
                  <a:pt x="1819473" y="233760"/>
                  <a:pt x="1803201" y="205780"/>
                  <a:pt x="1779389" y="186333"/>
                </a:cubicBezTo>
                <a:cubicBezTo>
                  <a:pt x="1755576" y="166886"/>
                  <a:pt x="1728589" y="157163"/>
                  <a:pt x="1698426" y="157163"/>
                </a:cubicBezTo>
                <a:cubicBezTo>
                  <a:pt x="1673225" y="157163"/>
                  <a:pt x="1650107" y="164406"/>
                  <a:pt x="1629072" y="178892"/>
                </a:cubicBezTo>
                <a:cubicBezTo>
                  <a:pt x="1608038" y="193378"/>
                  <a:pt x="1592659" y="212329"/>
                  <a:pt x="1582936" y="235744"/>
                </a:cubicBezTo>
                <a:cubicBezTo>
                  <a:pt x="1570434" y="265708"/>
                  <a:pt x="1564183" y="299046"/>
                  <a:pt x="1564183" y="335757"/>
                </a:cubicBezTo>
                <a:cubicBezTo>
                  <a:pt x="1564183" y="371872"/>
                  <a:pt x="1568747" y="404763"/>
                  <a:pt x="1577875" y="434430"/>
                </a:cubicBezTo>
                <a:cubicBezTo>
                  <a:pt x="1587003" y="464096"/>
                  <a:pt x="1601291" y="486520"/>
                  <a:pt x="1620738" y="501700"/>
                </a:cubicBezTo>
                <a:cubicBezTo>
                  <a:pt x="1640185" y="516881"/>
                  <a:pt x="1665386" y="524471"/>
                  <a:pt x="1696343" y="524471"/>
                </a:cubicBezTo>
                <a:cubicBezTo>
                  <a:pt x="1721742" y="524471"/>
                  <a:pt x="1745009" y="518915"/>
                  <a:pt x="1766143" y="507802"/>
                </a:cubicBezTo>
                <a:cubicBezTo>
                  <a:pt x="1787276" y="496690"/>
                  <a:pt x="1809551" y="477540"/>
                  <a:pt x="1832967" y="450354"/>
                </a:cubicBezTo>
                <a:lnTo>
                  <a:pt x="1832967" y="485180"/>
                </a:lnTo>
                <a:cubicBezTo>
                  <a:pt x="1810345" y="508794"/>
                  <a:pt x="1786781" y="525909"/>
                  <a:pt x="1762273" y="536526"/>
                </a:cubicBezTo>
                <a:cubicBezTo>
                  <a:pt x="1737766" y="547142"/>
                  <a:pt x="1709142" y="552450"/>
                  <a:pt x="1676400" y="552450"/>
                </a:cubicBezTo>
                <a:cubicBezTo>
                  <a:pt x="1633339" y="552450"/>
                  <a:pt x="1595090" y="543818"/>
                  <a:pt x="1561653" y="526554"/>
                </a:cubicBezTo>
                <a:cubicBezTo>
                  <a:pt x="1528216" y="509290"/>
                  <a:pt x="1502420" y="484486"/>
                  <a:pt x="1484263" y="452140"/>
                </a:cubicBezTo>
                <a:cubicBezTo>
                  <a:pt x="1466105" y="419795"/>
                  <a:pt x="1457027" y="385366"/>
                  <a:pt x="1457027" y="348854"/>
                </a:cubicBezTo>
                <a:cubicBezTo>
                  <a:pt x="1457027" y="310357"/>
                  <a:pt x="1467098" y="273844"/>
                  <a:pt x="1487239" y="239316"/>
                </a:cubicBezTo>
                <a:cubicBezTo>
                  <a:pt x="1507380" y="204788"/>
                  <a:pt x="1534566" y="177999"/>
                  <a:pt x="1568797" y="158949"/>
                </a:cubicBezTo>
                <a:cubicBezTo>
                  <a:pt x="1603027" y="139899"/>
                  <a:pt x="1639391" y="130374"/>
                  <a:pt x="1677888" y="130374"/>
                </a:cubicBezTo>
                <a:close/>
                <a:moveTo>
                  <a:pt x="3534370" y="61020"/>
                </a:moveTo>
                <a:lnTo>
                  <a:pt x="3589734" y="61020"/>
                </a:lnTo>
                <a:lnTo>
                  <a:pt x="3637657" y="104478"/>
                </a:lnTo>
                <a:lnTo>
                  <a:pt x="3623369" y="104478"/>
                </a:lnTo>
                <a:lnTo>
                  <a:pt x="3560861" y="84237"/>
                </a:lnTo>
                <a:lnTo>
                  <a:pt x="3500735" y="104478"/>
                </a:lnTo>
                <a:lnTo>
                  <a:pt x="3486745" y="104478"/>
                </a:lnTo>
                <a:close/>
                <a:moveTo>
                  <a:pt x="2067520" y="61020"/>
                </a:moveTo>
                <a:lnTo>
                  <a:pt x="2122884" y="61020"/>
                </a:lnTo>
                <a:lnTo>
                  <a:pt x="2170806" y="104478"/>
                </a:lnTo>
                <a:lnTo>
                  <a:pt x="2156519" y="104478"/>
                </a:lnTo>
                <a:lnTo>
                  <a:pt x="2094011" y="84237"/>
                </a:lnTo>
                <a:lnTo>
                  <a:pt x="2033885" y="104478"/>
                </a:lnTo>
                <a:lnTo>
                  <a:pt x="2019895" y="104478"/>
                </a:lnTo>
                <a:close/>
                <a:moveTo>
                  <a:pt x="603349" y="1786"/>
                </a:moveTo>
                <a:lnTo>
                  <a:pt x="670619" y="1786"/>
                </a:lnTo>
                <a:lnTo>
                  <a:pt x="731043" y="115491"/>
                </a:lnTo>
                <a:lnTo>
                  <a:pt x="708124" y="115491"/>
                </a:lnTo>
                <a:lnTo>
                  <a:pt x="637282" y="54174"/>
                </a:lnTo>
                <a:lnTo>
                  <a:pt x="564356" y="113705"/>
                </a:lnTo>
                <a:lnTo>
                  <a:pt x="539948" y="113705"/>
                </a:lnTo>
                <a:close/>
                <a:moveTo>
                  <a:pt x="3474541" y="0"/>
                </a:moveTo>
                <a:lnTo>
                  <a:pt x="3564135" y="0"/>
                </a:lnTo>
                <a:lnTo>
                  <a:pt x="3578721" y="47030"/>
                </a:lnTo>
                <a:lnTo>
                  <a:pt x="3553420" y="47030"/>
                </a:lnTo>
                <a:close/>
                <a:moveTo>
                  <a:pt x="2007691" y="0"/>
                </a:moveTo>
                <a:lnTo>
                  <a:pt x="2097285" y="0"/>
                </a:lnTo>
                <a:lnTo>
                  <a:pt x="2111871" y="47030"/>
                </a:lnTo>
                <a:lnTo>
                  <a:pt x="2086570" y="47030"/>
                </a:lnTo>
                <a:close/>
              </a:path>
            </a:pathLst>
          </a:custGeom>
        </p:spPr>
      </p:pic>
      <p:sp>
        <p:nvSpPr>
          <p:cNvPr id="2" name="TextBox 1"/>
          <p:cNvSpPr txBox="1"/>
          <p:nvPr/>
        </p:nvSpPr>
        <p:spPr>
          <a:xfrm>
            <a:off x="249768" y="2346326"/>
            <a:ext cx="11876617" cy="523875"/>
          </a:xfrm>
          <a:prstGeom prst="rect">
            <a:avLst/>
          </a:prstGeom>
          <a:solidFill>
            <a:srgbClr val="F7D7E0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4).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7" name="TextBox 3"/>
          <p:cNvSpPr txBox="1">
            <a:spLocks noChangeArrowheads="1"/>
          </p:cNvSpPr>
          <p:nvPr/>
        </p:nvSpPr>
        <p:spPr bwMode="auto">
          <a:xfrm>
            <a:off x="249768" y="3489326"/>
            <a:ext cx="11876617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vi-VN" altLang="en-US" sz="2800" dirty="0">
                <a:solidFill>
                  <a:srgbClr val="0000FF"/>
                </a:solidFill>
                <a:cs typeface="Times New Roman" pitchFamily="18" charset="0"/>
              </a:rPr>
              <a:t>-</a:t>
            </a:r>
            <a:r>
              <a:rPr lang="en-US" altLang="en-US" sz="2800" dirty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alt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Vận</a:t>
            </a:r>
            <a:r>
              <a:rPr lang="en-US" alt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dụng</a:t>
            </a:r>
            <a:r>
              <a:rPr lang="en-US" alt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quy</a:t>
            </a:r>
            <a:r>
              <a:rPr lang="en-US" alt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tắc</a:t>
            </a:r>
            <a:r>
              <a:rPr lang="en-US" alt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để</a:t>
            </a:r>
            <a:r>
              <a:rPr lang="en-US" alt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tính</a:t>
            </a:r>
            <a:r>
              <a:rPr lang="en-US" alt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chu</a:t>
            </a:r>
            <a:r>
              <a:rPr lang="en-US" altLang="en-US" sz="2800" dirty="0" smtClean="0">
                <a:solidFill>
                  <a:srgbClr val="0000FF"/>
                </a:solidFill>
                <a:cs typeface="Times New Roman" pitchFamily="18" charset="0"/>
              </a:rPr>
              <a:t> vi </a:t>
            </a:r>
            <a:r>
              <a:rPr lang="en-US" alt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một</a:t>
            </a:r>
            <a:r>
              <a:rPr lang="en-US" alt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số</a:t>
            </a:r>
            <a:r>
              <a:rPr lang="en-US" alt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hình</a:t>
            </a:r>
            <a:r>
              <a:rPr lang="en-US" alt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có</a:t>
            </a:r>
            <a:r>
              <a:rPr lang="en-US" alt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dạng</a:t>
            </a:r>
            <a:r>
              <a:rPr lang="en-US" alt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hình</a:t>
            </a:r>
            <a:r>
              <a:rPr lang="en-US" alt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vuông</a:t>
            </a:r>
            <a:r>
              <a:rPr lang="en-US" altLang="en-US" sz="2800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0" name="TextBox 9">
            <a:extLst/>
          </p:cNvPr>
          <p:cNvSpPr txBox="1"/>
          <p:nvPr/>
        </p:nvSpPr>
        <p:spPr>
          <a:xfrm>
            <a:off x="283634" y="4745039"/>
            <a:ext cx="11876617" cy="954087"/>
          </a:xfrm>
          <a:prstGeom prst="rect">
            <a:avLst/>
          </a:prstGeom>
          <a:solidFill>
            <a:srgbClr val="F7D7E0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Học sinh được  hình thành phẩm chất chăm chỉ, trung thực,  lòng yêu thích toán học.</a:t>
            </a:r>
          </a:p>
        </p:txBody>
      </p:sp>
    </p:spTree>
    <p:extLst>
      <p:ext uri="{BB962C8B-B14F-4D97-AF65-F5344CB8AC3E}">
        <p14:creationId xmlns:p14="http://schemas.microsoft.com/office/powerpoint/2010/main" val="36794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3085" y="2857500"/>
            <a:ext cx="7725833" cy="1773238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vi-VN" altLang="en-US"/>
          </a:p>
        </p:txBody>
      </p:sp>
      <p:pic>
        <p:nvPicPr>
          <p:cNvPr id="614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740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27161" y="1006838"/>
            <a:ext cx="32878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alt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 rot="10800000" flipV="1">
            <a:off x="505885" y="802760"/>
            <a:ext cx="11076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 b="1" u="sng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2641600" y="760413"/>
            <a:ext cx="904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    </a:t>
            </a:r>
            <a:endParaRPr lang="en-US" altLang="en-US" sz="3200" b="1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117600" y="1137800"/>
            <a:ext cx="2743200" cy="2038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677333" y="680601"/>
            <a:ext cx="50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848100" y="694889"/>
            <a:ext cx="50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539751" y="3039626"/>
            <a:ext cx="50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911600" y="2941200"/>
            <a:ext cx="508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2032000" y="604401"/>
            <a:ext cx="111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3cm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223291" y="1695014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3cm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3871384" y="1956951"/>
            <a:ext cx="111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3cm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2082800" y="3238794"/>
            <a:ext cx="1117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3cm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5181600" y="418664"/>
            <a:ext cx="70104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+ 3 + 3 + 3 = 12 (cm)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3 x 4 = 12 (cm)</a:t>
            </a:r>
          </a:p>
        </p:txBody>
      </p:sp>
      <p:sp>
        <p:nvSpPr>
          <p:cNvPr id="20505" name="AutoShape 25"/>
          <p:cNvSpPr>
            <a:spLocks noChangeArrowheads="1"/>
          </p:cNvSpPr>
          <p:nvPr/>
        </p:nvSpPr>
        <p:spPr bwMode="auto">
          <a:xfrm>
            <a:off x="455085" y="4064488"/>
            <a:ext cx="11178116" cy="12954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4000" y="190500"/>
            <a:ext cx="11684000" cy="6477000"/>
          </a:xfrm>
          <a:prstGeom prst="rect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05884" y="5701528"/>
            <a:ext cx="41681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Chu vi =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x 4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08242" y="3147128"/>
            <a:ext cx="2657475" cy="800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096000" y="2370892"/>
            <a:ext cx="608012" cy="7477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275512" y="2370892"/>
            <a:ext cx="1098500" cy="7067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915275" y="3077662"/>
            <a:ext cx="1998662" cy="844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7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animBg="1"/>
      <p:bldP spid="20494" grpId="0"/>
      <p:bldP spid="20495" grpId="0"/>
      <p:bldP spid="20496" grpId="0"/>
      <p:bldP spid="20497" grpId="0"/>
      <p:bldP spid="20498" grpId="0"/>
      <p:bldP spid="20499" grpId="0"/>
      <p:bldP spid="20500" grpId="0"/>
      <p:bldP spid="20501" grpId="0"/>
      <p:bldP spid="20502" grpId="0"/>
      <p:bldP spid="20505" grpId="0" animBg="1"/>
      <p:bldP spid="16" grpId="0" animBg="1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3085" y="2857500"/>
            <a:ext cx="7725833" cy="1773238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vi-VN" altLang="en-US"/>
          </a:p>
        </p:txBody>
      </p:sp>
      <p:pic>
        <p:nvPicPr>
          <p:cNvPr id="614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740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27160" y="1006838"/>
            <a:ext cx="4442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alt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9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9011" y="798021"/>
            <a:ext cx="798022" cy="681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0036" y="956445"/>
            <a:ext cx="5187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975684"/>
              </p:ext>
            </p:extLst>
          </p:nvPr>
        </p:nvGraphicFramePr>
        <p:xfrm>
          <a:off x="399011" y="1807131"/>
          <a:ext cx="11244803" cy="2139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430">
                  <a:extLst>
                    <a:ext uri="{9D8B030D-6E8A-4147-A177-3AD203B41FA5}">
                      <a16:colId xmlns="" xmlns:a16="http://schemas.microsoft.com/office/drawing/2014/main" val="3205229275"/>
                    </a:ext>
                  </a:extLst>
                </a:gridCol>
                <a:gridCol w="2023672">
                  <a:extLst>
                    <a:ext uri="{9D8B030D-6E8A-4147-A177-3AD203B41FA5}">
                      <a16:colId xmlns="" xmlns:a16="http://schemas.microsoft.com/office/drawing/2014/main" val="1020299425"/>
                    </a:ext>
                  </a:extLst>
                </a:gridCol>
                <a:gridCol w="2068642">
                  <a:extLst>
                    <a:ext uri="{9D8B030D-6E8A-4147-A177-3AD203B41FA5}">
                      <a16:colId xmlns="" xmlns:a16="http://schemas.microsoft.com/office/drawing/2014/main" val="284728340"/>
                    </a:ext>
                  </a:extLst>
                </a:gridCol>
                <a:gridCol w="2263515"/>
                <a:gridCol w="2218544"/>
              </a:tblGrid>
              <a:tr h="109251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31cm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15cm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7208471"/>
                  </a:ext>
                </a:extLst>
              </a:tr>
              <a:tr h="104740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 vi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x 4 = 32(cm)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52732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007625" y="3127953"/>
            <a:ext cx="216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x 4 = 48(cm)</a:t>
            </a:r>
          </a:p>
        </p:txBody>
      </p:sp>
      <p:sp>
        <p:nvSpPr>
          <p:cNvPr id="8" name="Rectangle 7"/>
          <p:cNvSpPr/>
          <p:nvPr/>
        </p:nvSpPr>
        <p:spPr>
          <a:xfrm>
            <a:off x="7131839" y="3131959"/>
            <a:ext cx="232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 x 4 = 124(cm)</a:t>
            </a:r>
          </a:p>
        </p:txBody>
      </p:sp>
      <p:sp>
        <p:nvSpPr>
          <p:cNvPr id="9" name="Rectangle 8"/>
          <p:cNvSpPr/>
          <p:nvPr/>
        </p:nvSpPr>
        <p:spPr>
          <a:xfrm>
            <a:off x="9454911" y="3127952"/>
            <a:ext cx="216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x 4 = 60(cm)</a:t>
            </a:r>
          </a:p>
        </p:txBody>
      </p:sp>
    </p:spTree>
    <p:extLst>
      <p:ext uri="{BB962C8B-B14F-4D97-AF65-F5344CB8AC3E}">
        <p14:creationId xmlns:p14="http://schemas.microsoft.com/office/powerpoint/2010/main" val="390595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9011" y="798021"/>
            <a:ext cx="798022" cy="681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0035" y="956445"/>
            <a:ext cx="10108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uốn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10cm.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7033" y="2759825"/>
            <a:ext cx="2477192" cy="24771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11679" y="2298160"/>
            <a:ext cx="2128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197033" y="5719156"/>
            <a:ext cx="247719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74225" y="3609098"/>
            <a:ext cx="2128058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1679" y="4785589"/>
            <a:ext cx="2128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571" y="3668455"/>
            <a:ext cx="2128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674225" y="5719156"/>
            <a:ext cx="247719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51417" y="5719156"/>
            <a:ext cx="247719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28609" y="5719156"/>
            <a:ext cx="247719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96369" y="5830381"/>
            <a:ext cx="1062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81522" y="5830380"/>
            <a:ext cx="1062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57389" y="5747826"/>
            <a:ext cx="1062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35906" y="5747826"/>
            <a:ext cx="1062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</a:p>
        </p:txBody>
      </p:sp>
      <p:sp>
        <p:nvSpPr>
          <p:cNvPr id="19" name="Freeform 18"/>
          <p:cNvSpPr/>
          <p:nvPr/>
        </p:nvSpPr>
        <p:spPr>
          <a:xfrm>
            <a:off x="4563687" y="4130120"/>
            <a:ext cx="558915" cy="882869"/>
          </a:xfrm>
          <a:custGeom>
            <a:avLst/>
            <a:gdLst>
              <a:gd name="connsiteX0" fmla="*/ 0 w 558915"/>
              <a:gd name="connsiteY0" fmla="*/ 0 h 882869"/>
              <a:gd name="connsiteX1" fmla="*/ 536028 w 558915"/>
              <a:gd name="connsiteY1" fmla="*/ 236483 h 882869"/>
              <a:gd name="connsiteX2" fmla="*/ 409904 w 558915"/>
              <a:gd name="connsiteY2" fmla="*/ 882869 h 88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915" h="882869">
                <a:moveTo>
                  <a:pt x="0" y="0"/>
                </a:moveTo>
                <a:cubicBezTo>
                  <a:pt x="233855" y="44669"/>
                  <a:pt x="467711" y="89338"/>
                  <a:pt x="536028" y="236483"/>
                </a:cubicBezTo>
                <a:cubicBezTo>
                  <a:pt x="604345" y="383628"/>
                  <a:pt x="507124" y="633248"/>
                  <a:pt x="409904" y="882869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36852" y="3063172"/>
            <a:ext cx="728524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=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0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9011" y="798021"/>
            <a:ext cx="798022" cy="681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7033" y="1138843"/>
            <a:ext cx="10108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uốn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10cm.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8309" y="3011214"/>
            <a:ext cx="682052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HP001 4 hàng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itchFamily="34" charset="0"/>
                <a:cs typeface="Arial" panose="020B0604020202020204" pitchFamily="34" charset="0"/>
              </a:rPr>
              <a:t>giải</a:t>
            </a:r>
            <a:endParaRPr lang="en-US" sz="3600" b="1" dirty="0">
              <a:solidFill>
                <a:srgbClr val="0000FF"/>
              </a:solidFill>
              <a:latin typeface="HP001 4 hàng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HP001 4 hàng" pitchFamily="34" charset="0"/>
                <a:cs typeface="Arial" panose="020B0604020202020204" pitchFamily="34" charset="0"/>
              </a:rPr>
              <a:t>Độ</a:t>
            </a:r>
            <a:r>
              <a:rPr lang="en-US" sz="3600" b="1" dirty="0">
                <a:solidFill>
                  <a:srgbClr val="0000FF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itchFamily="34" charset="0"/>
                <a:cs typeface="Arial" panose="020B0604020202020204" pitchFamily="34" charset="0"/>
              </a:rPr>
              <a:t>dài</a:t>
            </a:r>
            <a:r>
              <a:rPr lang="en-US" sz="3600" b="1" dirty="0">
                <a:solidFill>
                  <a:srgbClr val="0000FF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itchFamily="34" charset="0"/>
                <a:cs typeface="Arial" panose="020B0604020202020204" pitchFamily="34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itchFamily="34" charset="0"/>
                <a:cs typeface="Arial" panose="020B0604020202020204" pitchFamily="34" charset="0"/>
              </a:rPr>
              <a:t>dây</a:t>
            </a:r>
            <a:r>
              <a:rPr lang="en-US" sz="3600" b="1" dirty="0">
                <a:solidFill>
                  <a:srgbClr val="0000FF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itchFamily="34" charset="0"/>
                <a:cs typeface="Arial" panose="020B0604020202020204" pitchFamily="34" charset="0"/>
              </a:rPr>
              <a:t>thép</a:t>
            </a:r>
            <a:r>
              <a:rPr lang="en-US" sz="3600" b="1" dirty="0">
                <a:solidFill>
                  <a:srgbClr val="0000FF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HP001 4 hàng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HP001 4 hàng" pitchFamily="34" charset="0"/>
                <a:cs typeface="Arial" panose="020B0604020202020204" pitchFamily="34" charset="0"/>
              </a:rPr>
              <a:t>10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>
                <a:solidFill>
                  <a:srgbClr val="0000FF"/>
                </a:solidFill>
                <a:latin typeface="HP001 4 hàng" pitchFamily="34" charset="0"/>
                <a:cs typeface="Arial" panose="020B0604020202020204" pitchFamily="34" charset="0"/>
              </a:rPr>
              <a:t> 4 = 40 (cm)</a:t>
            </a:r>
          </a:p>
          <a:p>
            <a:pPr algn="r"/>
            <a:r>
              <a:rPr lang="en-US" sz="3600" b="1" dirty="0" err="1">
                <a:solidFill>
                  <a:srgbClr val="0000FF"/>
                </a:solidFill>
                <a:latin typeface="HP001 4 hàng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HP001 4 hàng" pitchFamily="34" charset="0"/>
                <a:cs typeface="Arial" panose="020B0604020202020204" pitchFamily="34" charset="0"/>
              </a:rPr>
              <a:t>: 40cm</a:t>
            </a:r>
          </a:p>
        </p:txBody>
      </p:sp>
    </p:spTree>
    <p:extLst>
      <p:ext uri="{BB962C8B-B14F-4D97-AF65-F5344CB8AC3E}">
        <p14:creationId xmlns:p14="http://schemas.microsoft.com/office/powerpoint/2010/main" val="38165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8721" t="3196" r="9762" b="62035"/>
          <a:stretch/>
        </p:blipFill>
        <p:spPr>
          <a:xfrm>
            <a:off x="1456160" y="1405203"/>
            <a:ext cx="5328745" cy="219813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25135" y="137940"/>
            <a:ext cx="767494" cy="681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6159" y="296364"/>
            <a:ext cx="9721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20cm.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6" name="Left Brace 5"/>
          <p:cNvSpPr/>
          <p:nvPr/>
        </p:nvSpPr>
        <p:spPr>
          <a:xfrm>
            <a:off x="1311944" y="1655900"/>
            <a:ext cx="315310" cy="1644438"/>
          </a:xfrm>
          <a:prstGeom prst="leftBrac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133" y="2195560"/>
            <a:ext cx="1129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20cm</a:t>
            </a:r>
          </a:p>
        </p:txBody>
      </p:sp>
      <p:sp>
        <p:nvSpPr>
          <p:cNvPr id="9" name="Left Brace 8"/>
          <p:cNvSpPr/>
          <p:nvPr/>
        </p:nvSpPr>
        <p:spPr>
          <a:xfrm rot="16200000">
            <a:off x="2363886" y="2639529"/>
            <a:ext cx="315310" cy="1657791"/>
          </a:xfrm>
          <a:prstGeom prst="leftBrac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76079" y="3615752"/>
            <a:ext cx="1129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20cm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16435" y="2135600"/>
            <a:ext cx="4865813" cy="79821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x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2355" y="3788960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x 3 = 60 (cm)</a:t>
            </a: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(60 + 20) x 2 = 160 (cm)</a:t>
            </a:r>
          </a:p>
          <a:p>
            <a:pPr algn="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160cm</a:t>
            </a:r>
          </a:p>
        </p:txBody>
      </p:sp>
    </p:spTree>
    <p:extLst>
      <p:ext uri="{BB962C8B-B14F-4D97-AF65-F5344CB8AC3E}">
        <p14:creationId xmlns:p14="http://schemas.microsoft.com/office/powerpoint/2010/main" val="198780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775178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nguage Arts Subject for Elementary - 1st Grade: Let’s Go On a Safari by Slidesgo">
  <a:themeElements>
    <a:clrScheme name="Simple Light">
      <a:dk1>
        <a:srgbClr val="575049"/>
      </a:dk1>
      <a:lt1>
        <a:srgbClr val="FFF9E8"/>
      </a:lt1>
      <a:dk2>
        <a:srgbClr val="EDE074"/>
      </a:dk2>
      <a:lt2>
        <a:srgbClr val="E0AB50"/>
      </a:lt2>
      <a:accent1>
        <a:srgbClr val="CF8FB8"/>
      </a:accent1>
      <a:accent2>
        <a:srgbClr val="715C90"/>
      </a:accent2>
      <a:accent3>
        <a:srgbClr val="F4EEE3"/>
      </a:accent3>
      <a:accent4>
        <a:srgbClr val="877CD9"/>
      </a:accent4>
      <a:accent5>
        <a:srgbClr val="FFFFFF"/>
      </a:accent5>
      <a:accent6>
        <a:srgbClr val="6B8335"/>
      </a:accent6>
      <a:hlink>
        <a:srgbClr val="5750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C5DBB0-D2B5-48FE-AC8A-B1B9F5F761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9EB06C-5F09-4D41-BAE2-BB4067E22F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D61EBB-77DF-4B70-9D90-985A4734445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461</Words>
  <Application>Microsoft Office PowerPoint</Application>
  <PresentationFormat>Custom</PresentationFormat>
  <Paragraphs>88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Language Arts Subject for Elementary - 1st Grade: Let’s Go On a Safari by Slidesgo</vt:lpstr>
      <vt:lpstr>CHÀO MỪNG CÁC EM  ĐẾN VỚI GIỜ HỌC TRỰC TUYẾN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 CÁC EM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 vi hình chữ nhật</dc:title>
  <dc:creator>Admin</dc:creator>
  <cp:lastModifiedBy>Windows User</cp:lastModifiedBy>
  <cp:revision>144</cp:revision>
  <dcterms:created xsi:type="dcterms:W3CDTF">2021-12-12T02:29:53Z</dcterms:created>
  <dcterms:modified xsi:type="dcterms:W3CDTF">2022-01-14T08:48:10Z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