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2A278-BD85-4346-8464-056D21913BA8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10851-B66B-4ABE-9C37-1031DB20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900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2A278-BD85-4346-8464-056D21913BA8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10851-B66B-4ABE-9C37-1031DB20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80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2A278-BD85-4346-8464-056D21913BA8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10851-B66B-4ABE-9C37-1031DB20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8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2A278-BD85-4346-8464-056D21913BA8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10851-B66B-4ABE-9C37-1031DB20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637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2A278-BD85-4346-8464-056D21913BA8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10851-B66B-4ABE-9C37-1031DB20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08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2A278-BD85-4346-8464-056D21913BA8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10851-B66B-4ABE-9C37-1031DB20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26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2A278-BD85-4346-8464-056D21913BA8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10851-B66B-4ABE-9C37-1031DB20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399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2A278-BD85-4346-8464-056D21913BA8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10851-B66B-4ABE-9C37-1031DB20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63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2A278-BD85-4346-8464-056D21913BA8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10851-B66B-4ABE-9C37-1031DB20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496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2A278-BD85-4346-8464-056D21913BA8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10851-B66B-4ABE-9C37-1031DB20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32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2A278-BD85-4346-8464-056D21913BA8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10851-B66B-4ABE-9C37-1031DB20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32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2A278-BD85-4346-8464-056D21913BA8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10851-B66B-4ABE-9C37-1031DB20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92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734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Truong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</cp:revision>
  <dcterms:created xsi:type="dcterms:W3CDTF">2022-01-28T15:13:16Z</dcterms:created>
  <dcterms:modified xsi:type="dcterms:W3CDTF">2022-01-28T15:14:27Z</dcterms:modified>
</cp:coreProperties>
</file>