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1" r:id="rId5"/>
  </p:sldMasterIdLst>
  <p:notesMasterIdLst>
    <p:notesMasterId r:id="rId19"/>
  </p:notesMasterIdLst>
  <p:sldIdLst>
    <p:sldId id="2007577155" r:id="rId6"/>
    <p:sldId id="259" r:id="rId7"/>
    <p:sldId id="2007577156" r:id="rId8"/>
    <p:sldId id="298" r:id="rId9"/>
    <p:sldId id="2007577154" r:id="rId10"/>
    <p:sldId id="2007577152" r:id="rId11"/>
    <p:sldId id="2007577107" r:id="rId12"/>
    <p:sldId id="2007577109" r:id="rId13"/>
    <p:sldId id="2007577153" r:id="rId14"/>
    <p:sldId id="538" r:id="rId15"/>
    <p:sldId id="2007577157" r:id="rId16"/>
    <p:sldId id="264" r:id="rId17"/>
    <p:sldId id="20075771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A00F1-B598-4B7A-87ED-EF7E07C564A3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52DB8-DB9E-4C8A-9BEE-7423099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60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0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0D4B74-A2C3-452D-A7AC-F3B1115DF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5F05BAA-A1F4-4E1D-8E83-BAC07531E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74A1F96-F000-4703-A6A5-067AB58E5B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A569E-B131-4546-8A56-9812F43309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599387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10FDFA-14A6-49C3-9F95-705BB41C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909B27-E457-446A-BBC7-C06C7A9A3A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3E6A8-5930-432C-A56C-F96765336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8B5DC-72C9-46ED-8535-8438327CE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16627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E0433-2465-4C3A-BAD9-84099C4FB7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7F07F-D20B-4019-BECF-4C22A9980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25879D-4DA8-4547-A6B1-F6CDF4C92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E43AA-5089-4F89-812B-0A0AFBA689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9189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98BB3-B904-4765-9BE8-0A4FE438B9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07FF5D-689E-4E6B-9F8D-A732806DA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966755-0D1C-48B2-BEB3-9C0BBAFF0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CDC5-8A63-422E-ADD1-6B262D348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40748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409166-E741-4DC5-BEDC-4026E85E4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CE31D-98B9-4EC6-989D-307F7D4D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240FF6-0F5E-4898-83BB-0DB3B3E52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00AA1A-4E19-4E4A-93AC-A783DA634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08522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8C327-D449-49B8-9EB2-701B6CC6E0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4B914-91B6-44C2-9BB2-84CF5BC4FD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8EE41D-6545-4002-8FFD-9F88F68FD3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414F0D-2109-4373-8D5B-3D8C1E9EE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09747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3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20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0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87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477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5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3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13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92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62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9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0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660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7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4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3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9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497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78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24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663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158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4026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69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6297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79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76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535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51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8FC30E-78FB-4512-902D-448ED6F623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7D5EF8-9158-4B5D-9EB4-0974FDC44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4B3D6-9BE2-4BA6-B888-A90A8FDBF6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029FE3-D4E1-46A1-8D07-535D28961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060247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622295-8D8A-49B9-B81A-0C79201D0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64EF86-47D0-48BE-A442-11CBFC22B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56369D-E5AE-4A85-8752-C5FB3629D3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AA59-236D-45A7-BE06-0C898BF89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889969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657399-2C50-4274-91BD-3C59CE15C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F47227-E4C6-4625-8C45-863F659D1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FDA22A-AB66-4EFA-9B5E-489D17A58C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01BC-1CC1-47D4-B672-53347319E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89876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3E985-E150-45D4-B7C7-E5382CD0C5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103628-D495-4378-AA91-6C6332EDE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F00847-6EC8-41F4-8433-BA2535CF3F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F62700-DE18-4153-9307-B8D03FDD1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55777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B98179-A0F0-4206-A1DD-E51A7B4FA9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9F211C-17B2-4E86-9D95-A6FB5E0FA0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834670-B948-4849-A5A7-598721134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F7C73-4770-4596-AD16-06635AEDB4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419339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139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786DBD-23D2-4495-81E3-13EF400AB7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C65540-DF4B-42E6-8CE0-EA68E476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FD3AAA-DCF9-49C5-99D6-1DA5D89595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05C5C5-0850-4777-8B5F-60B3905DB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DF453D-BBD6-485E-99CA-9A259C3DE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13B6DB-C8F2-427C-9EFB-D86AEEF6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8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5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897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530561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C04F02-A0DE-49CD-8065-DBA6B11B7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02" y="612559"/>
            <a:ext cx="8724649" cy="58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5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6713835" y="2959390"/>
            <a:ext cx="31776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Kết</a:t>
            </a:r>
            <a:r>
              <a:rPr kumimoji="0" lang="en-US" sz="8000" b="1" i="0" u="none" strike="noStrike" kern="1200" cap="none" spc="0" normalizeH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nối</a:t>
            </a:r>
            <a:endParaRPr kumimoji="0" lang="en-US" sz="8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2776" y="2626651"/>
            <a:ext cx="629426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zh-CN" sz="7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Vườn</a:t>
            </a:r>
            <a:r>
              <a:rPr lang="en-US" altLang="en-US" sz="3200" b="1" i="1" dirty="0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cây</a:t>
            </a:r>
            <a:r>
              <a:rPr lang="en-US" altLang="en-US" sz="3200" b="1" i="1" dirty="0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quanh</a:t>
            </a:r>
            <a:r>
              <a:rPr lang="en-US" altLang="en-US" sz="3200" b="1" i="1" dirty="0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năm</a:t>
            </a:r>
            <a:r>
              <a:rPr lang="en-US" altLang="en-US" sz="3200" b="1" i="1" dirty="0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xanh</a:t>
            </a:r>
            <a:r>
              <a:rPr lang="en-US" altLang="en-US" sz="3200" b="1" i="1" dirty="0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tốt</a:t>
            </a:r>
            <a:r>
              <a:rPr lang="en-US" altLang="en-US" sz="3200" b="1" i="1" dirty="0">
                <a:solidFill>
                  <a:srgbClr val="FF0000"/>
                </a:solidFill>
                <a:latin typeface="HP001 5Ha" panose="020B0603050302020204" pitchFamily="34" charset="-127"/>
                <a:ea typeface="HP001 5Ha" panose="020B0603050302020204" pitchFamily="34" charset="-127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5Ha" panose="020B0603050302020204" pitchFamily="34" charset="-127"/>
              <a:ea typeface="HP001 5Ha" panose="020B0603050302020204" pitchFamily="34" charset="-127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5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0">
            <a:extLst>
              <a:ext uri="{FF2B5EF4-FFF2-40B4-BE49-F238E27FC236}">
                <a16:creationId xmlns:a16="http://schemas.microsoft.com/office/drawing/2014/main" id="{25199256-FD07-443A-861B-8B213F65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409" y="570614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5" name="AutoShape 68">
            <a:extLst>
              <a:ext uri="{FF2B5EF4-FFF2-40B4-BE49-F238E27FC236}">
                <a16:creationId xmlns:a16="http://schemas.microsoft.com/office/drawing/2014/main" id="{CAA12220-9BD4-4F65-BA82-C869F456762F}"/>
              </a:ext>
            </a:extLst>
          </p:cNvPr>
          <p:cNvSpPr>
            <a:spLocks/>
          </p:cNvSpPr>
          <p:nvPr/>
        </p:nvSpPr>
        <p:spPr bwMode="auto">
          <a:xfrm>
            <a:off x="4965109" y="1964439"/>
            <a:ext cx="457200" cy="2895600"/>
          </a:xfrm>
          <a:prstGeom prst="leftBrace">
            <a:avLst>
              <a:gd name="adj1" fmla="val 5277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 Box 69">
            <a:extLst>
              <a:ext uri="{FF2B5EF4-FFF2-40B4-BE49-F238E27FC236}">
                <a16:creationId xmlns:a16="http://schemas.microsoft.com/office/drawing/2014/main" id="{4ED29ED7-E041-481F-B079-B1A406AD4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9309" y="318364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 li</a:t>
            </a:r>
          </a:p>
        </p:txBody>
      </p:sp>
      <p:grpSp>
        <p:nvGrpSpPr>
          <p:cNvPr id="37" name="Group 70">
            <a:extLst>
              <a:ext uri="{FF2B5EF4-FFF2-40B4-BE49-F238E27FC236}">
                <a16:creationId xmlns:a16="http://schemas.microsoft.com/office/drawing/2014/main" id="{4ECDDB82-79EE-43F1-B2CD-0FCEDCC73781}"/>
              </a:ext>
            </a:extLst>
          </p:cNvPr>
          <p:cNvGrpSpPr>
            <a:grpSpLocks/>
          </p:cNvGrpSpPr>
          <p:nvPr/>
        </p:nvGrpSpPr>
        <p:grpSpPr bwMode="auto">
          <a:xfrm>
            <a:off x="2993326" y="2739140"/>
            <a:ext cx="2395648" cy="708025"/>
            <a:chOff x="1325" y="952"/>
            <a:chExt cx="1315" cy="446"/>
          </a:xfrm>
        </p:grpSpPr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C14274E2-79C2-478B-A532-7329B31BC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9" name="Text Box 72">
              <a:extLst>
                <a:ext uri="{FF2B5EF4-FFF2-40B4-BE49-F238E27FC236}">
                  <a16:creationId xmlns:a16="http://schemas.microsoft.com/office/drawing/2014/main" id="{F0A77C41-8AFB-4DDB-8338-5E6C081BD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5" y="952"/>
              <a:ext cx="131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4</a:t>
              </a:r>
            </a:p>
          </p:txBody>
        </p:sp>
      </p:grpSp>
      <p:grpSp>
        <p:nvGrpSpPr>
          <p:cNvPr id="40" name="Group 73">
            <a:extLst>
              <a:ext uri="{FF2B5EF4-FFF2-40B4-BE49-F238E27FC236}">
                <a16:creationId xmlns:a16="http://schemas.microsoft.com/office/drawing/2014/main" id="{6B458279-312E-4238-8D40-4A643BD69F07}"/>
              </a:ext>
            </a:extLst>
          </p:cNvPr>
          <p:cNvGrpSpPr>
            <a:grpSpLocks/>
          </p:cNvGrpSpPr>
          <p:nvPr/>
        </p:nvGrpSpPr>
        <p:grpSpPr bwMode="auto">
          <a:xfrm>
            <a:off x="3054996" y="3878965"/>
            <a:ext cx="2378426" cy="708025"/>
            <a:chOff x="1344" y="2544"/>
            <a:chExt cx="1344" cy="446"/>
          </a:xfrm>
        </p:grpSpPr>
        <p:sp>
          <p:nvSpPr>
            <p:cNvPr id="41" name="Text Box 74">
              <a:extLst>
                <a:ext uri="{FF2B5EF4-FFF2-40B4-BE49-F238E27FC236}">
                  <a16:creationId xmlns:a16="http://schemas.microsoft.com/office/drawing/2014/main" id="{0D59A479-D9EB-4ECA-8285-AAD886E933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544"/>
              <a:ext cx="134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 kẻ ngang 2</a:t>
              </a:r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19DDDB8A-5DBF-47D4-9766-2BD4888A6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76">
            <a:extLst>
              <a:ext uri="{FF2B5EF4-FFF2-40B4-BE49-F238E27FC236}">
                <a16:creationId xmlns:a16="http://schemas.microsoft.com/office/drawing/2014/main" id="{EA694869-A4FF-4915-B6AD-B4D4C009977F}"/>
              </a:ext>
            </a:extLst>
          </p:cNvPr>
          <p:cNvGrpSpPr>
            <a:grpSpLocks/>
          </p:cNvGrpSpPr>
          <p:nvPr/>
        </p:nvGrpSpPr>
        <p:grpSpPr bwMode="auto">
          <a:xfrm>
            <a:off x="2825159" y="1637415"/>
            <a:ext cx="2533650" cy="396875"/>
            <a:chOff x="1148" y="1536"/>
            <a:chExt cx="1596" cy="250"/>
          </a:xfrm>
        </p:grpSpPr>
        <p:sp>
          <p:nvSpPr>
            <p:cNvPr id="44" name="Text Box 77">
              <a:extLst>
                <a:ext uri="{FF2B5EF4-FFF2-40B4-BE49-F238E27FC236}">
                  <a16:creationId xmlns:a16="http://schemas.microsoft.com/office/drawing/2014/main" id="{A11FD79B-3466-4806-AA41-172917A88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" y="1536"/>
              <a:ext cx="15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</a:t>
              </a:r>
            </a:p>
          </p:txBody>
        </p:sp>
        <p:sp>
          <p:nvSpPr>
            <p:cNvPr id="45" name="Line 78">
              <a:extLst>
                <a:ext uri="{FF2B5EF4-FFF2-40B4-BE49-F238E27FC236}">
                  <a16:creationId xmlns:a16="http://schemas.microsoft.com/office/drawing/2014/main" id="{DD2C7BDD-A6CE-4B9F-92D3-93BC7F6568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7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79">
            <a:extLst>
              <a:ext uri="{FF2B5EF4-FFF2-40B4-BE49-F238E27FC236}">
                <a16:creationId xmlns:a16="http://schemas.microsoft.com/office/drawing/2014/main" id="{22E4C5FC-FB85-43C6-828D-26C4FFA56BDB}"/>
              </a:ext>
            </a:extLst>
          </p:cNvPr>
          <p:cNvGrpSpPr>
            <a:grpSpLocks/>
          </p:cNvGrpSpPr>
          <p:nvPr/>
        </p:nvGrpSpPr>
        <p:grpSpPr bwMode="auto">
          <a:xfrm>
            <a:off x="2907709" y="2196215"/>
            <a:ext cx="2533650" cy="396875"/>
            <a:chOff x="1440" y="2448"/>
            <a:chExt cx="1392" cy="250"/>
          </a:xfrm>
        </p:grpSpPr>
        <p:sp>
          <p:nvSpPr>
            <p:cNvPr id="47" name="Text Box 80">
              <a:extLst>
                <a:ext uri="{FF2B5EF4-FFF2-40B4-BE49-F238E27FC236}">
                  <a16:creationId xmlns:a16="http://schemas.microsoft.com/office/drawing/2014/main" id="{208A319D-85F4-4014-98CA-57B4C96AA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</a:t>
              </a:r>
            </a:p>
          </p:txBody>
        </p:sp>
        <p:sp>
          <p:nvSpPr>
            <p:cNvPr id="48" name="Line 81">
              <a:extLst>
                <a:ext uri="{FF2B5EF4-FFF2-40B4-BE49-F238E27FC236}">
                  <a16:creationId xmlns:a16="http://schemas.microsoft.com/office/drawing/2014/main" id="{0920FF2E-884B-4618-8EB8-6D2A90252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9" name="Group 82">
            <a:extLst>
              <a:ext uri="{FF2B5EF4-FFF2-40B4-BE49-F238E27FC236}">
                <a16:creationId xmlns:a16="http://schemas.microsoft.com/office/drawing/2014/main" id="{5C46A13B-EBEF-4F11-A63E-7CC569EC6AFB}"/>
              </a:ext>
            </a:extLst>
          </p:cNvPr>
          <p:cNvGrpSpPr>
            <a:grpSpLocks/>
          </p:cNvGrpSpPr>
          <p:nvPr/>
        </p:nvGrpSpPr>
        <p:grpSpPr bwMode="auto">
          <a:xfrm>
            <a:off x="2907709" y="3320165"/>
            <a:ext cx="2590800" cy="396875"/>
            <a:chOff x="1442" y="2730"/>
            <a:chExt cx="1392" cy="250"/>
          </a:xfrm>
        </p:grpSpPr>
        <p:sp>
          <p:nvSpPr>
            <p:cNvPr id="50" name="Text Box 83">
              <a:extLst>
                <a:ext uri="{FF2B5EF4-FFF2-40B4-BE49-F238E27FC236}">
                  <a16:creationId xmlns:a16="http://schemas.microsoft.com/office/drawing/2014/main" id="{5771F2FA-867C-4D75-B836-BC1D3AC3F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" y="2730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</a:p>
          </p:txBody>
        </p:sp>
        <p:sp>
          <p:nvSpPr>
            <p:cNvPr id="51" name="Line 84">
              <a:extLst>
                <a:ext uri="{FF2B5EF4-FFF2-40B4-BE49-F238E27FC236}">
                  <a16:creationId xmlns:a16="http://schemas.microsoft.com/office/drawing/2014/main" id="{6DE039B1-783A-45C8-B3F3-3683BDD62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2" name="Group 85">
            <a:extLst>
              <a:ext uri="{FF2B5EF4-FFF2-40B4-BE49-F238E27FC236}">
                <a16:creationId xmlns:a16="http://schemas.microsoft.com/office/drawing/2014/main" id="{C6C26566-2B18-4AAE-ACB2-FF8D2622D572}"/>
              </a:ext>
            </a:extLst>
          </p:cNvPr>
          <p:cNvGrpSpPr>
            <a:grpSpLocks/>
          </p:cNvGrpSpPr>
          <p:nvPr/>
        </p:nvGrpSpPr>
        <p:grpSpPr bwMode="auto">
          <a:xfrm>
            <a:off x="2993434" y="4425065"/>
            <a:ext cx="2428875" cy="396875"/>
            <a:chOff x="1156" y="2783"/>
            <a:chExt cx="1530" cy="250"/>
          </a:xfrm>
        </p:grpSpPr>
        <p:sp>
          <p:nvSpPr>
            <p:cNvPr id="53" name="Text Box 86">
              <a:extLst>
                <a:ext uri="{FF2B5EF4-FFF2-40B4-BE49-F238E27FC236}">
                  <a16:creationId xmlns:a16="http://schemas.microsoft.com/office/drawing/2014/main" id="{68363C50-B5CF-46F0-80DE-19E8DBC1A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2783"/>
              <a:ext cx="1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kẻ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ngang</a:t>
              </a: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1</a:t>
              </a:r>
            </a:p>
          </p:txBody>
        </p:sp>
        <p:sp>
          <p:nvSpPr>
            <p:cNvPr id="54" name="Line 87">
              <a:extLst>
                <a:ext uri="{FF2B5EF4-FFF2-40B4-BE49-F238E27FC236}">
                  <a16:creationId xmlns:a16="http://schemas.microsoft.com/office/drawing/2014/main" id="{2F3F04B6-5B5F-4803-AEE9-D8EDEAAA8B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5" name="Group 158">
            <a:extLst>
              <a:ext uri="{FF2B5EF4-FFF2-40B4-BE49-F238E27FC236}">
                <a16:creationId xmlns:a16="http://schemas.microsoft.com/office/drawing/2014/main" id="{A9D9BB0F-58FC-479D-8D00-FFCEAB714FEE}"/>
              </a:ext>
            </a:extLst>
          </p:cNvPr>
          <p:cNvGrpSpPr>
            <a:grpSpLocks/>
          </p:cNvGrpSpPr>
          <p:nvPr/>
        </p:nvGrpSpPr>
        <p:grpSpPr bwMode="auto">
          <a:xfrm>
            <a:off x="2139359" y="5028314"/>
            <a:ext cx="7848600" cy="579438"/>
            <a:chOff x="432" y="5904"/>
            <a:chExt cx="4944" cy="365"/>
          </a:xfrm>
        </p:grpSpPr>
        <p:sp>
          <p:nvSpPr>
            <p:cNvPr id="56" name="Text Box 91">
              <a:extLst>
                <a:ext uri="{FF2B5EF4-FFF2-40B4-BE49-F238E27FC236}">
                  <a16:creationId xmlns:a16="http://schemas.microsoft.com/office/drawing/2014/main" id="{4CD65E03-45BD-4BB0-B0ED-AC7AC3F33F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5904"/>
              <a:ext cx="49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 </a:t>
              </a: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 vừa gồm 6 đường kẻ ngang. </a:t>
              </a:r>
            </a:p>
          </p:txBody>
        </p:sp>
        <p:grpSp>
          <p:nvGrpSpPr>
            <p:cNvPr id="57" name="Group 92">
              <a:extLst>
                <a:ext uri="{FF2B5EF4-FFF2-40B4-BE49-F238E27FC236}">
                  <a16:creationId xmlns:a16="http://schemas.microsoft.com/office/drawing/2014/main" id="{EBBEAE87-C93A-4F24-A196-50E853E405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" y="5952"/>
              <a:ext cx="288" cy="232"/>
              <a:chOff x="954" y="246"/>
              <a:chExt cx="302" cy="340"/>
            </a:xfrm>
          </p:grpSpPr>
          <p:sp>
            <p:nvSpPr>
              <p:cNvPr id="58" name="Freeform 93">
                <a:extLst>
                  <a:ext uri="{FF2B5EF4-FFF2-40B4-BE49-F238E27FC236}">
                    <a16:creationId xmlns:a16="http://schemas.microsoft.com/office/drawing/2014/main" id="{7F12302B-2D38-4739-AC4D-D5D289CFBE66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59" name="Group 94">
                <a:extLst>
                  <a:ext uri="{FF2B5EF4-FFF2-40B4-BE49-F238E27FC236}">
                    <a16:creationId xmlns:a16="http://schemas.microsoft.com/office/drawing/2014/main" id="{6B12FCD6-57EC-4C60-BEC5-DF4AB2314A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68" name="Arc 95">
                  <a:extLst>
                    <a:ext uri="{FF2B5EF4-FFF2-40B4-BE49-F238E27FC236}">
                      <a16:creationId xmlns:a16="http://schemas.microsoft.com/office/drawing/2014/main" id="{744C67F5-953C-4C05-B6B1-89C67B6D0D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69" name="Arc 96">
                  <a:extLst>
                    <a:ext uri="{FF2B5EF4-FFF2-40B4-BE49-F238E27FC236}">
                      <a16:creationId xmlns:a16="http://schemas.microsoft.com/office/drawing/2014/main" id="{D7DF4AF3-5211-48DD-A65A-EFA42FA2E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0" name="Arc 97">
                  <a:extLst>
                    <a:ext uri="{FF2B5EF4-FFF2-40B4-BE49-F238E27FC236}">
                      <a16:creationId xmlns:a16="http://schemas.microsoft.com/office/drawing/2014/main" id="{B1452D39-FF48-4804-A09C-6C021511FA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1" name="Freeform 98">
                  <a:extLst>
                    <a:ext uri="{FF2B5EF4-FFF2-40B4-BE49-F238E27FC236}">
                      <a16:creationId xmlns:a16="http://schemas.microsoft.com/office/drawing/2014/main" id="{75AA5444-487A-423E-97FA-9BFF66284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60" name="Arc 99">
                <a:extLst>
                  <a:ext uri="{FF2B5EF4-FFF2-40B4-BE49-F238E27FC236}">
                    <a16:creationId xmlns:a16="http://schemas.microsoft.com/office/drawing/2014/main" id="{4ECAA079-77B1-4D89-A0E6-6178243DA487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61" name="Freeform 100">
                <a:extLst>
                  <a:ext uri="{FF2B5EF4-FFF2-40B4-BE49-F238E27FC236}">
                    <a16:creationId xmlns:a16="http://schemas.microsoft.com/office/drawing/2014/main" id="{DB5CF80F-42F4-45F4-BA53-8442D61A25AA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62" name="Group 101">
                <a:extLst>
                  <a:ext uri="{FF2B5EF4-FFF2-40B4-BE49-F238E27FC236}">
                    <a16:creationId xmlns:a16="http://schemas.microsoft.com/office/drawing/2014/main" id="{A926AFBB-E523-48CB-B241-0062750EA8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64" name="Freeform 102">
                  <a:extLst>
                    <a:ext uri="{FF2B5EF4-FFF2-40B4-BE49-F238E27FC236}">
                      <a16:creationId xmlns:a16="http://schemas.microsoft.com/office/drawing/2014/main" id="{9ED4D6AA-D72C-4F21-8CB0-847436C62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65" name="Group 103">
                  <a:extLst>
                    <a:ext uri="{FF2B5EF4-FFF2-40B4-BE49-F238E27FC236}">
                      <a16:creationId xmlns:a16="http://schemas.microsoft.com/office/drawing/2014/main" id="{BE8F4AFD-5B8A-4D39-A970-A20B1AFC3F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66" name="Arc 104">
                    <a:extLst>
                      <a:ext uri="{FF2B5EF4-FFF2-40B4-BE49-F238E27FC236}">
                        <a16:creationId xmlns:a16="http://schemas.microsoft.com/office/drawing/2014/main" id="{E03F048B-08F9-4808-8AE6-55DBF3735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67" name="Arc 105">
                    <a:extLst>
                      <a:ext uri="{FF2B5EF4-FFF2-40B4-BE49-F238E27FC236}">
                        <a16:creationId xmlns:a16="http://schemas.microsoft.com/office/drawing/2014/main" id="{33BA59B5-FC1B-4E1C-9576-D0B1E573EF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63" name="Arc 106">
                <a:extLst>
                  <a:ext uri="{FF2B5EF4-FFF2-40B4-BE49-F238E27FC236}">
                    <a16:creationId xmlns:a16="http://schemas.microsoft.com/office/drawing/2014/main" id="{82182546-7021-464A-BDFD-A85BF77A0476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72" name="Group 107">
            <a:extLst>
              <a:ext uri="{FF2B5EF4-FFF2-40B4-BE49-F238E27FC236}">
                <a16:creationId xmlns:a16="http://schemas.microsoft.com/office/drawing/2014/main" id="{EAAEB50B-469D-487F-BAF7-0F5A47399213}"/>
              </a:ext>
            </a:extLst>
          </p:cNvPr>
          <p:cNvGrpSpPr>
            <a:grpSpLocks/>
          </p:cNvGrpSpPr>
          <p:nvPr/>
        </p:nvGrpSpPr>
        <p:grpSpPr bwMode="auto">
          <a:xfrm>
            <a:off x="2158409" y="4996564"/>
            <a:ext cx="7467600" cy="641350"/>
            <a:chOff x="624" y="3178"/>
            <a:chExt cx="4704" cy="404"/>
          </a:xfrm>
        </p:grpSpPr>
        <p:sp>
          <p:nvSpPr>
            <p:cNvPr id="73" name="Text Box 108">
              <a:extLst>
                <a:ext uri="{FF2B5EF4-FFF2-40B4-BE49-F238E27FC236}">
                  <a16:creationId xmlns:a16="http://schemas.microsoft.com/office/drawing/2014/main" id="{3EB4AC7C-5EC2-4F14-B1E3-503CD64CA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cỡ vừa cao mấy li?</a:t>
              </a:r>
            </a:p>
          </p:txBody>
        </p:sp>
        <p:grpSp>
          <p:nvGrpSpPr>
            <p:cNvPr id="74" name="Group 109">
              <a:extLst>
                <a:ext uri="{FF2B5EF4-FFF2-40B4-BE49-F238E27FC236}">
                  <a16:creationId xmlns:a16="http://schemas.microsoft.com/office/drawing/2014/main" id="{04CFB64D-5319-453F-94F4-0B2C64039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75" name="Freeform 110">
                <a:extLst>
                  <a:ext uri="{FF2B5EF4-FFF2-40B4-BE49-F238E27FC236}">
                    <a16:creationId xmlns:a16="http://schemas.microsoft.com/office/drawing/2014/main" id="{C03ECFB9-F88A-47FF-963E-07551EC192A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76" name="Group 111">
                <a:extLst>
                  <a:ext uri="{FF2B5EF4-FFF2-40B4-BE49-F238E27FC236}">
                    <a16:creationId xmlns:a16="http://schemas.microsoft.com/office/drawing/2014/main" id="{DB9E314B-B738-44A3-93E3-55FB577FB9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85" name="Arc 112">
                  <a:extLst>
                    <a:ext uri="{FF2B5EF4-FFF2-40B4-BE49-F238E27FC236}">
                      <a16:creationId xmlns:a16="http://schemas.microsoft.com/office/drawing/2014/main" id="{55D21CBA-5D5B-4710-A42A-27792C64B5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86" name="Arc 113">
                  <a:extLst>
                    <a:ext uri="{FF2B5EF4-FFF2-40B4-BE49-F238E27FC236}">
                      <a16:creationId xmlns:a16="http://schemas.microsoft.com/office/drawing/2014/main" id="{354D5BE6-DCB6-4886-8348-3742BFC3CD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87" name="Arc 114">
                  <a:extLst>
                    <a:ext uri="{FF2B5EF4-FFF2-40B4-BE49-F238E27FC236}">
                      <a16:creationId xmlns:a16="http://schemas.microsoft.com/office/drawing/2014/main" id="{32EA827B-405D-4CC1-80DC-3B031AA3D9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88" name="Freeform 115">
                  <a:extLst>
                    <a:ext uri="{FF2B5EF4-FFF2-40B4-BE49-F238E27FC236}">
                      <a16:creationId xmlns:a16="http://schemas.microsoft.com/office/drawing/2014/main" id="{8CD3E7EE-C0AC-49D0-9E82-FC21194C2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77" name="Arc 116">
                <a:extLst>
                  <a:ext uri="{FF2B5EF4-FFF2-40B4-BE49-F238E27FC236}">
                    <a16:creationId xmlns:a16="http://schemas.microsoft.com/office/drawing/2014/main" id="{72713D5F-9F6B-45AC-911C-18BD41230A2C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8" name="Freeform 117">
                <a:extLst>
                  <a:ext uri="{FF2B5EF4-FFF2-40B4-BE49-F238E27FC236}">
                    <a16:creationId xmlns:a16="http://schemas.microsoft.com/office/drawing/2014/main" id="{1625BAA0-BCEF-4674-8C2D-218EB32B7BFD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79" name="Group 118">
                <a:extLst>
                  <a:ext uri="{FF2B5EF4-FFF2-40B4-BE49-F238E27FC236}">
                    <a16:creationId xmlns:a16="http://schemas.microsoft.com/office/drawing/2014/main" id="{B8B6C7C4-8A89-4412-AEDE-23018C4E3D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81" name="Freeform 119">
                  <a:extLst>
                    <a:ext uri="{FF2B5EF4-FFF2-40B4-BE49-F238E27FC236}">
                      <a16:creationId xmlns:a16="http://schemas.microsoft.com/office/drawing/2014/main" id="{F9FC8457-75FF-4356-998B-8597953594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82" name="Group 120">
                  <a:extLst>
                    <a:ext uri="{FF2B5EF4-FFF2-40B4-BE49-F238E27FC236}">
                      <a16:creationId xmlns:a16="http://schemas.microsoft.com/office/drawing/2014/main" id="{85CF1267-5BFE-4409-B174-57D0951359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83" name="Arc 121">
                    <a:extLst>
                      <a:ext uri="{FF2B5EF4-FFF2-40B4-BE49-F238E27FC236}">
                        <a16:creationId xmlns:a16="http://schemas.microsoft.com/office/drawing/2014/main" id="{D26F2D94-020C-4537-A70E-F0E1854E7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84" name="Arc 122">
                    <a:extLst>
                      <a:ext uri="{FF2B5EF4-FFF2-40B4-BE49-F238E27FC236}">
                        <a16:creationId xmlns:a16="http://schemas.microsoft.com/office/drawing/2014/main" id="{CA19A304-5576-4050-9650-B1A05CEA51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80" name="Arc 123">
                <a:extLst>
                  <a:ext uri="{FF2B5EF4-FFF2-40B4-BE49-F238E27FC236}">
                    <a16:creationId xmlns:a16="http://schemas.microsoft.com/office/drawing/2014/main" id="{FE02BFAF-B3F1-49E5-9453-9C7B426945F0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89" name="Group 124">
            <a:extLst>
              <a:ext uri="{FF2B5EF4-FFF2-40B4-BE49-F238E27FC236}">
                <a16:creationId xmlns:a16="http://schemas.microsoft.com/office/drawing/2014/main" id="{BFFBF79D-D300-470B-9C32-03986BC3EAE3}"/>
              </a:ext>
            </a:extLst>
          </p:cNvPr>
          <p:cNvGrpSpPr>
            <a:grpSpLocks/>
          </p:cNvGrpSpPr>
          <p:nvPr/>
        </p:nvGrpSpPr>
        <p:grpSpPr bwMode="auto">
          <a:xfrm>
            <a:off x="2158409" y="5004502"/>
            <a:ext cx="7620000" cy="1128712"/>
            <a:chOff x="624" y="3178"/>
            <a:chExt cx="4704" cy="711"/>
          </a:xfrm>
        </p:grpSpPr>
        <p:sp>
          <p:nvSpPr>
            <p:cNvPr id="90" name="Text Box 125">
              <a:extLst>
                <a:ext uri="{FF2B5EF4-FFF2-40B4-BE49-F238E27FC236}">
                  <a16:creationId xmlns:a16="http://schemas.microsoft.com/office/drawing/2014/main" id="{A3B6F272-7EDB-4A2F-8054-67DC8269D5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3178"/>
              <a:ext cx="470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hoa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cỡ vừa gồm mấy đường kẻ ngang ?</a:t>
              </a:r>
            </a:p>
          </p:txBody>
        </p:sp>
        <p:grpSp>
          <p:nvGrpSpPr>
            <p:cNvPr id="91" name="Group 126">
              <a:extLst>
                <a:ext uri="{FF2B5EF4-FFF2-40B4-BE49-F238E27FC236}">
                  <a16:creationId xmlns:a16="http://schemas.microsoft.com/office/drawing/2014/main" id="{471D5726-8467-4A7C-B983-9587B45C93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9" y="3237"/>
              <a:ext cx="288" cy="232"/>
              <a:chOff x="954" y="246"/>
              <a:chExt cx="302" cy="340"/>
            </a:xfrm>
          </p:grpSpPr>
          <p:sp>
            <p:nvSpPr>
              <p:cNvPr id="92" name="Freeform 127">
                <a:extLst>
                  <a:ext uri="{FF2B5EF4-FFF2-40B4-BE49-F238E27FC236}">
                    <a16:creationId xmlns:a16="http://schemas.microsoft.com/office/drawing/2014/main" id="{CE83AD1C-5B7B-40DB-8EE3-87E386030F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93" name="Group 128">
                <a:extLst>
                  <a:ext uri="{FF2B5EF4-FFF2-40B4-BE49-F238E27FC236}">
                    <a16:creationId xmlns:a16="http://schemas.microsoft.com/office/drawing/2014/main" id="{A609C47F-E042-4F56-80B7-F93DEF37A0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02" name="Arc 129">
                  <a:extLst>
                    <a:ext uri="{FF2B5EF4-FFF2-40B4-BE49-F238E27FC236}">
                      <a16:creationId xmlns:a16="http://schemas.microsoft.com/office/drawing/2014/main" id="{6AB3E0ED-3117-4E86-8C81-7238641D75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03" name="Arc 130">
                  <a:extLst>
                    <a:ext uri="{FF2B5EF4-FFF2-40B4-BE49-F238E27FC236}">
                      <a16:creationId xmlns:a16="http://schemas.microsoft.com/office/drawing/2014/main" id="{25935010-A147-4B8F-86FF-83CDDA4C6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04" name="Arc 131">
                  <a:extLst>
                    <a:ext uri="{FF2B5EF4-FFF2-40B4-BE49-F238E27FC236}">
                      <a16:creationId xmlns:a16="http://schemas.microsoft.com/office/drawing/2014/main" id="{C43AB0CE-F9E5-4194-BAF9-3BE895426B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05" name="Freeform 132">
                  <a:extLst>
                    <a:ext uri="{FF2B5EF4-FFF2-40B4-BE49-F238E27FC236}">
                      <a16:creationId xmlns:a16="http://schemas.microsoft.com/office/drawing/2014/main" id="{EF91D49F-20AE-4D8D-B306-3BB43A6A1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94" name="Arc 133">
                <a:extLst>
                  <a:ext uri="{FF2B5EF4-FFF2-40B4-BE49-F238E27FC236}">
                    <a16:creationId xmlns:a16="http://schemas.microsoft.com/office/drawing/2014/main" id="{2B167A3E-DD81-41C3-A10D-BDE90327413D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5" name="Freeform 134">
                <a:extLst>
                  <a:ext uri="{FF2B5EF4-FFF2-40B4-BE49-F238E27FC236}">
                    <a16:creationId xmlns:a16="http://schemas.microsoft.com/office/drawing/2014/main" id="{2403E24B-AED2-468A-B322-29A521380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96" name="Group 135">
                <a:extLst>
                  <a:ext uri="{FF2B5EF4-FFF2-40B4-BE49-F238E27FC236}">
                    <a16:creationId xmlns:a16="http://schemas.microsoft.com/office/drawing/2014/main" id="{D970BC08-0F47-43A9-9111-3C4438D620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98" name="Freeform 136">
                  <a:extLst>
                    <a:ext uri="{FF2B5EF4-FFF2-40B4-BE49-F238E27FC236}">
                      <a16:creationId xmlns:a16="http://schemas.microsoft.com/office/drawing/2014/main" id="{9AA37DBA-FC71-4F56-A68E-A587AEE02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99" name="Group 137">
                  <a:extLst>
                    <a:ext uri="{FF2B5EF4-FFF2-40B4-BE49-F238E27FC236}">
                      <a16:creationId xmlns:a16="http://schemas.microsoft.com/office/drawing/2014/main" id="{D73E75F0-40BB-4326-B07D-DFD556187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00" name="Arc 138">
                    <a:extLst>
                      <a:ext uri="{FF2B5EF4-FFF2-40B4-BE49-F238E27FC236}">
                        <a16:creationId xmlns:a16="http://schemas.microsoft.com/office/drawing/2014/main" id="{FD16B183-D19F-4154-948E-116C7C41F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101" name="Arc 139">
                    <a:extLst>
                      <a:ext uri="{FF2B5EF4-FFF2-40B4-BE49-F238E27FC236}">
                        <a16:creationId xmlns:a16="http://schemas.microsoft.com/office/drawing/2014/main" id="{BD5D0B82-CC05-43D7-A3B9-8A441339D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97" name="Arc 140">
                <a:extLst>
                  <a:ext uri="{FF2B5EF4-FFF2-40B4-BE49-F238E27FC236}">
                    <a16:creationId xmlns:a16="http://schemas.microsoft.com/office/drawing/2014/main" id="{74392AE1-7C7C-4C5F-A6ED-5216D730AA2C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106" name="Group 141">
            <a:extLst>
              <a:ext uri="{FF2B5EF4-FFF2-40B4-BE49-F238E27FC236}">
                <a16:creationId xmlns:a16="http://schemas.microsoft.com/office/drawing/2014/main" id="{A920AA56-FC1E-4720-BB44-1F09F6FF382C}"/>
              </a:ext>
            </a:extLst>
          </p:cNvPr>
          <p:cNvGrpSpPr>
            <a:grpSpLocks/>
          </p:cNvGrpSpPr>
          <p:nvPr/>
        </p:nvGrpSpPr>
        <p:grpSpPr bwMode="auto">
          <a:xfrm>
            <a:off x="2158409" y="5020378"/>
            <a:ext cx="7391400" cy="579437"/>
            <a:chOff x="864" y="2169"/>
            <a:chExt cx="4656" cy="365"/>
          </a:xfrm>
        </p:grpSpPr>
        <p:sp>
          <p:nvSpPr>
            <p:cNvPr id="107" name="Text Box 142">
              <a:extLst>
                <a:ext uri="{FF2B5EF4-FFF2-40B4-BE49-F238E27FC236}">
                  <a16:creationId xmlns:a16="http://schemas.microsoft.com/office/drawing/2014/main" id="{996B9426-8800-49B9-AD19-7C1053B1DD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169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</a:t>
              </a:r>
              <a:r>
                <a:rPr kumimoji="0" lang="en-US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cỡ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vừa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cao</a:t>
              </a: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5 li. </a:t>
              </a:r>
            </a:p>
          </p:txBody>
        </p:sp>
        <p:grpSp>
          <p:nvGrpSpPr>
            <p:cNvPr id="108" name="Group 143">
              <a:extLst>
                <a:ext uri="{FF2B5EF4-FFF2-40B4-BE49-F238E27FC236}">
                  <a16:creationId xmlns:a16="http://schemas.microsoft.com/office/drawing/2014/main" id="{F98C0707-FBC5-4B0E-9D2A-23594793B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2" y="2217"/>
              <a:ext cx="288" cy="232"/>
              <a:chOff x="954" y="246"/>
              <a:chExt cx="302" cy="340"/>
            </a:xfrm>
          </p:grpSpPr>
          <p:sp>
            <p:nvSpPr>
              <p:cNvPr id="109" name="Freeform 144">
                <a:extLst>
                  <a:ext uri="{FF2B5EF4-FFF2-40B4-BE49-F238E27FC236}">
                    <a16:creationId xmlns:a16="http://schemas.microsoft.com/office/drawing/2014/main" id="{A8B0C308-6477-467D-9402-F76834D4D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-143199">
                <a:off x="1044" y="318"/>
                <a:ext cx="46" cy="263"/>
              </a:xfrm>
              <a:custGeom>
                <a:avLst/>
                <a:gdLst>
                  <a:gd name="T0" fmla="*/ 0 w 192"/>
                  <a:gd name="T1" fmla="*/ 263 h 480"/>
                  <a:gd name="T2" fmla="*/ 23 w 192"/>
                  <a:gd name="T3" fmla="*/ 237 h 480"/>
                  <a:gd name="T4" fmla="*/ 35 w 192"/>
                  <a:gd name="T5" fmla="*/ 184 h 480"/>
                  <a:gd name="T6" fmla="*/ 46 w 192"/>
                  <a:gd name="T7" fmla="*/ 0 h 4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2" h="480">
                    <a:moveTo>
                      <a:pt x="0" y="480"/>
                    </a:moveTo>
                    <a:cubicBezTo>
                      <a:pt x="36" y="468"/>
                      <a:pt x="72" y="456"/>
                      <a:pt x="96" y="432"/>
                    </a:cubicBezTo>
                    <a:cubicBezTo>
                      <a:pt x="120" y="408"/>
                      <a:pt x="128" y="408"/>
                      <a:pt x="144" y="336"/>
                    </a:cubicBezTo>
                    <a:cubicBezTo>
                      <a:pt x="160" y="264"/>
                      <a:pt x="176" y="132"/>
                      <a:pt x="192" y="0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10" name="Group 145">
                <a:extLst>
                  <a:ext uri="{FF2B5EF4-FFF2-40B4-BE49-F238E27FC236}">
                    <a16:creationId xmlns:a16="http://schemas.microsoft.com/office/drawing/2014/main" id="{11A639F5-15CD-4F00-B60F-6C2BC9EB5E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4" y="246"/>
                <a:ext cx="175" cy="126"/>
                <a:chOff x="858" y="2944"/>
                <a:chExt cx="175" cy="126"/>
              </a:xfrm>
            </p:grpSpPr>
            <p:sp>
              <p:nvSpPr>
                <p:cNvPr id="119" name="Arc 146">
                  <a:extLst>
                    <a:ext uri="{FF2B5EF4-FFF2-40B4-BE49-F238E27FC236}">
                      <a16:creationId xmlns:a16="http://schemas.microsoft.com/office/drawing/2014/main" id="{E001EAB1-95D9-40F9-99F5-359FF3CCC9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0206454" flipH="1">
                  <a:off x="858" y="2978"/>
                  <a:ext cx="92" cy="75"/>
                </a:xfrm>
                <a:custGeom>
                  <a:avLst/>
                  <a:gdLst>
                    <a:gd name="T0" fmla="*/ 0 w 37898"/>
                    <a:gd name="T1" fmla="*/ 27 h 21600"/>
                    <a:gd name="T2" fmla="*/ 92 w 37898"/>
                    <a:gd name="T3" fmla="*/ 62 h 21600"/>
                    <a:gd name="T4" fmla="*/ 40 w 37898"/>
                    <a:gd name="T5" fmla="*/ 75 h 2160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7898" h="21600" fill="none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</a:path>
                    <a:path w="37898" h="21600" stroke="0" extrusionOk="0">
                      <a:moveTo>
                        <a:pt x="-1" y="7836"/>
                      </a:moveTo>
                      <a:cubicBezTo>
                        <a:pt x="4103" y="2873"/>
                        <a:pt x="10207" y="-1"/>
                        <a:pt x="16647" y="0"/>
                      </a:cubicBezTo>
                      <a:cubicBezTo>
                        <a:pt x="27085" y="0"/>
                        <a:pt x="36029" y="7464"/>
                        <a:pt x="37898" y="17733"/>
                      </a:cubicBezTo>
                      <a:lnTo>
                        <a:pt x="16647" y="21600"/>
                      </a:lnTo>
                      <a:lnTo>
                        <a:pt x="-1" y="7836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0" name="Arc 147">
                  <a:extLst>
                    <a:ext uri="{FF2B5EF4-FFF2-40B4-BE49-F238E27FC236}">
                      <a16:creationId xmlns:a16="http://schemas.microsoft.com/office/drawing/2014/main" id="{F12ECD04-224F-4661-8497-F78148EA1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8564040" flipH="1">
                  <a:off x="937" y="2947"/>
                  <a:ext cx="46" cy="61"/>
                </a:xfrm>
                <a:custGeom>
                  <a:avLst/>
                  <a:gdLst>
                    <a:gd name="T0" fmla="*/ 45 w 23199"/>
                    <a:gd name="T1" fmla="*/ 0 h 27198"/>
                    <a:gd name="T2" fmla="*/ 0 w 23199"/>
                    <a:gd name="T3" fmla="*/ 61 h 27198"/>
                    <a:gd name="T4" fmla="*/ 3 w 23199"/>
                    <a:gd name="T5" fmla="*/ 13 h 2719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199" h="27198" fill="none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</a:path>
                    <a:path w="23199" h="27198" stroke="0" extrusionOk="0">
                      <a:moveTo>
                        <a:pt x="22460" y="0"/>
                      </a:moveTo>
                      <a:cubicBezTo>
                        <a:pt x="22950" y="1825"/>
                        <a:pt x="23199" y="3707"/>
                        <a:pt x="23199" y="5598"/>
                      </a:cubicBezTo>
                      <a:cubicBezTo>
                        <a:pt x="23199" y="17527"/>
                        <a:pt x="13528" y="27198"/>
                        <a:pt x="1599" y="27198"/>
                      </a:cubicBezTo>
                      <a:cubicBezTo>
                        <a:pt x="1065" y="27198"/>
                        <a:pt x="532" y="27178"/>
                        <a:pt x="0" y="27138"/>
                      </a:cubicBezTo>
                      <a:lnTo>
                        <a:pt x="1599" y="5598"/>
                      </a:lnTo>
                      <a:lnTo>
                        <a:pt x="22460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1" name="Arc 148">
                  <a:extLst>
                    <a:ext uri="{FF2B5EF4-FFF2-40B4-BE49-F238E27FC236}">
                      <a16:creationId xmlns:a16="http://schemas.microsoft.com/office/drawing/2014/main" id="{9AAB2679-BE59-42B4-88B0-B3B70D53D4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910393" flipH="1">
                  <a:off x="849" y="2973"/>
                  <a:ext cx="126" cy="67"/>
                </a:xfrm>
                <a:custGeom>
                  <a:avLst/>
                  <a:gdLst>
                    <a:gd name="T0" fmla="*/ 20 w 21600"/>
                    <a:gd name="T1" fmla="*/ 67 h 27068"/>
                    <a:gd name="T2" fmla="*/ 37 w 21600"/>
                    <a:gd name="T3" fmla="*/ 0 h 27068"/>
                    <a:gd name="T4" fmla="*/ 126 w 21600"/>
                    <a:gd name="T5" fmla="*/ 38 h 270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600" h="27068" fill="none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</a:path>
                    <a:path w="21600" h="27068" stroke="0" extrusionOk="0">
                      <a:moveTo>
                        <a:pt x="3500" y="27067"/>
                      </a:moveTo>
                      <a:cubicBezTo>
                        <a:pt x="1215" y="23560"/>
                        <a:pt x="0" y="19465"/>
                        <a:pt x="0" y="15280"/>
                      </a:cubicBezTo>
                      <a:cubicBezTo>
                        <a:pt x="-1" y="9548"/>
                        <a:pt x="2278" y="4051"/>
                        <a:pt x="6332" y="-1"/>
                      </a:cubicBezTo>
                      <a:lnTo>
                        <a:pt x="21600" y="15280"/>
                      </a:lnTo>
                      <a:lnTo>
                        <a:pt x="3500" y="27067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122" name="Freeform 149">
                  <a:extLst>
                    <a:ext uri="{FF2B5EF4-FFF2-40B4-BE49-F238E27FC236}">
                      <a16:creationId xmlns:a16="http://schemas.microsoft.com/office/drawing/2014/main" id="{DF60A81B-62E8-410C-A9FA-BC5FA9D449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859523" flipH="1">
                  <a:off x="967" y="2977"/>
                  <a:ext cx="54" cy="79"/>
                </a:xfrm>
                <a:custGeom>
                  <a:avLst/>
                  <a:gdLst>
                    <a:gd name="T0" fmla="*/ 0 w 80"/>
                    <a:gd name="T1" fmla="*/ 79 h 132"/>
                    <a:gd name="T2" fmla="*/ 38 w 80"/>
                    <a:gd name="T3" fmla="*/ 36 h 132"/>
                    <a:gd name="T4" fmla="*/ 54 w 80"/>
                    <a:gd name="T5" fmla="*/ 0 h 13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0" h="132">
                      <a:moveTo>
                        <a:pt x="0" y="132"/>
                      </a:moveTo>
                      <a:cubicBezTo>
                        <a:pt x="9" y="120"/>
                        <a:pt x="43" y="82"/>
                        <a:pt x="56" y="60"/>
                      </a:cubicBezTo>
                      <a:cubicBezTo>
                        <a:pt x="69" y="38"/>
                        <a:pt x="75" y="12"/>
                        <a:pt x="80" y="0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</p:grpSp>
          <p:sp>
            <p:nvSpPr>
              <p:cNvPr id="111" name="Arc 150">
                <a:extLst>
                  <a:ext uri="{FF2B5EF4-FFF2-40B4-BE49-F238E27FC236}">
                    <a16:creationId xmlns:a16="http://schemas.microsoft.com/office/drawing/2014/main" id="{169B37D2-02E2-4F43-9687-FFCE141D9968}"/>
                  </a:ext>
                </a:extLst>
              </p:cNvPr>
              <p:cNvSpPr>
                <a:spLocks/>
              </p:cNvSpPr>
              <p:nvPr/>
            </p:nvSpPr>
            <p:spPr bwMode="auto">
              <a:xfrm rot="1213172">
                <a:off x="1069" y="503"/>
                <a:ext cx="45" cy="83"/>
              </a:xfrm>
              <a:custGeom>
                <a:avLst/>
                <a:gdLst>
                  <a:gd name="T0" fmla="*/ 44 w 27189"/>
                  <a:gd name="T1" fmla="*/ 0 h 26531"/>
                  <a:gd name="T2" fmla="*/ 0 w 27189"/>
                  <a:gd name="T3" fmla="*/ 81 h 26531"/>
                  <a:gd name="T4" fmla="*/ 9 w 27189"/>
                  <a:gd name="T5" fmla="*/ 15 h 265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189" h="26531" fill="none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</a:path>
                  <a:path w="27189" h="26531" stroke="0" extrusionOk="0">
                    <a:moveTo>
                      <a:pt x="26618" y="0"/>
                    </a:moveTo>
                    <a:cubicBezTo>
                      <a:pt x="26997" y="1616"/>
                      <a:pt x="27189" y="3270"/>
                      <a:pt x="27189" y="4931"/>
                    </a:cubicBezTo>
                    <a:cubicBezTo>
                      <a:pt x="27189" y="16860"/>
                      <a:pt x="17518" y="26531"/>
                      <a:pt x="5589" y="26531"/>
                    </a:cubicBezTo>
                    <a:cubicBezTo>
                      <a:pt x="3701" y="26531"/>
                      <a:pt x="1822" y="26283"/>
                      <a:pt x="-1" y="25795"/>
                    </a:cubicBezTo>
                    <a:lnTo>
                      <a:pt x="5589" y="4931"/>
                    </a:lnTo>
                    <a:lnTo>
                      <a:pt x="26618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2" name="Freeform 151">
                <a:extLst>
                  <a:ext uri="{FF2B5EF4-FFF2-40B4-BE49-F238E27FC236}">
                    <a16:creationId xmlns:a16="http://schemas.microsoft.com/office/drawing/2014/main" id="{BE6596A6-FF9C-4733-9691-9234FFEEFF30}"/>
                  </a:ext>
                </a:extLst>
              </p:cNvPr>
              <p:cNvSpPr>
                <a:spLocks/>
              </p:cNvSpPr>
              <p:nvPr/>
            </p:nvSpPr>
            <p:spPr bwMode="auto">
              <a:xfrm rot="517400" flipH="1">
                <a:off x="996" y="373"/>
                <a:ext cx="161" cy="68"/>
              </a:xfrm>
              <a:custGeom>
                <a:avLst/>
                <a:gdLst>
                  <a:gd name="T0" fmla="*/ 0 w 1"/>
                  <a:gd name="T1" fmla="*/ 0 h 768"/>
                  <a:gd name="T2" fmla="*/ 0 w 1"/>
                  <a:gd name="T3" fmla="*/ 68 h 76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768">
                    <a:moveTo>
                      <a:pt x="0" y="0"/>
                    </a:moveTo>
                    <a:cubicBezTo>
                      <a:pt x="0" y="320"/>
                      <a:pt x="0" y="640"/>
                      <a:pt x="0" y="768"/>
                    </a:cubicBez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grpSp>
            <p:nvGrpSpPr>
              <p:cNvPr id="113" name="Group 152">
                <a:extLst>
                  <a:ext uri="{FF2B5EF4-FFF2-40B4-BE49-F238E27FC236}">
                    <a16:creationId xmlns:a16="http://schemas.microsoft.com/office/drawing/2014/main" id="{0D3458EB-9E4B-4CC9-97C9-693A1AE20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0" y="281"/>
                <a:ext cx="246" cy="92"/>
                <a:chOff x="914" y="2979"/>
                <a:chExt cx="246" cy="92"/>
              </a:xfrm>
            </p:grpSpPr>
            <p:sp>
              <p:nvSpPr>
                <p:cNvPr id="115" name="Freeform 153">
                  <a:extLst>
                    <a:ext uri="{FF2B5EF4-FFF2-40B4-BE49-F238E27FC236}">
                      <a16:creationId xmlns:a16="http://schemas.microsoft.com/office/drawing/2014/main" id="{FA8A124B-6B6B-4720-A1CF-5CDF770325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15711" flipH="1">
                  <a:off x="914" y="3003"/>
                  <a:ext cx="161" cy="68"/>
                </a:xfrm>
                <a:custGeom>
                  <a:avLst/>
                  <a:gdLst>
                    <a:gd name="T0" fmla="*/ 0 w 1"/>
                    <a:gd name="T1" fmla="*/ 0 h 768"/>
                    <a:gd name="T2" fmla="*/ 0 w 1"/>
                    <a:gd name="T3" fmla="*/ 68 h 76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68">
                      <a:moveTo>
                        <a:pt x="0" y="0"/>
                      </a:moveTo>
                      <a:cubicBezTo>
                        <a:pt x="0" y="320"/>
                        <a:pt x="0" y="640"/>
                        <a:pt x="0" y="768"/>
                      </a:cubicBez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grpSp>
              <p:nvGrpSpPr>
                <p:cNvPr id="116" name="Group 154">
                  <a:extLst>
                    <a:ext uri="{FF2B5EF4-FFF2-40B4-BE49-F238E27FC236}">
                      <a16:creationId xmlns:a16="http://schemas.microsoft.com/office/drawing/2014/main" id="{7ABAB6D2-3AB5-4AE1-8861-9D908FF62B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77" y="2979"/>
                  <a:ext cx="83" cy="48"/>
                  <a:chOff x="1077" y="2979"/>
                  <a:chExt cx="83" cy="48"/>
                </a:xfrm>
              </p:grpSpPr>
              <p:sp>
                <p:nvSpPr>
                  <p:cNvPr id="117" name="Arc 155">
                    <a:extLst>
                      <a:ext uri="{FF2B5EF4-FFF2-40B4-BE49-F238E27FC236}">
                        <a16:creationId xmlns:a16="http://schemas.microsoft.com/office/drawing/2014/main" id="{289634B1-7763-4591-855C-B572A5829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7227494" flipH="1">
                    <a:off x="1102" y="2969"/>
                    <a:ext cx="48" cy="68"/>
                  </a:xfrm>
                  <a:custGeom>
                    <a:avLst/>
                    <a:gdLst>
                      <a:gd name="T0" fmla="*/ 0 w 29764"/>
                      <a:gd name="T1" fmla="*/ 11 h 21600"/>
                      <a:gd name="T2" fmla="*/ 48 w 29764"/>
                      <a:gd name="T3" fmla="*/ 31 h 21600"/>
                      <a:gd name="T4" fmla="*/ 19 w 29764"/>
                      <a:gd name="T5" fmla="*/ 68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9764" h="21600" fill="none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</a:path>
                      <a:path w="29764" h="21600" stroke="0" extrusionOk="0">
                        <a:moveTo>
                          <a:pt x="0" y="3435"/>
                        </a:moveTo>
                        <a:cubicBezTo>
                          <a:pt x="3485" y="1192"/>
                          <a:pt x="7543" y="-1"/>
                          <a:pt x="11688" y="0"/>
                        </a:cubicBezTo>
                        <a:cubicBezTo>
                          <a:pt x="18976" y="0"/>
                          <a:pt x="25773" y="3675"/>
                          <a:pt x="29763" y="9775"/>
                        </a:cubicBezTo>
                        <a:lnTo>
                          <a:pt x="11688" y="21600"/>
                        </a:lnTo>
                        <a:lnTo>
                          <a:pt x="0" y="343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  <p:sp>
                <p:nvSpPr>
                  <p:cNvPr id="118" name="Arc 156">
                    <a:extLst>
                      <a:ext uri="{FF2B5EF4-FFF2-40B4-BE49-F238E27FC236}">
                        <a16:creationId xmlns:a16="http://schemas.microsoft.com/office/drawing/2014/main" id="{BA711D19-6A13-4CA4-BC15-C9A9AD1A8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20863295" flipH="1">
                    <a:off x="1077" y="2980"/>
                    <a:ext cx="72" cy="47"/>
                  </a:xfrm>
                  <a:custGeom>
                    <a:avLst/>
                    <a:gdLst>
                      <a:gd name="T0" fmla="*/ 0 w 33055"/>
                      <a:gd name="T1" fmla="*/ 8 h 21600"/>
                      <a:gd name="T2" fmla="*/ 72 w 33055"/>
                      <a:gd name="T3" fmla="*/ 39 h 21600"/>
                      <a:gd name="T4" fmla="*/ 26 w 33055"/>
                      <a:gd name="T5" fmla="*/ 47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3055" h="21600" fill="none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</a:path>
                      <a:path w="33055" h="21600" stroke="0" extrusionOk="0">
                        <a:moveTo>
                          <a:pt x="-1" y="3510"/>
                        </a:moveTo>
                        <a:cubicBezTo>
                          <a:pt x="3510" y="1219"/>
                          <a:pt x="7611" y="-1"/>
                          <a:pt x="11804" y="0"/>
                        </a:cubicBezTo>
                        <a:cubicBezTo>
                          <a:pt x="22242" y="0"/>
                          <a:pt x="31186" y="7464"/>
                          <a:pt x="33055" y="17733"/>
                        </a:cubicBezTo>
                        <a:lnTo>
                          <a:pt x="11804" y="21600"/>
                        </a:lnTo>
                        <a:lnTo>
                          <a:pt x="-1" y="351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endParaRPr>
                  </a:p>
                </p:txBody>
              </p:sp>
            </p:grpSp>
          </p:grpSp>
          <p:sp>
            <p:nvSpPr>
              <p:cNvPr id="114" name="Arc 157">
                <a:extLst>
                  <a:ext uri="{FF2B5EF4-FFF2-40B4-BE49-F238E27FC236}">
                    <a16:creationId xmlns:a16="http://schemas.microsoft.com/office/drawing/2014/main" id="{D6294376-82EC-46F6-B4BC-DEDE779B50F3}"/>
                  </a:ext>
                </a:extLst>
              </p:cNvPr>
              <p:cNvSpPr>
                <a:spLocks/>
              </p:cNvSpPr>
              <p:nvPr/>
            </p:nvSpPr>
            <p:spPr bwMode="auto">
              <a:xfrm rot="675542">
                <a:off x="1101" y="441"/>
                <a:ext cx="40" cy="94"/>
              </a:xfrm>
              <a:custGeom>
                <a:avLst/>
                <a:gdLst>
                  <a:gd name="T0" fmla="*/ 39 w 21600"/>
                  <a:gd name="T1" fmla="*/ 0 h 20377"/>
                  <a:gd name="T2" fmla="*/ 29 w 21600"/>
                  <a:gd name="T3" fmla="*/ 94 h 20377"/>
                  <a:gd name="T4" fmla="*/ 0 w 21600"/>
                  <a:gd name="T5" fmla="*/ 26 h 2037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0377" fill="none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</a:path>
                  <a:path w="21600" h="20377" stroke="0" extrusionOk="0">
                    <a:moveTo>
                      <a:pt x="20861" y="0"/>
                    </a:moveTo>
                    <a:cubicBezTo>
                      <a:pt x="21351" y="1825"/>
                      <a:pt x="21600" y="3707"/>
                      <a:pt x="21600" y="5598"/>
                    </a:cubicBezTo>
                    <a:cubicBezTo>
                      <a:pt x="21600" y="11088"/>
                      <a:pt x="19509" y="16372"/>
                      <a:pt x="15752" y="20376"/>
                    </a:cubicBezTo>
                    <a:lnTo>
                      <a:pt x="0" y="5598"/>
                    </a:lnTo>
                    <a:lnTo>
                      <a:pt x="2086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23" name="Rectangle 184">
            <a:extLst>
              <a:ext uri="{FF2B5EF4-FFF2-40B4-BE49-F238E27FC236}">
                <a16:creationId xmlns:a16="http://schemas.microsoft.com/office/drawing/2014/main" id="{517F5BA7-9C71-4BD4-87EB-3A4489ECB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509" y="1259589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4" name="Line 188">
            <a:extLst>
              <a:ext uri="{FF2B5EF4-FFF2-40B4-BE49-F238E27FC236}">
                <a16:creationId xmlns:a16="http://schemas.microsoft.com/office/drawing/2014/main" id="{8EE920C0-9B06-4650-94C9-F0FAD72D8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7623" y="3764664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5" name="Line 190">
            <a:extLst>
              <a:ext uri="{FF2B5EF4-FFF2-40B4-BE49-F238E27FC236}">
                <a16:creationId xmlns:a16="http://schemas.microsoft.com/office/drawing/2014/main" id="{394017A8-C032-44A9-AA13-C6851CFDD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30384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6" name="Arc 192">
            <a:extLst>
              <a:ext uri="{FF2B5EF4-FFF2-40B4-BE49-F238E27FC236}">
                <a16:creationId xmlns:a16="http://schemas.microsoft.com/office/drawing/2014/main" id="{C541C9D7-AD86-4A2C-A144-631A83B32C4E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6006510" y="1899352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7" name="Arc 193">
            <a:extLst>
              <a:ext uri="{FF2B5EF4-FFF2-40B4-BE49-F238E27FC236}">
                <a16:creationId xmlns:a16="http://schemas.microsoft.com/office/drawing/2014/main" id="{B3FB51FF-BD8A-43BA-80D9-5A91A766BAB8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6658972" y="1662815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8" name="Arc 194">
            <a:extLst>
              <a:ext uri="{FF2B5EF4-FFF2-40B4-BE49-F238E27FC236}">
                <a16:creationId xmlns:a16="http://schemas.microsoft.com/office/drawing/2014/main" id="{08F51B1B-22FB-4B09-B5C9-EB99B9B952F9}"/>
              </a:ext>
            </a:extLst>
          </p:cNvPr>
          <p:cNvSpPr>
            <a:spLocks/>
          </p:cNvSpPr>
          <p:nvPr/>
        </p:nvSpPr>
        <p:spPr bwMode="auto">
          <a:xfrm rot="5910393" flipH="1">
            <a:off x="5839822" y="1929514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9" name="Freeform 195">
            <a:extLst>
              <a:ext uri="{FF2B5EF4-FFF2-40B4-BE49-F238E27FC236}">
                <a16:creationId xmlns:a16="http://schemas.microsoft.com/office/drawing/2014/main" id="{5BA629E4-BEA4-4443-805C-969F082849D0}"/>
              </a:ext>
            </a:extLst>
          </p:cNvPr>
          <p:cNvSpPr>
            <a:spLocks/>
          </p:cNvSpPr>
          <p:nvPr/>
        </p:nvSpPr>
        <p:spPr bwMode="auto">
          <a:xfrm rot="2859523" flipH="1">
            <a:off x="6866935" y="1972377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0" name="Freeform 197">
            <a:extLst>
              <a:ext uri="{FF2B5EF4-FFF2-40B4-BE49-F238E27FC236}">
                <a16:creationId xmlns:a16="http://schemas.microsoft.com/office/drawing/2014/main" id="{3B8E42A9-9478-481C-81DC-CE2352B6C85C}"/>
              </a:ext>
            </a:extLst>
          </p:cNvPr>
          <p:cNvSpPr>
            <a:spLocks/>
          </p:cNvSpPr>
          <p:nvPr/>
        </p:nvSpPr>
        <p:spPr bwMode="auto">
          <a:xfrm rot="21456801">
            <a:off x="6739935" y="2307339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1" name="Arc 198">
            <a:extLst>
              <a:ext uri="{FF2B5EF4-FFF2-40B4-BE49-F238E27FC236}">
                <a16:creationId xmlns:a16="http://schemas.microsoft.com/office/drawing/2014/main" id="{746451F9-49E1-4F8A-ACF8-C2CBF882A57B}"/>
              </a:ext>
            </a:extLst>
          </p:cNvPr>
          <p:cNvSpPr>
            <a:spLocks/>
          </p:cNvSpPr>
          <p:nvPr/>
        </p:nvSpPr>
        <p:spPr bwMode="auto">
          <a:xfrm rot="2054985">
            <a:off x="6970123" y="4212339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2" name="Freeform 199">
            <a:extLst>
              <a:ext uri="{FF2B5EF4-FFF2-40B4-BE49-F238E27FC236}">
                <a16:creationId xmlns:a16="http://schemas.microsoft.com/office/drawing/2014/main" id="{65737875-E041-43D3-B377-E3C8A815F6F1}"/>
              </a:ext>
            </a:extLst>
          </p:cNvPr>
          <p:cNvSpPr>
            <a:spLocks/>
          </p:cNvSpPr>
          <p:nvPr/>
        </p:nvSpPr>
        <p:spPr bwMode="auto">
          <a:xfrm rot="517400" flipH="1">
            <a:off x="6403385" y="2826453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3" name="Freeform 200">
            <a:extLst>
              <a:ext uri="{FF2B5EF4-FFF2-40B4-BE49-F238E27FC236}">
                <a16:creationId xmlns:a16="http://schemas.microsoft.com/office/drawing/2014/main" id="{9728CA8A-282A-4F93-A866-BF94BCDE75DE}"/>
              </a:ext>
            </a:extLst>
          </p:cNvPr>
          <p:cNvSpPr>
            <a:spLocks/>
          </p:cNvSpPr>
          <p:nvPr/>
        </p:nvSpPr>
        <p:spPr bwMode="auto">
          <a:xfrm rot="615789" flipH="1">
            <a:off x="6514510" y="2164464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4" name="Arc 202">
            <a:extLst>
              <a:ext uri="{FF2B5EF4-FFF2-40B4-BE49-F238E27FC236}">
                <a16:creationId xmlns:a16="http://schemas.microsoft.com/office/drawing/2014/main" id="{A9E4390D-5025-4C59-AD14-B57D71E9C3DC}"/>
              </a:ext>
            </a:extLst>
          </p:cNvPr>
          <p:cNvSpPr>
            <a:spLocks/>
          </p:cNvSpPr>
          <p:nvPr/>
        </p:nvSpPr>
        <p:spPr bwMode="auto">
          <a:xfrm rot="7312202" flipH="1">
            <a:off x="8079785" y="1885065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5" name="Arc 203">
            <a:extLst>
              <a:ext uri="{FF2B5EF4-FFF2-40B4-BE49-F238E27FC236}">
                <a16:creationId xmlns:a16="http://schemas.microsoft.com/office/drawing/2014/main" id="{F8AB1CB7-0A59-4634-B7CD-D9EDFF3C661B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7884523" y="1919989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6" name="Arc 204">
            <a:extLst>
              <a:ext uri="{FF2B5EF4-FFF2-40B4-BE49-F238E27FC236}">
                <a16:creationId xmlns:a16="http://schemas.microsoft.com/office/drawing/2014/main" id="{2C43A68D-52E9-497D-AE75-8A74CF468A5D}"/>
              </a:ext>
            </a:extLst>
          </p:cNvPr>
          <p:cNvSpPr>
            <a:spLocks/>
          </p:cNvSpPr>
          <p:nvPr/>
        </p:nvSpPr>
        <p:spPr bwMode="auto">
          <a:xfrm rot="675542">
            <a:off x="7282860" y="3490027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7" name="Line 211">
            <a:extLst>
              <a:ext uri="{FF2B5EF4-FFF2-40B4-BE49-F238E27FC236}">
                <a16:creationId xmlns:a16="http://schemas.microsoft.com/office/drawing/2014/main" id="{FDE9D413-1B05-4B21-B512-7EAA095E2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4361564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8" name="Line 212">
            <a:extLst>
              <a:ext uri="{FF2B5EF4-FFF2-40B4-BE49-F238E27FC236}">
                <a16:creationId xmlns:a16="http://schemas.microsoft.com/office/drawing/2014/main" id="{FAC84C1B-8329-47C9-8973-847184AE9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31137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9" name="Line 213">
            <a:extLst>
              <a:ext uri="{FF2B5EF4-FFF2-40B4-BE49-F238E27FC236}">
                <a16:creationId xmlns:a16="http://schemas.microsoft.com/office/drawing/2014/main" id="{731C6361-1E3B-42C5-9FCE-B1E98340C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248513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0" name="Line 214">
            <a:extLst>
              <a:ext uri="{FF2B5EF4-FFF2-40B4-BE49-F238E27FC236}">
                <a16:creationId xmlns:a16="http://schemas.microsoft.com/office/drawing/2014/main" id="{13B6DDDB-2143-47FA-B7B8-02566A0DC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6034" y="1856489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1" name="Line 215">
            <a:extLst>
              <a:ext uri="{FF2B5EF4-FFF2-40B4-BE49-F238E27FC236}">
                <a16:creationId xmlns:a16="http://schemas.microsoft.com/office/drawing/2014/main" id="{186CD22C-42B1-4D0E-8E6D-21BCE72209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209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2" name="Line 216">
            <a:extLst>
              <a:ext uri="{FF2B5EF4-FFF2-40B4-BE49-F238E27FC236}">
                <a16:creationId xmlns:a16="http://schemas.microsoft.com/office/drawing/2014/main" id="{2B96DE31-7C9E-4005-94E0-097663C1EE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1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3" name="Line 217">
            <a:extLst>
              <a:ext uri="{FF2B5EF4-FFF2-40B4-BE49-F238E27FC236}">
                <a16:creationId xmlns:a16="http://schemas.microsoft.com/office/drawing/2014/main" id="{337858B6-259B-496B-84C3-75FD4EC31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0572" y="1256415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5" grpId="1" animBg="1"/>
      <p:bldP spid="36" grpId="0"/>
      <p:bldP spid="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C5C3-73F4-4E1B-99E6-A25E5160B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D58D5-CF6C-4462-B11D-F4CC90154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125">
            <a:extLst>
              <a:ext uri="{FF2B5EF4-FFF2-40B4-BE49-F238E27FC236}">
                <a16:creationId xmlns:a16="http://schemas.microsoft.com/office/drawing/2014/main" id="{4E4095E3-D5D8-4D0F-806A-807426A02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676401"/>
            <a:ext cx="579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 Box 126">
            <a:extLst>
              <a:ext uri="{FF2B5EF4-FFF2-40B4-BE49-F238E27FC236}">
                <a16:creationId xmlns:a16="http://schemas.microsoft.com/office/drawing/2014/main" id="{99B0F613-BE40-4A06-9F5D-60B04B418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8478" y="1707031"/>
            <a:ext cx="434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 Box 127">
            <a:extLst>
              <a:ext uri="{FF2B5EF4-FFF2-40B4-BE49-F238E27FC236}">
                <a16:creationId xmlns:a16="http://schemas.microsoft.com/office/drawing/2014/main" id="{848F8819-6FD5-46F0-8CE1-E65DE52B3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2238376"/>
            <a:ext cx="56724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7" name="Text Box 128">
            <a:extLst>
              <a:ext uri="{FF2B5EF4-FFF2-40B4-BE49-F238E27FC236}">
                <a16:creationId xmlns:a16="http://schemas.microsoft.com/office/drawing/2014/main" id="{5DA4F8DC-52E6-4371-B6B1-E720D539A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973" y="2211947"/>
            <a:ext cx="691947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Text Box 129">
            <a:extLst>
              <a:ext uri="{FF2B5EF4-FFF2-40B4-BE49-F238E27FC236}">
                <a16:creationId xmlns:a16="http://schemas.microsoft.com/office/drawing/2014/main" id="{3624B903-4D2E-4F8A-AC7C-89A8E09FD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348815"/>
            <a:ext cx="4257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9" name="Text Box 130">
            <a:extLst>
              <a:ext uri="{FF2B5EF4-FFF2-40B4-BE49-F238E27FC236}">
                <a16:creationId xmlns:a16="http://schemas.microsoft.com/office/drawing/2014/main" id="{5FA0ABCD-6652-47B7-8937-8465C7F52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52890"/>
            <a:ext cx="59520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30C15-8B95-4F3C-A8E6-FBFF089F6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79" y="1657351"/>
            <a:ext cx="2808697" cy="315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1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>
            <a:extLst>
              <a:ext uri="{FF2B5EF4-FFF2-40B4-BE49-F238E27FC236}">
                <a16:creationId xmlns:a16="http://schemas.microsoft.com/office/drawing/2014/main" id="{8E165992-8E6C-4DB3-8250-12DCB67A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2098676"/>
            <a:ext cx="328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5" name="Freeform 83">
            <a:extLst>
              <a:ext uri="{FF2B5EF4-FFF2-40B4-BE49-F238E27FC236}">
                <a16:creationId xmlns:a16="http://schemas.microsoft.com/office/drawing/2014/main" id="{E8B97825-7936-4AA9-9339-66C96720B576}"/>
              </a:ext>
            </a:extLst>
          </p:cNvPr>
          <p:cNvSpPr>
            <a:spLocks/>
          </p:cNvSpPr>
          <p:nvPr/>
        </p:nvSpPr>
        <p:spPr bwMode="auto">
          <a:xfrm>
            <a:off x="2495550" y="2490788"/>
            <a:ext cx="476250" cy="252412"/>
          </a:xfrm>
          <a:custGeom>
            <a:avLst/>
            <a:gdLst>
              <a:gd name="T0" fmla="*/ 476250 w 300"/>
              <a:gd name="T1" fmla="*/ 0 h 159"/>
              <a:gd name="T2" fmla="*/ 466725 w 300"/>
              <a:gd name="T3" fmla="*/ 109537 h 159"/>
              <a:gd name="T4" fmla="*/ 427038 w 300"/>
              <a:gd name="T5" fmla="*/ 165100 h 159"/>
              <a:gd name="T6" fmla="*/ 385763 w 300"/>
              <a:gd name="T7" fmla="*/ 209550 h 159"/>
              <a:gd name="T8" fmla="*/ 319088 w 300"/>
              <a:gd name="T9" fmla="*/ 242887 h 159"/>
              <a:gd name="T10" fmla="*/ 266700 w 300"/>
              <a:gd name="T11" fmla="*/ 252412 h 159"/>
              <a:gd name="T12" fmla="*/ 180975 w 300"/>
              <a:gd name="T13" fmla="*/ 242887 h 159"/>
              <a:gd name="T14" fmla="*/ 157163 w 300"/>
              <a:gd name="T15" fmla="*/ 233362 h 159"/>
              <a:gd name="T16" fmla="*/ 0 w 300"/>
              <a:gd name="T17" fmla="*/ 142875 h 1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0" h="159">
                <a:moveTo>
                  <a:pt x="300" y="0"/>
                </a:moveTo>
                <a:lnTo>
                  <a:pt x="294" y="69"/>
                </a:lnTo>
                <a:lnTo>
                  <a:pt x="269" y="104"/>
                </a:lnTo>
                <a:lnTo>
                  <a:pt x="243" y="132"/>
                </a:lnTo>
                <a:lnTo>
                  <a:pt x="201" y="153"/>
                </a:lnTo>
                <a:lnTo>
                  <a:pt x="168" y="159"/>
                </a:lnTo>
                <a:lnTo>
                  <a:pt x="114" y="153"/>
                </a:lnTo>
                <a:lnTo>
                  <a:pt x="99" y="147"/>
                </a:lnTo>
                <a:lnTo>
                  <a:pt x="0" y="9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Freeform 84">
            <a:extLst>
              <a:ext uri="{FF2B5EF4-FFF2-40B4-BE49-F238E27FC236}">
                <a16:creationId xmlns:a16="http://schemas.microsoft.com/office/drawing/2014/main" id="{65A7FAC8-34FE-40CC-83EE-B9780B5402CC}"/>
              </a:ext>
            </a:extLst>
          </p:cNvPr>
          <p:cNvSpPr>
            <a:spLocks/>
          </p:cNvSpPr>
          <p:nvPr/>
        </p:nvSpPr>
        <p:spPr bwMode="auto">
          <a:xfrm flipH="1">
            <a:off x="3581400" y="2209800"/>
            <a:ext cx="76200" cy="914400"/>
          </a:xfrm>
          <a:custGeom>
            <a:avLst/>
            <a:gdLst>
              <a:gd name="T0" fmla="*/ 0 w 30"/>
              <a:gd name="T1" fmla="*/ 0 h 405"/>
              <a:gd name="T2" fmla="*/ 53340 w 30"/>
              <a:gd name="T3" fmla="*/ 243840 h 405"/>
              <a:gd name="T4" fmla="*/ 76200 w 30"/>
              <a:gd name="T5" fmla="*/ 440267 h 405"/>
              <a:gd name="T6" fmla="*/ 76200 w 30"/>
              <a:gd name="T7" fmla="*/ 636693 h 405"/>
              <a:gd name="T8" fmla="*/ 53340 w 30"/>
              <a:gd name="T9" fmla="*/ 914400 h 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" h="405">
                <a:moveTo>
                  <a:pt x="0" y="0"/>
                </a:moveTo>
                <a:lnTo>
                  <a:pt x="21" y="108"/>
                </a:lnTo>
                <a:lnTo>
                  <a:pt x="30" y="195"/>
                </a:lnTo>
                <a:lnTo>
                  <a:pt x="30" y="282"/>
                </a:lnTo>
                <a:lnTo>
                  <a:pt x="21" y="405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Freeform 85">
            <a:extLst>
              <a:ext uri="{FF2B5EF4-FFF2-40B4-BE49-F238E27FC236}">
                <a16:creationId xmlns:a16="http://schemas.microsoft.com/office/drawing/2014/main" id="{7C21CF2C-EC2C-47CF-921A-0936A458E67D}"/>
              </a:ext>
            </a:extLst>
          </p:cNvPr>
          <p:cNvSpPr>
            <a:spLocks/>
          </p:cNvSpPr>
          <p:nvPr/>
        </p:nvSpPr>
        <p:spPr bwMode="auto">
          <a:xfrm rot="19752809">
            <a:off x="3429000" y="4572001"/>
            <a:ext cx="495300" cy="271463"/>
          </a:xfrm>
          <a:custGeom>
            <a:avLst/>
            <a:gdLst>
              <a:gd name="T0" fmla="*/ 0 w 312"/>
              <a:gd name="T1" fmla="*/ 252413 h 171"/>
              <a:gd name="T2" fmla="*/ 71438 w 312"/>
              <a:gd name="T3" fmla="*/ 271463 h 171"/>
              <a:gd name="T4" fmla="*/ 114300 w 312"/>
              <a:gd name="T5" fmla="*/ 266700 h 171"/>
              <a:gd name="T6" fmla="*/ 180975 w 312"/>
              <a:gd name="T7" fmla="*/ 271463 h 171"/>
              <a:gd name="T8" fmla="*/ 257175 w 312"/>
              <a:gd name="T9" fmla="*/ 242888 h 171"/>
              <a:gd name="T10" fmla="*/ 319088 w 312"/>
              <a:gd name="T11" fmla="*/ 204788 h 171"/>
              <a:gd name="T12" fmla="*/ 361950 w 312"/>
              <a:gd name="T13" fmla="*/ 171450 h 171"/>
              <a:gd name="T14" fmla="*/ 409575 w 312"/>
              <a:gd name="T15" fmla="*/ 128588 h 171"/>
              <a:gd name="T16" fmla="*/ 495300 w 312"/>
              <a:gd name="T17" fmla="*/ 0 h 1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12" h="171">
                <a:moveTo>
                  <a:pt x="0" y="159"/>
                </a:moveTo>
                <a:lnTo>
                  <a:pt x="45" y="171"/>
                </a:lnTo>
                <a:lnTo>
                  <a:pt x="72" y="168"/>
                </a:lnTo>
                <a:lnTo>
                  <a:pt x="114" y="171"/>
                </a:lnTo>
                <a:lnTo>
                  <a:pt x="162" y="153"/>
                </a:lnTo>
                <a:lnTo>
                  <a:pt x="201" y="129"/>
                </a:lnTo>
                <a:lnTo>
                  <a:pt x="228" y="108"/>
                </a:lnTo>
                <a:lnTo>
                  <a:pt x="258" y="81"/>
                </a:lnTo>
                <a:lnTo>
                  <a:pt x="312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86">
            <a:extLst>
              <a:ext uri="{FF2B5EF4-FFF2-40B4-BE49-F238E27FC236}">
                <a16:creationId xmlns:a16="http://schemas.microsoft.com/office/drawing/2014/main" id="{446746B3-BABA-40F3-B223-6CA189403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212" y="2333625"/>
            <a:ext cx="65204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</p:txBody>
      </p:sp>
      <p:sp>
        <p:nvSpPr>
          <p:cNvPr id="9" name="Text Box 89">
            <a:extLst>
              <a:ext uri="{FF2B5EF4-FFF2-40B4-BE49-F238E27FC236}">
                <a16:creationId xmlns:a16="http://schemas.microsoft.com/office/drawing/2014/main" id="{A87CDCF8-6911-44F5-9530-7B2ED590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030" y="2490788"/>
            <a:ext cx="6838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H, I, K.</a:t>
            </a:r>
          </a:p>
        </p:txBody>
      </p:sp>
      <p:sp>
        <p:nvSpPr>
          <p:cNvPr id="10" name="Rectangle 108">
            <a:extLst>
              <a:ext uri="{FF2B5EF4-FFF2-40B4-BE49-F238E27FC236}">
                <a16:creationId xmlns:a16="http://schemas.microsoft.com/office/drawing/2014/main" id="{A22500BE-9AEB-490A-8AD4-1DCA34F8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9975" y="1908176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1" name="Rectangle 109">
            <a:extLst>
              <a:ext uri="{FF2B5EF4-FFF2-40B4-BE49-F238E27FC236}">
                <a16:creationId xmlns:a16="http://schemas.microsoft.com/office/drawing/2014/main" id="{9C02176F-6877-4D10-BB2F-1E695D7BD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338" y="4718051"/>
            <a:ext cx="404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Rectangle 110">
            <a:extLst>
              <a:ext uri="{FF2B5EF4-FFF2-40B4-BE49-F238E27FC236}">
                <a16:creationId xmlns:a16="http://schemas.microsoft.com/office/drawing/2014/main" id="{2DD29876-E8A6-456E-88A9-385BF8BAB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1412875"/>
            <a:ext cx="2590800" cy="364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Line 111">
            <a:extLst>
              <a:ext uri="{FF2B5EF4-FFF2-40B4-BE49-F238E27FC236}">
                <a16:creationId xmlns:a16="http://schemas.microsoft.com/office/drawing/2014/main" id="{30CD551E-BCFE-4D6C-94F7-ED9BB1BE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5214" y="3917950"/>
            <a:ext cx="2560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ine 112">
            <a:extLst>
              <a:ext uri="{FF2B5EF4-FFF2-40B4-BE49-F238E27FC236}">
                <a16:creationId xmlns:a16="http://schemas.microsoft.com/office/drawing/2014/main" id="{3F4FCBA8-88CF-4C67-8F8F-26C49AA43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7975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c 113">
            <a:extLst>
              <a:ext uri="{FF2B5EF4-FFF2-40B4-BE49-F238E27FC236}">
                <a16:creationId xmlns:a16="http://schemas.microsoft.com/office/drawing/2014/main" id="{2D27934B-83C0-48D9-B0A5-FDD52E18E9DD}"/>
              </a:ext>
            </a:extLst>
          </p:cNvPr>
          <p:cNvSpPr>
            <a:spLocks/>
          </p:cNvSpPr>
          <p:nvPr/>
        </p:nvSpPr>
        <p:spPr bwMode="auto">
          <a:xfrm rot="20206454" flipH="1">
            <a:off x="2324101" y="2052638"/>
            <a:ext cx="752475" cy="735012"/>
          </a:xfrm>
          <a:custGeom>
            <a:avLst/>
            <a:gdLst>
              <a:gd name="T0" fmla="*/ 0 w 37898"/>
              <a:gd name="T1" fmla="*/ 266680 h 21600"/>
              <a:gd name="T2" fmla="*/ 752475 w 37898"/>
              <a:gd name="T3" fmla="*/ 603458 h 21600"/>
              <a:gd name="T4" fmla="*/ 330531 w 37898"/>
              <a:gd name="T5" fmla="*/ 73501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98" h="21600" fill="none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</a:path>
              <a:path w="37898" h="21600" stroke="0" extrusionOk="0">
                <a:moveTo>
                  <a:pt x="-1" y="7836"/>
                </a:moveTo>
                <a:cubicBezTo>
                  <a:pt x="4103" y="2873"/>
                  <a:pt x="10207" y="-1"/>
                  <a:pt x="16647" y="0"/>
                </a:cubicBezTo>
                <a:cubicBezTo>
                  <a:pt x="27085" y="0"/>
                  <a:pt x="36029" y="7464"/>
                  <a:pt x="37898" y="17733"/>
                </a:cubicBezTo>
                <a:lnTo>
                  <a:pt x="16647" y="21600"/>
                </a:lnTo>
                <a:lnTo>
                  <a:pt x="-1" y="7836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Arc 114">
            <a:extLst>
              <a:ext uri="{FF2B5EF4-FFF2-40B4-BE49-F238E27FC236}">
                <a16:creationId xmlns:a16="http://schemas.microsoft.com/office/drawing/2014/main" id="{344DB54E-FE63-4236-BDDF-2A58B5D8687E}"/>
              </a:ext>
            </a:extLst>
          </p:cNvPr>
          <p:cNvSpPr>
            <a:spLocks/>
          </p:cNvSpPr>
          <p:nvPr/>
        </p:nvSpPr>
        <p:spPr bwMode="auto">
          <a:xfrm rot="18564040" flipH="1">
            <a:off x="2976563" y="1816101"/>
            <a:ext cx="441325" cy="508000"/>
          </a:xfrm>
          <a:custGeom>
            <a:avLst/>
            <a:gdLst>
              <a:gd name="T0" fmla="*/ 427286 w 23199"/>
              <a:gd name="T1" fmla="*/ 0 h 27198"/>
              <a:gd name="T2" fmla="*/ 0 w 23199"/>
              <a:gd name="T3" fmla="*/ 506898 h 27198"/>
              <a:gd name="T4" fmla="*/ 30418 w 23199"/>
              <a:gd name="T5" fmla="*/ 104559 h 271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199" h="27198" fill="none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</a:path>
              <a:path w="23199" h="27198" stroke="0" extrusionOk="0">
                <a:moveTo>
                  <a:pt x="22460" y="0"/>
                </a:moveTo>
                <a:cubicBezTo>
                  <a:pt x="22950" y="1825"/>
                  <a:pt x="23199" y="3707"/>
                  <a:pt x="23199" y="5598"/>
                </a:cubicBezTo>
                <a:cubicBezTo>
                  <a:pt x="23199" y="17527"/>
                  <a:pt x="13528" y="27198"/>
                  <a:pt x="1599" y="27198"/>
                </a:cubicBezTo>
                <a:cubicBezTo>
                  <a:pt x="1065" y="27198"/>
                  <a:pt x="532" y="27178"/>
                  <a:pt x="0" y="27138"/>
                </a:cubicBezTo>
                <a:lnTo>
                  <a:pt x="1599" y="5598"/>
                </a:lnTo>
                <a:lnTo>
                  <a:pt x="22460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Arc 115">
            <a:extLst>
              <a:ext uri="{FF2B5EF4-FFF2-40B4-BE49-F238E27FC236}">
                <a16:creationId xmlns:a16="http://schemas.microsoft.com/office/drawing/2014/main" id="{93B80B7F-444A-4294-91E6-31809C565EED}"/>
              </a:ext>
            </a:extLst>
          </p:cNvPr>
          <p:cNvSpPr>
            <a:spLocks/>
          </p:cNvSpPr>
          <p:nvPr/>
        </p:nvSpPr>
        <p:spPr bwMode="auto">
          <a:xfrm rot="5910393" flipH="1">
            <a:off x="2157413" y="2082800"/>
            <a:ext cx="1231900" cy="558800"/>
          </a:xfrm>
          <a:custGeom>
            <a:avLst/>
            <a:gdLst>
              <a:gd name="T0" fmla="*/ 199613 w 21600"/>
              <a:gd name="T1" fmla="*/ 558800 h 27068"/>
              <a:gd name="T2" fmla="*/ 361186 w 21600"/>
              <a:gd name="T3" fmla="*/ 0 h 27068"/>
              <a:gd name="T4" fmla="*/ 1231900 w 21600"/>
              <a:gd name="T5" fmla="*/ 315445 h 270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7068" fill="none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</a:path>
              <a:path w="21600" h="27068" stroke="0" extrusionOk="0">
                <a:moveTo>
                  <a:pt x="3500" y="27067"/>
                </a:moveTo>
                <a:cubicBezTo>
                  <a:pt x="1215" y="23560"/>
                  <a:pt x="0" y="19465"/>
                  <a:pt x="0" y="15280"/>
                </a:cubicBezTo>
                <a:cubicBezTo>
                  <a:pt x="-1" y="9548"/>
                  <a:pt x="2278" y="4051"/>
                  <a:pt x="6332" y="-1"/>
                </a:cubicBezTo>
                <a:lnTo>
                  <a:pt x="21600" y="15280"/>
                </a:lnTo>
                <a:lnTo>
                  <a:pt x="3500" y="27067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Freeform 116">
            <a:extLst>
              <a:ext uri="{FF2B5EF4-FFF2-40B4-BE49-F238E27FC236}">
                <a16:creationId xmlns:a16="http://schemas.microsoft.com/office/drawing/2014/main" id="{E167D457-C292-488F-B3F4-DDC641A63AB1}"/>
              </a:ext>
            </a:extLst>
          </p:cNvPr>
          <p:cNvSpPr>
            <a:spLocks/>
          </p:cNvSpPr>
          <p:nvPr/>
        </p:nvSpPr>
        <p:spPr bwMode="auto">
          <a:xfrm rot="2859523" flipH="1">
            <a:off x="3184526" y="2125663"/>
            <a:ext cx="520700" cy="657225"/>
          </a:xfrm>
          <a:custGeom>
            <a:avLst/>
            <a:gdLst>
              <a:gd name="T0" fmla="*/ 0 w 80"/>
              <a:gd name="T1" fmla="*/ 657225 h 132"/>
              <a:gd name="T2" fmla="*/ 364490 w 80"/>
              <a:gd name="T3" fmla="*/ 298739 h 132"/>
              <a:gd name="T4" fmla="*/ 520700 w 80"/>
              <a:gd name="T5" fmla="*/ 0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0" h="132">
                <a:moveTo>
                  <a:pt x="0" y="132"/>
                </a:moveTo>
                <a:cubicBezTo>
                  <a:pt x="9" y="120"/>
                  <a:pt x="43" y="82"/>
                  <a:pt x="56" y="60"/>
                </a:cubicBezTo>
                <a:cubicBezTo>
                  <a:pt x="69" y="38"/>
                  <a:pt x="75" y="12"/>
                  <a:pt x="80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F7BC96D9-7382-460B-953F-BE64C9761ED2}"/>
              </a:ext>
            </a:extLst>
          </p:cNvPr>
          <p:cNvSpPr>
            <a:spLocks/>
          </p:cNvSpPr>
          <p:nvPr/>
        </p:nvSpPr>
        <p:spPr bwMode="auto">
          <a:xfrm rot="21456801">
            <a:off x="3057526" y="2460625"/>
            <a:ext cx="377825" cy="2578100"/>
          </a:xfrm>
          <a:custGeom>
            <a:avLst/>
            <a:gdLst>
              <a:gd name="T0" fmla="*/ 0 w 192"/>
              <a:gd name="T1" fmla="*/ 2578100 h 480"/>
              <a:gd name="T2" fmla="*/ 188913 w 192"/>
              <a:gd name="T3" fmla="*/ 2320290 h 480"/>
              <a:gd name="T4" fmla="*/ 283369 w 192"/>
              <a:gd name="T5" fmla="*/ 1804670 h 480"/>
              <a:gd name="T6" fmla="*/ 377825 w 192"/>
              <a:gd name="T7" fmla="*/ 0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2" h="480">
                <a:moveTo>
                  <a:pt x="0" y="480"/>
                </a:moveTo>
                <a:cubicBezTo>
                  <a:pt x="36" y="468"/>
                  <a:pt x="72" y="456"/>
                  <a:pt x="96" y="432"/>
                </a:cubicBezTo>
                <a:cubicBezTo>
                  <a:pt x="120" y="408"/>
                  <a:pt x="128" y="408"/>
                  <a:pt x="144" y="336"/>
                </a:cubicBezTo>
                <a:cubicBezTo>
                  <a:pt x="160" y="264"/>
                  <a:pt x="176" y="132"/>
                  <a:pt x="192" y="0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Arc 118">
            <a:extLst>
              <a:ext uri="{FF2B5EF4-FFF2-40B4-BE49-F238E27FC236}">
                <a16:creationId xmlns:a16="http://schemas.microsoft.com/office/drawing/2014/main" id="{4233D793-B9BD-4413-A56A-3A4B90DDE0CB}"/>
              </a:ext>
            </a:extLst>
          </p:cNvPr>
          <p:cNvSpPr>
            <a:spLocks/>
          </p:cNvSpPr>
          <p:nvPr/>
        </p:nvSpPr>
        <p:spPr bwMode="auto">
          <a:xfrm rot="2054985">
            <a:off x="3287714" y="4365625"/>
            <a:ext cx="295275" cy="795338"/>
          </a:xfrm>
          <a:custGeom>
            <a:avLst/>
            <a:gdLst>
              <a:gd name="T0" fmla="*/ 287483 w 21600"/>
              <a:gd name="T1" fmla="*/ 0 h 26148"/>
              <a:gd name="T2" fmla="*/ 55378 w 21600"/>
              <a:gd name="T3" fmla="*/ 795338 h 26148"/>
              <a:gd name="T4" fmla="*/ 0 w 21600"/>
              <a:gd name="T5" fmla="*/ 149985 h 261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6148" fill="none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</a:path>
              <a:path w="21600" h="26148" stroke="0" extrusionOk="0">
                <a:moveTo>
                  <a:pt x="21029" y="0"/>
                </a:moveTo>
                <a:cubicBezTo>
                  <a:pt x="21408" y="1616"/>
                  <a:pt x="21600" y="3270"/>
                  <a:pt x="21600" y="4931"/>
                </a:cubicBezTo>
                <a:cubicBezTo>
                  <a:pt x="21600" y="15298"/>
                  <a:pt x="14234" y="24203"/>
                  <a:pt x="4050" y="26147"/>
                </a:cubicBezTo>
                <a:lnTo>
                  <a:pt x="0" y="4931"/>
                </a:lnTo>
                <a:lnTo>
                  <a:pt x="21029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Freeform 119">
            <a:extLst>
              <a:ext uri="{FF2B5EF4-FFF2-40B4-BE49-F238E27FC236}">
                <a16:creationId xmlns:a16="http://schemas.microsoft.com/office/drawing/2014/main" id="{66D2BC59-E80C-4365-8E90-55CB582B3F94}"/>
              </a:ext>
            </a:extLst>
          </p:cNvPr>
          <p:cNvSpPr>
            <a:spLocks/>
          </p:cNvSpPr>
          <p:nvPr/>
        </p:nvSpPr>
        <p:spPr bwMode="auto">
          <a:xfrm rot="517400" flipH="1">
            <a:off x="2720976" y="2979739"/>
            <a:ext cx="1325563" cy="661987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7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Freeform 120">
            <a:extLst>
              <a:ext uri="{FF2B5EF4-FFF2-40B4-BE49-F238E27FC236}">
                <a16:creationId xmlns:a16="http://schemas.microsoft.com/office/drawing/2014/main" id="{E8FBDB67-4F4C-4BA7-9F98-A0B04E8A2A7C}"/>
              </a:ext>
            </a:extLst>
          </p:cNvPr>
          <p:cNvSpPr>
            <a:spLocks/>
          </p:cNvSpPr>
          <p:nvPr/>
        </p:nvSpPr>
        <p:spPr bwMode="auto">
          <a:xfrm rot="615789" flipH="1">
            <a:off x="2832101" y="2317750"/>
            <a:ext cx="1325563" cy="661988"/>
          </a:xfrm>
          <a:custGeom>
            <a:avLst/>
            <a:gdLst>
              <a:gd name="T0" fmla="*/ 0 w 1"/>
              <a:gd name="T1" fmla="*/ 0 h 768"/>
              <a:gd name="T2" fmla="*/ 0 w 1"/>
              <a:gd name="T3" fmla="*/ 661988 h 76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768">
                <a:moveTo>
                  <a:pt x="0" y="0"/>
                </a:moveTo>
                <a:cubicBezTo>
                  <a:pt x="0" y="320"/>
                  <a:pt x="0" y="640"/>
                  <a:pt x="0" y="768"/>
                </a:cubicBezTo>
              </a:path>
            </a:pathLst>
          </a:custGeom>
          <a:noFill/>
          <a:ln w="571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Arc 121">
            <a:extLst>
              <a:ext uri="{FF2B5EF4-FFF2-40B4-BE49-F238E27FC236}">
                <a16:creationId xmlns:a16="http://schemas.microsoft.com/office/drawing/2014/main" id="{2B14E07A-A236-4DF7-9FC9-AD8C22DC07B4}"/>
              </a:ext>
            </a:extLst>
          </p:cNvPr>
          <p:cNvSpPr>
            <a:spLocks/>
          </p:cNvSpPr>
          <p:nvPr/>
        </p:nvSpPr>
        <p:spPr bwMode="auto">
          <a:xfrm rot="7312202" flipH="1">
            <a:off x="4397376" y="2038351"/>
            <a:ext cx="473075" cy="558800"/>
          </a:xfrm>
          <a:custGeom>
            <a:avLst/>
            <a:gdLst>
              <a:gd name="T0" fmla="*/ 0 w 29764"/>
              <a:gd name="T1" fmla="*/ 88865 h 21600"/>
              <a:gd name="T2" fmla="*/ 473075 w 29764"/>
              <a:gd name="T3" fmla="*/ 252883 h 21600"/>
              <a:gd name="T4" fmla="*/ 185771 w 29764"/>
              <a:gd name="T5" fmla="*/ 5588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4" h="21600" fill="none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</a:path>
              <a:path w="29764" h="21600" stroke="0" extrusionOk="0">
                <a:moveTo>
                  <a:pt x="0" y="3435"/>
                </a:moveTo>
                <a:cubicBezTo>
                  <a:pt x="3485" y="1192"/>
                  <a:pt x="7543" y="-1"/>
                  <a:pt x="11688" y="0"/>
                </a:cubicBezTo>
                <a:cubicBezTo>
                  <a:pt x="18976" y="0"/>
                  <a:pt x="25773" y="3675"/>
                  <a:pt x="29763" y="9775"/>
                </a:cubicBezTo>
                <a:lnTo>
                  <a:pt x="11688" y="21600"/>
                </a:lnTo>
                <a:lnTo>
                  <a:pt x="0" y="3435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Arc 122">
            <a:extLst>
              <a:ext uri="{FF2B5EF4-FFF2-40B4-BE49-F238E27FC236}">
                <a16:creationId xmlns:a16="http://schemas.microsoft.com/office/drawing/2014/main" id="{69F4F919-776F-4F70-9A3C-0A4B76736AA4}"/>
              </a:ext>
            </a:extLst>
          </p:cNvPr>
          <p:cNvSpPr>
            <a:spLocks/>
          </p:cNvSpPr>
          <p:nvPr/>
        </p:nvSpPr>
        <p:spPr bwMode="auto">
          <a:xfrm rot="21481832" flipH="1">
            <a:off x="4202114" y="2073275"/>
            <a:ext cx="593725" cy="463550"/>
          </a:xfrm>
          <a:custGeom>
            <a:avLst/>
            <a:gdLst>
              <a:gd name="T0" fmla="*/ 0 w 33055"/>
              <a:gd name="T1" fmla="*/ 75348 h 21600"/>
              <a:gd name="T2" fmla="*/ 593725 w 33055"/>
              <a:gd name="T3" fmla="*/ 380583 h 21600"/>
              <a:gd name="T4" fmla="*/ 212020 w 33055"/>
              <a:gd name="T5" fmla="*/ 4635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055" h="21600" fill="none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</a:path>
              <a:path w="33055" h="21600" stroke="0" extrusionOk="0">
                <a:moveTo>
                  <a:pt x="-1" y="3510"/>
                </a:moveTo>
                <a:cubicBezTo>
                  <a:pt x="3510" y="1219"/>
                  <a:pt x="7611" y="-1"/>
                  <a:pt x="11804" y="0"/>
                </a:cubicBezTo>
                <a:cubicBezTo>
                  <a:pt x="22242" y="0"/>
                  <a:pt x="31186" y="7464"/>
                  <a:pt x="33055" y="17733"/>
                </a:cubicBezTo>
                <a:lnTo>
                  <a:pt x="11804" y="21600"/>
                </a:lnTo>
                <a:lnTo>
                  <a:pt x="-1" y="351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Arc 123">
            <a:extLst>
              <a:ext uri="{FF2B5EF4-FFF2-40B4-BE49-F238E27FC236}">
                <a16:creationId xmlns:a16="http://schemas.microsoft.com/office/drawing/2014/main" id="{440720CD-AADE-4041-A8B8-F251BB881BD3}"/>
              </a:ext>
            </a:extLst>
          </p:cNvPr>
          <p:cNvSpPr>
            <a:spLocks/>
          </p:cNvSpPr>
          <p:nvPr/>
        </p:nvSpPr>
        <p:spPr bwMode="auto">
          <a:xfrm rot="675542">
            <a:off x="3600451" y="3643313"/>
            <a:ext cx="320675" cy="927100"/>
          </a:xfrm>
          <a:custGeom>
            <a:avLst/>
            <a:gdLst>
              <a:gd name="T0" fmla="*/ 309719 w 21600"/>
              <a:gd name="T1" fmla="*/ 0 h 20377"/>
              <a:gd name="T2" fmla="*/ 233870 w 21600"/>
              <a:gd name="T3" fmla="*/ 927100 h 20377"/>
              <a:gd name="T4" fmla="*/ 0 w 21600"/>
              <a:gd name="T5" fmla="*/ 254694 h 2037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0377" fill="none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</a:path>
              <a:path w="21600" h="20377" stroke="0" extrusionOk="0">
                <a:moveTo>
                  <a:pt x="20861" y="0"/>
                </a:moveTo>
                <a:cubicBezTo>
                  <a:pt x="21351" y="1825"/>
                  <a:pt x="21600" y="3707"/>
                  <a:pt x="21600" y="5598"/>
                </a:cubicBezTo>
                <a:cubicBezTo>
                  <a:pt x="21600" y="11088"/>
                  <a:pt x="19509" y="16372"/>
                  <a:pt x="15752" y="20376"/>
                </a:cubicBezTo>
                <a:lnTo>
                  <a:pt x="0" y="5598"/>
                </a:lnTo>
                <a:lnTo>
                  <a:pt x="20861" y="0"/>
                </a:lnTo>
                <a:close/>
              </a:path>
            </a:pathLst>
          </a:cu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Line 124">
            <a:extLst>
              <a:ext uri="{FF2B5EF4-FFF2-40B4-BE49-F238E27FC236}">
                <a16:creationId xmlns:a16="http://schemas.microsoft.com/office/drawing/2014/main" id="{ADFF715C-0846-4ED7-92A1-E19A1EFE8B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4514850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Line 125">
            <a:extLst>
              <a:ext uri="{FF2B5EF4-FFF2-40B4-BE49-F238E27FC236}">
                <a16:creationId xmlns:a16="http://schemas.microsoft.com/office/drawing/2014/main" id="{2BAEBC34-F253-40F5-B0DA-2D2CE96CFD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32670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Line 126">
            <a:extLst>
              <a:ext uri="{FF2B5EF4-FFF2-40B4-BE49-F238E27FC236}">
                <a16:creationId xmlns:a16="http://schemas.microsoft.com/office/drawing/2014/main" id="{114F284E-46B1-495F-9020-8A7DED69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63842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ine 127">
            <a:extLst>
              <a:ext uri="{FF2B5EF4-FFF2-40B4-BE49-F238E27FC236}">
                <a16:creationId xmlns:a16="http://schemas.microsoft.com/office/drawing/2014/main" id="{FC13ADE7-9697-428E-93B5-0062F1001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3625" y="2009775"/>
            <a:ext cx="2560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id="{08E87BC4-BFD4-424C-87F6-79AD50610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id="{F1CA76F9-4CCA-4163-B6E4-D908F7FEB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47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Line 130">
            <a:extLst>
              <a:ext uri="{FF2B5EF4-FFF2-40B4-BE49-F238E27FC236}">
                <a16:creationId xmlns:a16="http://schemas.microsoft.com/office/drawing/2014/main" id="{36039C79-FA8F-441A-A1AE-CCA9027BF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8163" y="1409701"/>
            <a:ext cx="0" cy="364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572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 v 5 ly">
            <a:hlinkClick r:id="" action="ppaction://media"/>
            <a:extLst>
              <a:ext uri="{FF2B5EF4-FFF2-40B4-BE49-F238E27FC236}">
                <a16:creationId xmlns:a16="http://schemas.microsoft.com/office/drawing/2014/main" id="{A8356C46-1E6B-40E9-9872-7C9AB161FB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943" y="638807"/>
            <a:ext cx="7320643" cy="469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v 2.5 ly">
            <a:hlinkClick r:id="" action="ppaction://media"/>
            <a:extLst>
              <a:ext uri="{FF2B5EF4-FFF2-40B4-BE49-F238E27FC236}">
                <a16:creationId xmlns:a16="http://schemas.microsoft.com/office/drawing/2014/main" id="{61F7C332-2D9C-4EA0-A3FF-C46E234129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A42F744-F520-4BCC-AE34-317FCEF4CC32}"/>
              </a:ext>
            </a:extLst>
          </p:cNvPr>
          <p:cNvSpPr txBox="1"/>
          <p:nvPr/>
        </p:nvSpPr>
        <p:spPr>
          <a:xfrm>
            <a:off x="3315432" y="-70456"/>
            <a:ext cx="5365827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endParaRPr lang="en-US" sz="36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CEE7C-DBB9-4258-BE19-27D3D62F3323}"/>
              </a:ext>
            </a:extLst>
          </p:cNvPr>
          <p:cNvGrpSpPr/>
          <p:nvPr/>
        </p:nvGrpSpPr>
        <p:grpSpPr>
          <a:xfrm>
            <a:off x="2530631" y="1606858"/>
            <a:ext cx="6716535" cy="1648573"/>
            <a:chOff x="2055087" y="992403"/>
            <a:chExt cx="5929879" cy="12891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3181411-B520-4288-B071-90EA0E3A3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DD3B43-03DD-498B-B566-E802CA0A415F}"/>
                </a:ext>
              </a:extLst>
            </p:cNvPr>
            <p:cNvSpPr/>
            <p:nvPr/>
          </p:nvSpPr>
          <p:spPr>
            <a:xfrm>
              <a:off x="2055087" y="1308732"/>
              <a:ext cx="5929879" cy="938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600" b="1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600" b="1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E590AD2-BDC8-4D91-949D-4DBB5063A11E}"/>
              </a:ext>
            </a:extLst>
          </p:cNvPr>
          <p:cNvSpPr txBox="1"/>
          <p:nvPr/>
        </p:nvSpPr>
        <p:spPr>
          <a:xfrm>
            <a:off x="3648722" y="3327390"/>
            <a:ext cx="7065509" cy="2596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 V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V, y, h</a:t>
            </a:r>
            <a:endParaRPr lang="vi-VN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135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301</Words>
  <Application>Microsoft Office PowerPoint</Application>
  <PresentationFormat>Widescreen</PresentationFormat>
  <Paragraphs>48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Arial</vt:lpstr>
      <vt:lpstr>Arial-Rounded</vt:lpstr>
      <vt:lpstr>Calibri</vt:lpstr>
      <vt:lpstr>HP001 4 hàng</vt:lpstr>
      <vt:lpstr>HP001 4H</vt:lpstr>
      <vt:lpstr>HP001 5 hàng</vt:lpstr>
      <vt:lpstr>HP001 5Ha</vt:lpstr>
      <vt:lpstr>Times New Roman</vt:lpstr>
      <vt:lpstr>UTM Avo</vt:lpstr>
      <vt:lpstr>UTM Cookies</vt:lpstr>
      <vt:lpstr>包图主题2</vt:lpstr>
      <vt:lpstr>Default Design</vt:lpstr>
      <vt:lpstr>1_Default Design</vt:lpstr>
      <vt:lpstr>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 nguyen</cp:lastModifiedBy>
  <cp:revision>4</cp:revision>
  <dcterms:created xsi:type="dcterms:W3CDTF">2021-08-01T10:00:47Z</dcterms:created>
  <dcterms:modified xsi:type="dcterms:W3CDTF">2022-03-04T07:59:35Z</dcterms:modified>
</cp:coreProperties>
</file>