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ppt/tags/tag29.xml" ContentType="application/vnd.openxmlformats-officedocument.presentationml.tags+xml"/>
  <Override PartName="/ppt/notesSlides/notesSlide20.xml" ContentType="application/vnd.openxmlformats-officedocument.presentationml.notesSlide+xml"/>
  <Override PartName="/ppt/tags/tag30.xml" ContentType="application/vnd.openxmlformats-officedocument.presentationml.tags+xml"/>
  <Override PartName="/ppt/notesSlides/notesSlide21.xml" ContentType="application/vnd.openxmlformats-officedocument.presentationml.notesSlide+xml"/>
  <Override PartName="/ppt/tags/tag31.xml" ContentType="application/vnd.openxmlformats-officedocument.presentationml.tags+xml"/>
  <Override PartName="/ppt/notesSlides/notesSlide22.xml" ContentType="application/vnd.openxmlformats-officedocument.presentationml.notesSlide+xml"/>
  <Override PartName="/ppt/tags/tag32.xml" ContentType="application/vnd.openxmlformats-officedocument.presentationml.tags+xml"/>
  <Override PartName="/ppt/notesSlides/notesSlide23.xml" ContentType="application/vnd.openxmlformats-officedocument.presentationml.notesSlide+xml"/>
  <Override PartName="/ppt/tags/tag33.xml" ContentType="application/vnd.openxmlformats-officedocument.presentationml.tags+xml"/>
  <Override PartName="/ppt/notesSlides/notesSlide24.xml" ContentType="application/vnd.openxmlformats-officedocument.presentationml.notesSlide+xml"/>
  <Override PartName="/ppt/tags/tag34.xml" ContentType="application/vnd.openxmlformats-officedocument.presentationml.tags+xml"/>
  <Override PartName="/ppt/notesSlides/notesSlide25.xml" ContentType="application/vnd.openxmlformats-officedocument.presentationml.notesSlide+xml"/>
  <Override PartName="/ppt/tags/tag35.xml" ContentType="application/vnd.openxmlformats-officedocument.presentationml.tags+xml"/>
  <Override PartName="/ppt/notesSlides/notesSlide26.xml" ContentType="application/vnd.openxmlformats-officedocument.presentationml.notesSlide+xml"/>
  <Override PartName="/ppt/tags/tag36.xml" ContentType="application/vnd.openxmlformats-officedocument.presentationml.tags+xml"/>
  <Override PartName="/ppt/notesSlides/notesSlide27.xml" ContentType="application/vnd.openxmlformats-officedocument.presentationml.notesSlide+xml"/>
  <Override PartName="/ppt/tags/tag37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notesMasterIdLst>
    <p:notesMasterId r:id="rId30"/>
  </p:notesMasterIdLst>
  <p:sldIdLst>
    <p:sldId id="445" r:id="rId2"/>
    <p:sldId id="375" r:id="rId3"/>
    <p:sldId id="329" r:id="rId4"/>
    <p:sldId id="392" r:id="rId5"/>
    <p:sldId id="393" r:id="rId6"/>
    <p:sldId id="376" r:id="rId7"/>
    <p:sldId id="377" r:id="rId8"/>
    <p:sldId id="374" r:id="rId9"/>
    <p:sldId id="395" r:id="rId10"/>
    <p:sldId id="359" r:id="rId11"/>
    <p:sldId id="396" r:id="rId12"/>
    <p:sldId id="446" r:id="rId13"/>
    <p:sldId id="360" r:id="rId14"/>
    <p:sldId id="397" r:id="rId15"/>
    <p:sldId id="384" r:id="rId16"/>
    <p:sldId id="398" r:id="rId17"/>
    <p:sldId id="410" r:id="rId18"/>
    <p:sldId id="447" r:id="rId19"/>
    <p:sldId id="409" r:id="rId20"/>
    <p:sldId id="402" r:id="rId21"/>
    <p:sldId id="403" r:id="rId22"/>
    <p:sldId id="404" r:id="rId23"/>
    <p:sldId id="405" r:id="rId24"/>
    <p:sldId id="406" r:id="rId25"/>
    <p:sldId id="448" r:id="rId26"/>
    <p:sldId id="407" r:id="rId27"/>
    <p:sldId id="449" r:id="rId28"/>
    <p:sldId id="40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FF"/>
    <a:srgbClr val="3399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486" y="4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77695F98-E726-4499-883D-1CA2269AF7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BB11F1ED-5077-4BDF-9FFB-B777C7D33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Date Placeholder 3">
            <a:extLst>
              <a:ext uri="{FF2B5EF4-FFF2-40B4-BE49-F238E27FC236}">
                <a16:creationId xmlns:a16="http://schemas.microsoft.com/office/drawing/2014/main" id="{D291EF84-52AC-4833-B885-7F593EC421F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ACB153-E598-49E6-9E2E-63BD21D0DFB6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03/03/2022 19:15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1" name="Slide Number Placeholder 4">
            <a:extLst>
              <a:ext uri="{FF2B5EF4-FFF2-40B4-BE49-F238E27FC236}">
                <a16:creationId xmlns:a16="http://schemas.microsoft.com/office/drawing/2014/main" id="{7FB34910-EC63-41A8-99A1-64B21D57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A429EF-A118-4658-BD13-EF41874A1676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75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47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32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26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29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22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6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46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80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3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05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37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3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4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73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77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69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22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56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83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3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6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50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3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1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9277F-8A7F-4040-897D-9158C8906AA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40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8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2" y="5037663"/>
            <a:ext cx="551166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01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06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8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4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8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1" y="3116262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116262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2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3" y="2421466"/>
            <a:ext cx="3580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2" y="1316977"/>
            <a:ext cx="4037344" cy="5975390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2" y="869569"/>
            <a:ext cx="5703691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0" y="1077709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09CB875-1032-49F8-A74E-BD0BA58F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556934"/>
            <a:ext cx="3580380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888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3" y="2421466"/>
            <a:ext cx="3580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8295" y="895548"/>
            <a:ext cx="5871324" cy="49749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9CAAA9-085A-46C2-A892-DE935E67C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556934"/>
            <a:ext cx="3580380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61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37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9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70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0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8A5301E-AB93-4945-A0AA-2215B6872DB2}"/>
              </a:ext>
            </a:extLst>
          </p:cNvPr>
          <p:cNvSpPr>
            <a:spLocks noChangeAspect="1"/>
          </p:cNvSpPr>
          <p:nvPr userDrawn="1"/>
        </p:nvSpPr>
        <p:spPr>
          <a:xfrm>
            <a:off x="1871401" y="2602132"/>
            <a:ext cx="1801369" cy="18013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FF1D57-3E5F-584B-94C2-629CD166831B}"/>
              </a:ext>
            </a:extLst>
          </p:cNvPr>
          <p:cNvSpPr>
            <a:spLocks noChangeAspect="1"/>
          </p:cNvSpPr>
          <p:nvPr userDrawn="1"/>
        </p:nvSpPr>
        <p:spPr>
          <a:xfrm>
            <a:off x="5194631" y="2602132"/>
            <a:ext cx="1801369" cy="1801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A619F7-99B1-EB46-8946-F77C733C4D86}"/>
              </a:ext>
            </a:extLst>
          </p:cNvPr>
          <p:cNvSpPr>
            <a:spLocks noChangeAspect="1"/>
          </p:cNvSpPr>
          <p:nvPr userDrawn="1"/>
        </p:nvSpPr>
        <p:spPr>
          <a:xfrm>
            <a:off x="8519230" y="2602132"/>
            <a:ext cx="1801369" cy="18013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4" y="982132"/>
            <a:ext cx="9601196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FC6D4A-DA65-4AB4-A214-ABFCCC77CE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0000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EDB116-654D-48D8-BED5-DCA5C06DA3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4597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6232E7-9350-493B-BFD0-883015EB07C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91441" y="2922172"/>
            <a:ext cx="1161289" cy="116128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 or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3A6892-C6C0-404F-96AD-993154ED8C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4673" y="2922172"/>
            <a:ext cx="1161289" cy="1161288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281C28-F044-4622-B651-CE20C022E7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38001" y="2920902"/>
            <a:ext cx="1163828" cy="1163828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b="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</p:spTree>
    <p:extLst>
      <p:ext uri="{BB962C8B-B14F-4D97-AF65-F5344CB8AC3E}">
        <p14:creationId xmlns:p14="http://schemas.microsoft.com/office/powerpoint/2010/main" val="373821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3498693" y="2421466"/>
            <a:ext cx="740731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695" y="982132"/>
            <a:ext cx="7397902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8695" y="2560320"/>
            <a:ext cx="3580380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217" y="2560320"/>
            <a:ext cx="3580380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388784" y="248341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211382" y="1442831"/>
            <a:ext cx="3220060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422103" y="1691853"/>
            <a:ext cx="2736000" cy="3367314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4000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F82F76-1F28-4871-AA44-ADE3B29E465F}"/>
              </a:ext>
            </a:extLst>
          </p:cNvPr>
          <p:cNvSpPr/>
          <p:nvPr userDrawn="1"/>
        </p:nvSpPr>
        <p:spPr>
          <a:xfrm>
            <a:off x="1066801" y="1009666"/>
            <a:ext cx="7056969" cy="4847145"/>
          </a:xfrm>
          <a:prstGeom prst="rect">
            <a:avLst/>
          </a:prstGeom>
          <a:solidFill>
            <a:schemeClr val="bg1"/>
          </a:solidFill>
          <a:ln w="82550" cmpd="thickThin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16899" y="982133"/>
            <a:ext cx="2679698" cy="14127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Click to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7D12F9-00B3-48A4-8EFB-78ACCA9F99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2054" y="1318687"/>
            <a:ext cx="2338492" cy="28819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buildings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42B44F9-2E79-4910-8D1A-CE37EF0524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4223" y="3128437"/>
            <a:ext cx="3974629" cy="242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 Pictures of jobs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8412D06-1A64-446B-8E3E-026437ADFB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0452" y="1318687"/>
            <a:ext cx="1748400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Pictures of transportation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3152ED43-82C8-44B9-8B8E-2C0C9CEB1F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4222" y="1318687"/>
            <a:ext cx="2093028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clothing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0BCC3DC8-BDE4-4B07-A8CA-0321A36435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2054" y="4333876"/>
            <a:ext cx="2338492" cy="121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US" dirty="0"/>
              <a:t>Pictures of other items that capture the era</a:t>
            </a:r>
            <a:endParaRPr lang="en-Z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E769B50-B286-4700-AFD4-EFDA8F2FB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6899" y="2507047"/>
            <a:ext cx="2679698" cy="3349763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8317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CE66FB-7564-43B1-9A0A-6594394A243B}"/>
              </a:ext>
            </a:extLst>
          </p:cNvPr>
          <p:cNvSpPr/>
          <p:nvPr userDrawn="1"/>
        </p:nvSpPr>
        <p:spPr>
          <a:xfrm>
            <a:off x="476252" y="476250"/>
            <a:ext cx="11239500" cy="59245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5E96D-A567-4898-B2BA-3B8C2F40B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000" y="567000"/>
            <a:ext cx="11088000" cy="572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ZA" dirty="0"/>
              <a:t>Insert an iconic picture from the 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4" y="692939"/>
            <a:ext cx="9601196" cy="751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HD-PanelContent-GrommetsCombined.png">
            <a:extLst>
              <a:ext uri="{FF2B5EF4-FFF2-40B4-BE49-F238E27FC236}">
                <a16:creationId xmlns:a16="http://schemas.microsoft.com/office/drawing/2014/main" id="{EE5D561D-B993-4D57-A306-77777AD90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2" y="631069"/>
            <a:ext cx="240482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D-PanelContent-GrommetsCombined.png">
            <a:extLst>
              <a:ext uri="{FF2B5EF4-FFF2-40B4-BE49-F238E27FC236}">
                <a16:creationId xmlns:a16="http://schemas.microsoft.com/office/drawing/2014/main" id="{56E46F13-579D-42C5-8CB9-411911275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9" y="631069"/>
            <a:ext cx="240482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E055F617-AE0E-412B-BD58-B6C6F1E57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2" y="5996030"/>
            <a:ext cx="240482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HD-PanelContent-GrommetsCombined.png">
            <a:extLst>
              <a:ext uri="{FF2B5EF4-FFF2-40B4-BE49-F238E27FC236}">
                <a16:creationId xmlns:a16="http://schemas.microsoft.com/office/drawing/2014/main" id="{E6A3ABD2-1E11-490E-83ED-21CCB1878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9" y="5996030"/>
            <a:ext cx="240482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47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3" y="2421466"/>
            <a:ext cx="3580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3" y="2560320"/>
            <a:ext cx="3580380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2" y="1316977"/>
            <a:ext cx="4037344" cy="5975390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2" y="869569"/>
            <a:ext cx="5703691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0" y="1077709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0653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7BD0150C-9F76-4D95-80BF-675693B48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1295402" y="2421466"/>
            <a:ext cx="46696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4669664" cy="1303867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556932"/>
            <a:ext cx="4669666" cy="3318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FEA8B0-7C15-481C-885B-E54C78BC32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6936" y="982132"/>
            <a:ext cx="4669666" cy="41265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CEB7F9-6056-41AE-93D6-C5D4C94C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043309">
            <a:off x="8122162" y="5338536"/>
            <a:ext cx="2746356" cy="425315"/>
          </a:xfrm>
        </p:spPr>
        <p:txBody>
          <a:bodyPr/>
          <a:lstStyle>
            <a:lvl1pPr marL="0" indent="0" algn="r">
              <a:buNone/>
              <a:defRPr i="0">
                <a:latin typeface="Lucida Handwriting" panose="03010101010101010101" pitchFamily="66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Generation XYZ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376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79709"/>
            <a:ext cx="9601196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073155"/>
            <a:ext cx="9601196" cy="520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4" y="2937688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02A890-9091-4399-80AF-8AF212A1ED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95401" y="3864480"/>
            <a:ext cx="2952000" cy="1109133"/>
          </a:xfrm>
          <a:ln w="44450" cap="sq" cmpd="thinThick">
            <a:solidFill>
              <a:schemeClr val="accent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661F6C-2BB1-41AF-BF4C-144E940F7B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0000" y="3864480"/>
            <a:ext cx="2952000" cy="1109133"/>
          </a:xfrm>
          <a:ln w="44450" cap="sq" cmpd="thinThick">
            <a:solidFill>
              <a:schemeClr val="accent3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FB258B-8362-4F6C-94EF-7C1F32CEBF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44597" y="3864480"/>
            <a:ext cx="2952000" cy="1109133"/>
          </a:xfrm>
          <a:ln w="44450" cap="sq" cmpd="thinThick">
            <a:solidFill>
              <a:schemeClr val="accent2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9828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CFE3F5C-AA0E-4A7A-90F0-5CAB28747A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4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1"/>
            <a:ext cx="1600201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457200">
              <a:defRPr/>
            </a:pPr>
            <a:fld id="{846CE7D5-CF57-46EF-B807-FDD0502418D4}" type="datetimeFigureOut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3/3/2022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2" y="5969001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3" y="5969001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3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4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5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3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72050BD3-91DC-43F9-8231-DB0F8FDE3D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4162" y="1462232"/>
            <a:ext cx="9255125" cy="1325563"/>
          </a:xfrm>
        </p:spPr>
        <p:txBody>
          <a:bodyPr/>
          <a:lstStyle/>
          <a:p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5</a:t>
            </a:r>
          </a:p>
        </p:txBody>
      </p:sp>
      <p:pic>
        <p:nvPicPr>
          <p:cNvPr id="8195" name="PA_图片 49">
            <a:extLst>
              <a:ext uri="{FF2B5EF4-FFF2-40B4-BE49-F238E27FC236}">
                <a16:creationId xmlns:a16="http://schemas.microsoft.com/office/drawing/2014/main" id="{4398A356-9836-4FBD-963E-9154B7E66BDE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A_直接连接符 4">
            <a:extLst>
              <a:ext uri="{FF2B5EF4-FFF2-40B4-BE49-F238E27FC236}">
                <a16:creationId xmlns:a16="http://schemas.microsoft.com/office/drawing/2014/main" id="{FECDECC9-232F-4D48-B01C-B1AA2D6A906A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5" y="979488"/>
            <a:ext cx="9525" cy="5072062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A_直接连接符 6">
            <a:extLst>
              <a:ext uri="{FF2B5EF4-FFF2-40B4-BE49-F238E27FC236}">
                <a16:creationId xmlns:a16="http://schemas.microsoft.com/office/drawing/2014/main" id="{8B3CEEA3-ED4A-4419-99A2-2E87BAD09026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1163" y="979488"/>
            <a:ext cx="0" cy="4579937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A_直接连接符 2">
            <a:extLst>
              <a:ext uri="{FF2B5EF4-FFF2-40B4-BE49-F238E27FC236}">
                <a16:creationId xmlns:a16="http://schemas.microsoft.com/office/drawing/2014/main" id="{E5FABE36-DF6B-4F8A-8B11-AEB8345DFFA5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300" y="6604000"/>
            <a:ext cx="10469563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2">
            <a:extLst>
              <a:ext uri="{FF2B5EF4-FFF2-40B4-BE49-F238E27FC236}">
                <a16:creationId xmlns:a16="http://schemas.microsoft.com/office/drawing/2014/main" id="{6482BB6F-0F64-4364-A51F-3314E1229AC7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06450" y="271463"/>
            <a:ext cx="10356850" cy="22225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0" name="PA_图片 49">
            <a:extLst>
              <a:ext uri="{FF2B5EF4-FFF2-40B4-BE49-F238E27FC236}">
                <a16:creationId xmlns:a16="http://schemas.microsoft.com/office/drawing/2014/main" id="{6FB4D1D1-EC7F-4DEE-86B8-5F63B02C011E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75" y="68263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A_图片 49">
            <a:extLst>
              <a:ext uri="{FF2B5EF4-FFF2-40B4-BE49-F238E27FC236}">
                <a16:creationId xmlns:a16="http://schemas.microsoft.com/office/drawing/2014/main" id="{353B4E6B-18A8-4F86-8840-A6381ADF420E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A_图片 49">
            <a:extLst>
              <a:ext uri="{FF2B5EF4-FFF2-40B4-BE49-F238E27FC236}">
                <a16:creationId xmlns:a16="http://schemas.microsoft.com/office/drawing/2014/main" id="{47F7D055-6E9C-472A-AC4E-BB191D0F37DA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5797550"/>
            <a:ext cx="67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" descr="Để việc học tiếng Nhật cơ bản online không còn là cơn ác mộng">
            <a:extLst>
              <a:ext uri="{FF2B5EF4-FFF2-40B4-BE49-F238E27FC236}">
                <a16:creationId xmlns:a16="http://schemas.microsoft.com/office/drawing/2014/main" id="{E0807521-992B-454A-8DB4-FF3CA1BB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404495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934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EBC1F91-7BCC-4A20-8C98-94E6D8E769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741941"/>
      </p:ext>
    </p:extLst>
  </p:cSld>
  <p:clrMapOvr>
    <a:masterClrMapping/>
  </p:clrMapOvr>
  <p:transition advClick="0" advTm="197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37DC1F-D09C-41B6-B346-9DD275E1A8EA}"/>
              </a:ext>
            </a:extLst>
          </p:cNvPr>
          <p:cNvGrpSpPr/>
          <p:nvPr/>
        </p:nvGrpSpPr>
        <p:grpSpPr>
          <a:xfrm>
            <a:off x="1066800" y="438086"/>
            <a:ext cx="9435616" cy="584775"/>
            <a:chOff x="1746677" y="1938740"/>
            <a:chExt cx="9435615" cy="584775"/>
          </a:xfrm>
        </p:grpSpPr>
        <p:pic>
          <p:nvPicPr>
            <p:cNvPr id="4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C760196B-86CD-4DBA-A903-CA308ED9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677" y="2075766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FD1EFB73-4BAA-4935-95F8-D552D9578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640" y="1938740"/>
              <a:ext cx="90796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>
                  <a:solidFill>
                    <a:srgbClr val="002060"/>
                  </a:solidFill>
                  <a:latin typeface="Times New Roman" pitchFamily="18" charset="0"/>
                </a:rPr>
                <a:t>2</a:t>
              </a:r>
              <a:r>
                <a:rPr kumimoji="0" lang="en-US" sz="3200" b="1" i="0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: </a:t>
              </a:r>
              <a:r>
                <a:rPr kumimoji="0" lang="en-US" sz="3200" b="1" i="0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Lưu lại các thủ tục trong logo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E73267C-A546-4C44-96D2-C9FDE9E61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183" y="1100686"/>
            <a:ext cx="533671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marL="742950" indent="-742950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B1: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Nháy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chuột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ngăn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lệnh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B73D1-71B9-48BF-A413-DC3DF303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83" y="1577634"/>
            <a:ext cx="7878988" cy="9540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B2: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Cacthutuc.lgo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F0C3302-CD9C-4B6D-8C6C-46F319B2B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183" y="2531721"/>
            <a:ext cx="8333748" cy="5232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742950" indent="-742950">
              <a:defRPr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B3: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lệnh</a:t>
            </a: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SAVE “Cacthutuc.lgo</a:t>
            </a:r>
            <a:r>
              <a:rPr lang="en-US" sz="2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phím</a:t>
            </a: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46570-0C1A-4BF2-862C-0A25129D5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98" y="3186603"/>
            <a:ext cx="4686843" cy="313799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7E9E76-B12D-43DF-9A09-D90C7FFA7B8A}"/>
              </a:ext>
            </a:extLst>
          </p:cNvPr>
          <p:cNvCxnSpPr>
            <a:cxnSpLocks/>
          </p:cNvCxnSpPr>
          <p:nvPr/>
        </p:nvCxnSpPr>
        <p:spPr>
          <a:xfrm flipH="1">
            <a:off x="3581400" y="2944699"/>
            <a:ext cx="1907144" cy="31513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6BBCC84-C39E-4020-ADBF-5EE058484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961" y="3186603"/>
            <a:ext cx="4686843" cy="3137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103613"/>
      </p:ext>
    </p:extLst>
  </p:cSld>
  <p:clrMapOvr>
    <a:masterClrMapping/>
  </p:clrMapOvr>
  <p:transition advClick="0" advTm="590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B0634C56-4ACE-4E54-A0F6-105AD59B0B8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5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149"/>
    </mc:Choice>
    <mc:Fallback>
      <p:transition spd="slow" advClick="0" advTm="4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200" y="990600"/>
            <a:ext cx="8060049" cy="584775"/>
            <a:chOff x="1279894" y="2619288"/>
            <a:chExt cx="8060048" cy="584775"/>
          </a:xfrm>
        </p:grpSpPr>
        <p:pic>
          <p:nvPicPr>
            <p:cNvPr id="3" name="Picture 3" descr="F:\1-原创素材\1_mm1102\PPT\PPT_014\materaials\flower_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894" y="2630471"/>
              <a:ext cx="504106" cy="504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11"/>
            <p:cNvSpPr txBox="1">
              <a:spLocks noChangeArrowheads="1"/>
            </p:cNvSpPr>
            <p:nvPr/>
          </p:nvSpPr>
          <p:spPr bwMode="auto">
            <a:xfrm>
              <a:off x="1784000" y="2619288"/>
              <a:ext cx="755594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sng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ý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kumimoji="0" lang="en-US" sz="3200" b="1" i="0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&lt;</a:t>
              </a:r>
              <a:r>
                <a:rPr kumimoji="0" lang="en-US" sz="3200" b="1" i="0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tên</a:t>
              </a:r>
              <a:r>
                <a:rPr kumimoji="0" lang="en-US" sz="3200" b="1" i="0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200" b="1" i="0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tệp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&gt;: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219200" y="2351782"/>
            <a:ext cx="1036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em tự đặt, viết liền, không có dấu, có ít nhất một chữ cái.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nên đặt tên tệp sao cho 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mở và dễ nhớ.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17203"/>
      </p:ext>
    </p:extLst>
  </p:cSld>
  <p:clrMapOvr>
    <a:masterClrMapping/>
  </p:clrMapOvr>
  <p:transition advClick="0" advTm="113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37DC1F-D09C-41B6-B346-9DD275E1A8EA}"/>
              </a:ext>
            </a:extLst>
          </p:cNvPr>
          <p:cNvGrpSpPr/>
          <p:nvPr/>
        </p:nvGrpSpPr>
        <p:grpSpPr>
          <a:xfrm>
            <a:off x="1066800" y="438086"/>
            <a:ext cx="9435616" cy="584775"/>
            <a:chOff x="1746677" y="1938740"/>
            <a:chExt cx="9435615" cy="584775"/>
          </a:xfrm>
        </p:grpSpPr>
        <p:pic>
          <p:nvPicPr>
            <p:cNvPr id="4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C760196B-86CD-4DBA-A903-CA308ED9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677" y="2075766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FD1EFB73-4BAA-4935-95F8-D552D9578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640" y="1938740"/>
              <a:ext cx="90796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>
                  <a:solidFill>
                    <a:srgbClr val="002060"/>
                  </a:solidFill>
                  <a:latin typeface="Times New Roman" pitchFamily="18" charset="0"/>
                </a:rPr>
                <a:t>3</a:t>
              </a:r>
              <a:r>
                <a:rPr kumimoji="0" lang="en-US" sz="3200" b="1" i="0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: </a:t>
              </a:r>
              <a:r>
                <a:rPr kumimoji="0" lang="en-US" sz="3200" b="1" i="0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Nạp tệp chứa các thủ tục để làm việc 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13" name="Text Box 19">
            <a:extLst>
              <a:ext uri="{FF2B5EF4-FFF2-40B4-BE49-F238E27FC236}">
                <a16:creationId xmlns:a16="http://schemas.microsoft.com/office/drawing/2014/main" id="{63ECF983-FA16-4FC6-B51B-C65BA387C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972" y="1011618"/>
            <a:ext cx="64008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nạp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tệp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   	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B1:</a:t>
            </a:r>
            <a:r>
              <a:rPr lang="en-US" altLang="vi-V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Load</a:t>
            </a:r>
            <a:r>
              <a:rPr lang="en-US" altLang="vi-V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cacthutuc.lgo</a:t>
            </a:r>
            <a:endParaRPr lang="en-US" altLang="vi-VN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B2: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phím</a:t>
            </a:r>
            <a:r>
              <a:rPr lang="en-US" altLang="vi-VN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Enter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6B4922-5F8E-4212-A5F8-E1ED89200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837" y="2827500"/>
            <a:ext cx="4205535" cy="3222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AD9BE-1B42-4830-876C-BA121EEC9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2851109"/>
            <a:ext cx="3850152" cy="3207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747337"/>
      </p:ext>
    </p:extLst>
  </p:cSld>
  <p:clrMapOvr>
    <a:masterClrMapping/>
  </p:clrMapOvr>
  <p:transition advClick="0" advTm="316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3">
            <a:hlinkClick r:id="" action="ppaction://media"/>
            <a:extLst>
              <a:ext uri="{FF2B5EF4-FFF2-40B4-BE49-F238E27FC236}">
                <a16:creationId xmlns:a16="http://schemas.microsoft.com/office/drawing/2014/main" id="{0CA6E72F-6365-45CC-83F2-55DB09CDB4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24184"/>
      </p:ext>
    </p:extLst>
  </p:cSld>
  <p:clrMapOvr>
    <a:masterClrMapping/>
  </p:clrMapOvr>
  <p:transition advClick="0" advTm="183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37DC1F-D09C-41B6-B346-9DD275E1A8EA}"/>
              </a:ext>
            </a:extLst>
          </p:cNvPr>
          <p:cNvGrpSpPr/>
          <p:nvPr/>
        </p:nvGrpSpPr>
        <p:grpSpPr>
          <a:xfrm>
            <a:off x="1066800" y="685800"/>
            <a:ext cx="10210800" cy="584775"/>
            <a:chOff x="1746677" y="1938740"/>
            <a:chExt cx="9435615" cy="584775"/>
          </a:xfrm>
        </p:grpSpPr>
        <p:pic>
          <p:nvPicPr>
            <p:cNvPr id="4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C760196B-86CD-4DBA-A903-CA308ED9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677" y="2075766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FD1EFB73-4BAA-4935-95F8-D552D9578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640" y="1938740"/>
              <a:ext cx="90796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4: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Lưu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thêm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thủ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tục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mới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vào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tệp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Cacthutuc.lgo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</a:rPr>
                <a:t>có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A3A1BE-4F5A-470F-9E07-F101FC09D158}"/>
              </a:ext>
            </a:extLst>
          </p:cNvPr>
          <p:cNvSpPr>
            <a:spLocks/>
          </p:cNvSpPr>
          <p:nvPr/>
        </p:nvSpPr>
        <p:spPr bwMode="auto">
          <a:xfrm>
            <a:off x="1449229" y="1270575"/>
            <a:ext cx="7089564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Hinhvuong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6FAA2B-B193-4D5F-AD5C-EC433E4F7ED4}"/>
              </a:ext>
            </a:extLst>
          </p:cNvPr>
          <p:cNvSpPr txBox="1"/>
          <p:nvPr/>
        </p:nvSpPr>
        <p:spPr>
          <a:xfrm>
            <a:off x="2818633" y="1773812"/>
            <a:ext cx="708956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Hinhvuong</a:t>
            </a:r>
            <a:endParaRPr lang="en-US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 4 [FD 200 RT 90]</a:t>
            </a:r>
          </a:p>
          <a:p>
            <a:pPr algn="l"/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b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Lưu lại và đóng cửa sổ soạn thảo</a:t>
            </a:r>
          </a:p>
          <a:p>
            <a:pPr algn="l"/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Gõ lệnh </a:t>
            </a:r>
            <a:r>
              <a:rPr lang="en-SG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inhvuong trong ngăn lệnh để thực hiện thủ tục Hinhvuong</a:t>
            </a:r>
          </a:p>
          <a:p>
            <a:br>
              <a:rPr lang="vi-VN" b="0" i="0" dirty="0">
                <a:effectLst/>
                <a:latin typeface="OpenSans"/>
              </a:rPr>
            </a:br>
            <a:br>
              <a:rPr lang="vi-VN" b="0" i="0" dirty="0">
                <a:effectLst/>
                <a:latin typeface="OpenSans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100683"/>
      </p:ext>
    </p:extLst>
  </p:cSld>
  <p:clrMapOvr>
    <a:masterClrMapping/>
  </p:clrMapOvr>
  <p:transition advClick="0" advTm="359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37DC1F-D09C-41B6-B346-9DD275E1A8EA}"/>
              </a:ext>
            </a:extLst>
          </p:cNvPr>
          <p:cNvGrpSpPr/>
          <p:nvPr/>
        </p:nvGrpSpPr>
        <p:grpSpPr>
          <a:xfrm>
            <a:off x="1066800" y="685800"/>
            <a:ext cx="10210800" cy="584775"/>
            <a:chOff x="1746677" y="1938740"/>
            <a:chExt cx="9435615" cy="584775"/>
          </a:xfrm>
        </p:grpSpPr>
        <p:pic>
          <p:nvPicPr>
            <p:cNvPr id="4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C760196B-86CD-4DBA-A903-CA308ED9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677" y="2075766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FD1EFB73-4BAA-4935-95F8-D552D9578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640" y="1938740"/>
              <a:ext cx="90796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Lưu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thêm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tệp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Cacthutuc.lgo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có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47F1CE-E3B8-47A8-8E0D-0900BD82E5D7}"/>
              </a:ext>
            </a:extLst>
          </p:cNvPr>
          <p:cNvSpPr>
            <a:spLocks/>
          </p:cNvSpPr>
          <p:nvPr/>
        </p:nvSpPr>
        <p:spPr bwMode="auto">
          <a:xfrm>
            <a:off x="1600200" y="1291811"/>
            <a:ext cx="759362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Hinhvuong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Cacthutuc.lgo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66C99-CF81-481E-BCFE-B297D4F44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31" y="1845015"/>
            <a:ext cx="9192538" cy="4120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735341"/>
      </p:ext>
    </p:extLst>
  </p:cSld>
  <p:clrMapOvr>
    <a:masterClrMapping/>
  </p:clrMapOvr>
  <p:transition advClick="0" advTm="270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EB9DAEA8-F24C-4CD3-9DF9-BB51E42BAD3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6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328"/>
    </mc:Choice>
    <mc:Fallback>
      <p:transition spd="slow" advClick="0" advTm="6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60325"/>
            <a:ext cx="3657600" cy="365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1238071"/>
            <a:ext cx="10506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7200" b="1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4096B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618884"/>
      </p:ext>
    </p:extLst>
  </p:cSld>
  <p:clrMapOvr>
    <a:masterClrMapping/>
  </p:clrMapOvr>
  <p:transition advClick="0" advTm="4995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1395220"/>
            <a:ext cx="861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4096B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60325"/>
            <a:ext cx="3657600" cy="365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04352"/>
      </p:ext>
    </p:extLst>
  </p:cSld>
  <p:clrMapOvr>
    <a:masterClrMapping/>
  </p:clrMapOvr>
  <p:transition advClick="0" advTm="2594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A733CB-12EA-4734-A270-5224FCF9B17E}"/>
              </a:ext>
            </a:extLst>
          </p:cNvPr>
          <p:cNvSpPr txBox="1"/>
          <p:nvPr/>
        </p:nvSpPr>
        <p:spPr>
          <a:xfrm>
            <a:off x="1168624" y="685800"/>
            <a:ext cx="399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(SGK/96)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034FF4-0B7B-43E9-A108-9631592658A9}"/>
              </a:ext>
            </a:extLst>
          </p:cNvPr>
          <p:cNvSpPr txBox="1">
            <a:spLocks/>
          </p:cNvSpPr>
          <p:nvPr/>
        </p:nvSpPr>
        <p:spPr>
          <a:xfrm>
            <a:off x="1204910" y="1643349"/>
            <a:ext cx="10377490" cy="4343401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thủ tục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ongtuyet8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vẽ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tuyết 8 cánh như hình 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/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thủ tục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ongtuyet8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tệp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Cacthutuc.lgo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đó thoát khỏi Logo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Logo</a:t>
            </a:r>
          </a:p>
          <a:p>
            <a:pPr marL="0" indent="0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Nạp tệp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Cacthutuc.lgo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sử dụng các thủ tục đã lưu</a:t>
            </a:r>
          </a:p>
          <a:p>
            <a:pPr>
              <a:buFont typeface="Arial"/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 Thực hiện các thủ tục: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amgiac,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inhvuong,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ongtuyet8.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7642A6-DAF0-43EC-B216-F1A47AFB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43349"/>
            <a:ext cx="16859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108033"/>
      </p:ext>
    </p:extLst>
  </p:cSld>
  <p:clrMapOvr>
    <a:masterClrMapping/>
  </p:clrMapOvr>
  <p:transition advClick="0" advTm="318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A733CB-12EA-4734-A270-5224FCF9B17E}"/>
              </a:ext>
            </a:extLst>
          </p:cNvPr>
          <p:cNvSpPr txBox="1"/>
          <p:nvPr/>
        </p:nvSpPr>
        <p:spPr>
          <a:xfrm>
            <a:off x="3124200" y="533400"/>
            <a:ext cx="659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THỰC 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B3F08-18B8-420E-AA82-B3800486A278}"/>
              </a:ext>
            </a:extLst>
          </p:cNvPr>
          <p:cNvSpPr txBox="1"/>
          <p:nvPr/>
        </p:nvSpPr>
        <p:spPr>
          <a:xfrm>
            <a:off x="819149" y="1190229"/>
            <a:ext cx="11201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 tục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Bongtuyet8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edit “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Bongtuyet8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Enter,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Bongtuyet8</a:t>
            </a:r>
          </a:p>
          <a:p>
            <a:pPr algn="l"/>
            <a:r>
              <a:rPr lang="vi-VN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 8[ FD 100 </a:t>
            </a:r>
            <a:r>
              <a:rPr lang="vi-VN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REPEAT 6 [FD 15 BK 15 RT 60]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BK 100 RT 45]</a:t>
            </a:r>
          </a:p>
          <a:p>
            <a:pPr algn="l"/>
            <a:r>
              <a:rPr lang="vi-VN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end.</a:t>
            </a:r>
          </a:p>
          <a:p>
            <a:pPr marL="457200" indent="-457200" algn="l">
              <a:buFontTx/>
              <a:buChar char="-"/>
            </a:pP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 tục em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nháy chọn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File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chọn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Save and Exit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Save “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Cacthutuc.lgo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Enter.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Logo.</a:t>
            </a:r>
            <a:endParaRPr lang="vi-VN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Em nháy đúp c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huột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vào biểu tượng phần mềm Logo trên màn hình máy tính để khởi động phần mềm.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d) Để nạp t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ệp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Cacthutuc.lgo, em gõ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Load "Cacthutuc.lgo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 ngăn gõ lệnh.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e) Để thực hiện thủ tục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amgiac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gõ lệnh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amgiac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ngăn gõ lệnh.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thủ tục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inhvuong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gõ lệnh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inhvuong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ngăn gõ lệnh.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thủ tục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ongtuyet8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gõ lệnh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ongtuyet8 </a:t>
            </a:r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ngăn gõ lệnh.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485973"/>
      </p:ext>
    </p:extLst>
  </p:cSld>
  <p:clrMapOvr>
    <a:masterClrMapping/>
  </p:clrMapOvr>
  <p:transition advClick="0" advTm="10529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034FF4-0B7B-43E9-A108-9631592658A9}"/>
              </a:ext>
            </a:extLst>
          </p:cNvPr>
          <p:cNvSpPr txBox="1">
            <a:spLocks/>
          </p:cNvSpPr>
          <p:nvPr/>
        </p:nvSpPr>
        <p:spPr>
          <a:xfrm>
            <a:off x="1104899" y="1447799"/>
            <a:ext cx="9982200" cy="646331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BAF62"/>
              </a:buClr>
              <a:buSzPct val="115000"/>
              <a:buFont typeface="Arial"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BAF62"/>
              </a:buClr>
              <a:buSzPct val="115000"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62ABD-3662-47C8-8A5E-1A5335342C5C}"/>
              </a:ext>
            </a:extLst>
          </p:cNvPr>
          <p:cNvSpPr txBox="1"/>
          <p:nvPr/>
        </p:nvSpPr>
        <p:spPr>
          <a:xfrm>
            <a:off x="3581400" y="73994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18FDE-4F72-429B-BD22-20A53F2DAD31}"/>
              </a:ext>
            </a:extLst>
          </p:cNvPr>
          <p:cNvSpPr txBox="1"/>
          <p:nvPr/>
        </p:nvSpPr>
        <p:spPr>
          <a:xfrm>
            <a:off x="1104899" y="199361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a) Để lưu thủ tục vào tệp Cacthutuc.lgo, em phải gõ lệnh gì?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CE9D0-C86A-4190-9E98-84ECC0BD784C}"/>
              </a:ext>
            </a:extLst>
          </p:cNvPr>
          <p:cNvSpPr txBox="1"/>
          <p:nvPr/>
        </p:nvSpPr>
        <p:spPr>
          <a:xfrm>
            <a:off x="1104899" y="3407576"/>
            <a:ext cx="92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b) Để nạp tệp Cacthutuc.lgo, em phải gõ lệnh gì?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31EFB-D0AA-44F6-BAD5-1B51E3422EDF}"/>
              </a:ext>
            </a:extLst>
          </p:cNvPr>
          <p:cNvSpPr txBox="1"/>
          <p:nvPr/>
        </p:nvSpPr>
        <p:spPr>
          <a:xfrm>
            <a:off x="1447800" y="4119398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27B53-450C-4BD4-A112-3A52BCA68410}"/>
              </a:ext>
            </a:extLst>
          </p:cNvPr>
          <p:cNvSpPr txBox="1"/>
          <p:nvPr/>
        </p:nvSpPr>
        <p:spPr>
          <a:xfrm>
            <a:off x="1524000" y="2661657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4C5C2-8C61-45ED-9D8A-1507404BF768}"/>
              </a:ext>
            </a:extLst>
          </p:cNvPr>
          <p:cNvSpPr txBox="1"/>
          <p:nvPr/>
        </p:nvSpPr>
        <p:spPr>
          <a:xfrm>
            <a:off x="3581400" y="2620699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Save “Cacthutuc.lgo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9D7FCF-112B-4334-B353-D40B7D6EC1B4}"/>
              </a:ext>
            </a:extLst>
          </p:cNvPr>
          <p:cNvSpPr txBox="1"/>
          <p:nvPr/>
        </p:nvSpPr>
        <p:spPr>
          <a:xfrm>
            <a:off x="3352799" y="4075623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Load “Cacthutuc.lgo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733CB-12EA-4734-A270-5224FCF9B17E}"/>
              </a:ext>
            </a:extLst>
          </p:cNvPr>
          <p:cNvSpPr txBox="1"/>
          <p:nvPr/>
        </p:nvSpPr>
        <p:spPr>
          <a:xfrm>
            <a:off x="1104899" y="705534"/>
            <a:ext cx="399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(SGK/97)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637726"/>
      </p:ext>
    </p:extLst>
  </p:cSld>
  <p:clrMapOvr>
    <a:masterClrMapping/>
  </p:clrMapOvr>
  <p:transition advClick="0" advTm="260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24000"/>
            <a:ext cx="1295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4096B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60325"/>
            <a:ext cx="3657600" cy="365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54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1" advClick="0" advTm="6071">
        <p:fade/>
      </p:transition>
    </mc:Choice>
    <mc:Fallback>
      <p:transition advClick="0" advTm="6071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37DC1F-D09C-41B6-B346-9DD275E1A8EA}"/>
              </a:ext>
            </a:extLst>
          </p:cNvPr>
          <p:cNvGrpSpPr/>
          <p:nvPr/>
        </p:nvGrpSpPr>
        <p:grpSpPr>
          <a:xfrm>
            <a:off x="1066800" y="438086"/>
            <a:ext cx="9435616" cy="1077218"/>
            <a:chOff x="1746677" y="1938740"/>
            <a:chExt cx="9435615" cy="1077218"/>
          </a:xfrm>
        </p:grpSpPr>
        <p:pic>
          <p:nvPicPr>
            <p:cNvPr id="4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C760196B-86CD-4DBA-A903-CA308ED9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677" y="2075766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FD1EFB73-4BAA-4935-95F8-D552D9578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640" y="1938740"/>
              <a:ext cx="907965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1: Xem, sửa và lưu lại những sửa chữa trong một thủ tục bằng lệnh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Edit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08FEFFE-2AB1-4D2A-A4D1-B3434DB26ACB}"/>
              </a:ext>
            </a:extLst>
          </p:cNvPr>
          <p:cNvSpPr txBox="1"/>
          <p:nvPr/>
        </p:nvSpPr>
        <p:spPr>
          <a:xfrm>
            <a:off x="952500" y="1515304"/>
            <a:ext cx="106299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Nạp tệp Cacthutuc.lgo gõ lệnh </a:t>
            </a:r>
            <a:r>
              <a:rPr lang="vi-VN" sz="3200" b="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Edit "Tamgiac</a:t>
            </a:r>
            <a:r>
              <a:rPr lang="vi-VN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xuất hiện cửa sổ soạn thảo với nội dung thủ tục Tamgiac đã có như hình bên dưới: </a:t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431345-A688-4004-86CA-398669C9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6248400" cy="314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715466"/>
      </p:ext>
    </p:extLst>
  </p:cSld>
  <p:clrMapOvr>
    <a:masterClrMapping/>
  </p:clrMapOvr>
  <p:transition advClick="0" advTm="276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BCD3579D-C2E4-455C-B1F5-9CFCB53827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68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999"/>
    </mc:Choice>
    <mc:Fallback>
      <p:transition spd="slow" advClick="0" advTm="4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37DC1F-D09C-41B6-B346-9DD275E1A8EA}"/>
              </a:ext>
            </a:extLst>
          </p:cNvPr>
          <p:cNvGrpSpPr/>
          <p:nvPr/>
        </p:nvGrpSpPr>
        <p:grpSpPr>
          <a:xfrm>
            <a:off x="1066800" y="438086"/>
            <a:ext cx="9435616" cy="1077218"/>
            <a:chOff x="1746677" y="1938740"/>
            <a:chExt cx="9435615" cy="1077218"/>
          </a:xfrm>
        </p:grpSpPr>
        <p:pic>
          <p:nvPicPr>
            <p:cNvPr id="4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C760196B-86CD-4DBA-A903-CA308ED9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677" y="2075766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FD1EFB73-4BAA-4935-95F8-D552D9578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640" y="1938740"/>
              <a:ext cx="907965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2: Xem, sửa và lưu lại những sửa chữa trong một thủ tục bằng nút lệnh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Edall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828798"/>
            <a:ext cx="5944430" cy="4077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798"/>
            <a:ext cx="5104773" cy="3930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035169"/>
      </p:ext>
    </p:extLst>
  </p:cSld>
  <p:clrMapOvr>
    <a:masterClrMapping/>
  </p:clrMapOvr>
  <p:transition advClick="0" advTm="29857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6">
            <a:hlinkClick r:id="" action="ppaction://media"/>
            <a:extLst>
              <a:ext uri="{FF2B5EF4-FFF2-40B4-BE49-F238E27FC236}">
                <a16:creationId xmlns:a16="http://schemas.microsoft.com/office/drawing/2014/main" id="{D04D0CBF-835E-4DD8-B156-C7F4ACBAA3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86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325"/>
    </mc:Choice>
    <mc:Fallback>
      <p:transition spd="slow" advClick="0" advTm="2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A733CB-12EA-4734-A270-5224FCF9B17E}"/>
              </a:ext>
            </a:extLst>
          </p:cNvPr>
          <p:cNvSpPr txBox="1"/>
          <p:nvPr/>
        </p:nvSpPr>
        <p:spPr>
          <a:xfrm>
            <a:off x="4894297" y="801468"/>
            <a:ext cx="399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034FF4-0B7B-43E9-A108-9631592658A9}"/>
              </a:ext>
            </a:extLst>
          </p:cNvPr>
          <p:cNvSpPr txBox="1">
            <a:spLocks/>
          </p:cNvSpPr>
          <p:nvPr/>
        </p:nvSpPr>
        <p:spPr>
          <a:xfrm>
            <a:off x="1104899" y="1447799"/>
            <a:ext cx="9982200" cy="646331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BAF62"/>
              </a:buClr>
              <a:buSzPct val="115000"/>
              <a:buFont typeface="Arial"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BAF62"/>
              </a:buClr>
              <a:buSzPct val="115000"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F24B3-BAC1-4AF4-850B-7D69D05A03B9}"/>
              </a:ext>
            </a:extLst>
          </p:cNvPr>
          <p:cNvSpPr txBox="1"/>
          <p:nvPr/>
        </p:nvSpPr>
        <p:spPr>
          <a:xfrm>
            <a:off x="1295400" y="1793449"/>
            <a:ext cx="106299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Các thủ tục sau khi tạo ra cần được lưu vào một tệp bằng lệnh Save "&lt;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ên tệp&gt;.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Để sử dụng cá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thủ tục đã lưu, dùng lệnh Load "&lt;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ên tệp&gt;.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Thực hiện một thủ tục gõ &lt;Tên thủ tục&gt;.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&lt;Tên tệp&gt;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Do em tự đặt, viết liền, không có dấu, có ít nhất một chữ cái.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Em nên đặt tên tệp sao cho 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mở và dễ nhớ.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149158"/>
      </p:ext>
    </p:extLst>
  </p:cSld>
  <p:clrMapOvr>
    <a:masterClrMapping/>
  </p:clrMapOvr>
  <p:transition advClick="0" advTm="337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6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6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285008" y="1298038"/>
            <a:ext cx="10048628" cy="169913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altLang="vi-V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câu lệnh đúng để viết thủ tục vẽ hình tam giác?</a:t>
            </a:r>
          </a:p>
          <a:p>
            <a:pPr marL="609600" indent="-609600">
              <a:buFont typeface="Wingdings 2" panose="05020102010507070707" pitchFamily="18" charset="2"/>
              <a:buNone/>
            </a:pP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6416" y="309742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sp>
        <p:nvSpPr>
          <p:cNvPr id="13" name="Hình chữ nhật 1">
            <a:extLst>
              <a:ext uri="{FF2B5EF4-FFF2-40B4-BE49-F238E27FC236}">
                <a16:creationId xmlns:a16="http://schemas.microsoft.com/office/drawing/2014/main" id="{7B7426C1-0030-4F85-9D69-5AC0CFA3D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123849"/>
            <a:ext cx="84089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edit “tam </a:t>
            </a:r>
            <a:r>
              <a:rPr lang="en-US" altLang="vi-VN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2.	edit “</a:t>
            </a:r>
            <a:r>
              <a:rPr lang="en-US" altLang="vi-VN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tamgiac</a:t>
            </a:r>
            <a:endParaRPr lang="en-US" alt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3.	edit “tam </a:t>
            </a:r>
            <a:r>
              <a:rPr lang="en-US" altLang="vi-VN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giac</a:t>
            </a:r>
            <a:endParaRPr lang="vi-VN" alt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624997-96CF-494D-BED4-5261AF52AB5E}"/>
              </a:ext>
            </a:extLst>
          </p:cNvPr>
          <p:cNvSpPr/>
          <p:nvPr/>
        </p:nvSpPr>
        <p:spPr>
          <a:xfrm>
            <a:off x="3775761" y="3594817"/>
            <a:ext cx="832514" cy="6277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978285"/>
      </p:ext>
    </p:extLst>
  </p:cSld>
  <p:clrMapOvr>
    <a:masterClrMapping/>
  </p:clrMapOvr>
  <p:transition advClick="0" advTm="142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6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6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371600" y="1298038"/>
            <a:ext cx="9962036" cy="169913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vi-VN" sz="36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altLang="vi-V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Một thủ tục trong Logo gồm mấy phần? Kể tên?</a:t>
            </a:r>
          </a:p>
          <a:p>
            <a:pPr marL="609600" indent="-609600">
              <a:buFont typeface="Wingdings 2" panose="05020102010507070707" pitchFamily="18" charset="2"/>
              <a:buNone/>
            </a:pP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6416" y="309742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869C23A-631C-4875-929D-0BAD9E8E9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274" y="2844225"/>
            <a:ext cx="5667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Một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rgbClr val="274F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Hình chữ nhật 1">
            <a:extLst>
              <a:ext uri="{FF2B5EF4-FFF2-40B4-BE49-F238E27FC236}">
                <a16:creationId xmlns:a16="http://schemas.microsoft.com/office/drawing/2014/main" id="{92159C5D-4F6E-4A63-BBDF-4E27A5690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934" y="3648520"/>
            <a:ext cx="53262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Đầu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&lt;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Thân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Kết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vi-VN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252305"/>
      </p:ext>
    </p:extLst>
  </p:cSld>
  <p:clrMapOvr>
    <a:masterClrMapping/>
  </p:clrMapOvr>
  <p:transition advClick="0" advTm="240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6" y="56568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636" y="5986772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371600" y="1298038"/>
            <a:ext cx="9962036" cy="169913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None/>
            </a:pPr>
            <a:r>
              <a:rPr lang="en-US" altLang="vi-VN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altLang="vi-V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Viết thủ tục để vẽ hình tam giác? (Cạnh 100 bước)</a:t>
            </a:r>
          </a:p>
          <a:p>
            <a:pPr marL="609600" indent="-609600">
              <a:buFont typeface="Wingdings 2" panose="05020102010507070707" pitchFamily="18" charset="2"/>
              <a:buNone/>
            </a:pP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6416" y="309742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396CB63-6429-48BD-8337-00B3653CD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051327"/>
            <a:ext cx="5993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vi-VN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Thủ</a:t>
            </a:r>
            <a:r>
              <a:rPr lang="en-US" alt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giác :</a:t>
            </a:r>
          </a:p>
        </p:txBody>
      </p:sp>
      <p:sp>
        <p:nvSpPr>
          <p:cNvPr id="18" name="Hình chữ nhật 1">
            <a:extLst>
              <a:ext uri="{FF2B5EF4-FFF2-40B4-BE49-F238E27FC236}">
                <a16:creationId xmlns:a16="http://schemas.microsoft.com/office/drawing/2014/main" id="{EB5B48E0-36C1-4568-8BC8-C33C44566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97" y="3778183"/>
            <a:ext cx="47456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Tamgiac</a:t>
            </a:r>
            <a:endParaRPr lang="en-US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3[FD 100 RT 120]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vi-VN" altLang="vi-VN" sz="3200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371159"/>
      </p:ext>
    </p:extLst>
  </p:cSld>
  <p:clrMapOvr>
    <a:masterClrMapping/>
  </p:clrMapOvr>
  <p:transition advClick="0" advTm="125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6">
            <a:extLst>
              <a:ext uri="{FF2B5EF4-FFF2-40B4-BE49-F238E27FC236}">
                <a16:creationId xmlns:a16="http://schemas.microsoft.com/office/drawing/2014/main" id="{133E6CC7-1DE0-4567-96F3-516FF9BFAE74}"/>
              </a:ext>
            </a:extLst>
          </p:cNvPr>
          <p:cNvSpPr txBox="1"/>
          <p:nvPr/>
        </p:nvSpPr>
        <p:spPr>
          <a:xfrm>
            <a:off x="3810000" y="816964"/>
            <a:ext cx="5122310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3943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 HỌC LỚP 5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3943C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33">
            <a:extLst>
              <a:ext uri="{FF2B5EF4-FFF2-40B4-BE49-F238E27FC236}">
                <a16:creationId xmlns:a16="http://schemas.microsoft.com/office/drawing/2014/main" id="{85119178-BD21-4BC5-A729-B336862D951B}"/>
              </a:ext>
            </a:extLst>
          </p:cNvPr>
          <p:cNvSpPr txBox="1"/>
          <p:nvPr/>
        </p:nvSpPr>
        <p:spPr>
          <a:xfrm>
            <a:off x="402795" y="2907583"/>
            <a:ext cx="1150620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4: </a:t>
            </a:r>
            <a:r>
              <a:rPr kumimoji="0" lang="en-US" altLang="zh-CN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Thủ</a:t>
            </a: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tục</a:t>
            </a: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logo (</a:t>
            </a:r>
            <a:r>
              <a:rPr lang="en-US" altLang="zh-CN" sz="5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altLang="zh-CN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iếp</a:t>
            </a: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altLang="zh-CN" sz="5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DFD363C-44A5-45D8-810E-C1C29FBE32DA}"/>
              </a:ext>
            </a:extLst>
          </p:cNvPr>
          <p:cNvSpPr txBox="1"/>
          <p:nvPr/>
        </p:nvSpPr>
        <p:spPr>
          <a:xfrm>
            <a:off x="2133600" y="1617179"/>
            <a:ext cx="9135163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4 – THẾ GIỚI LOGO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693FFFB6-106F-4462-ADE1-58EC3814170E}"/>
              </a:ext>
            </a:extLst>
          </p:cNvPr>
          <p:cNvSpPr txBox="1"/>
          <p:nvPr/>
        </p:nvSpPr>
        <p:spPr>
          <a:xfrm>
            <a:off x="1897532" y="3962400"/>
            <a:ext cx="8396935" cy="8002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SGK </a:t>
            </a:r>
            <a:r>
              <a:rPr kumimoji="0" lang="en-US" altLang="zh-CN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trang</a:t>
            </a: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94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79073"/>
      </p:ext>
    </p:extLst>
  </p:cSld>
  <p:clrMapOvr>
    <a:masterClrMapping/>
  </p:clrMapOvr>
  <p:transition advClick="0" advTm="186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FB62ED-B165-47BA-B5B3-20AE36036EB8}"/>
              </a:ext>
            </a:extLst>
          </p:cNvPr>
          <p:cNvSpPr txBox="1"/>
          <p:nvPr/>
        </p:nvSpPr>
        <p:spPr>
          <a:xfrm>
            <a:off x="3271607" y="1600200"/>
            <a:ext cx="6248400" cy="800106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C2470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C2470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C24704">
                        <a:shade val="65000"/>
                        <a:satMod val="130000"/>
                      </a:srgbClr>
                    </a:gs>
                    <a:gs pos="92000">
                      <a:srgbClr val="C24704">
                        <a:shade val="50000"/>
                        <a:satMod val="120000"/>
                      </a:srgbClr>
                    </a:gs>
                    <a:gs pos="100000">
                      <a:srgbClr val="C2470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400" b="1" i="0" u="none" strike="noStrike" kern="1200" cap="all" spc="0" normalizeH="0" baseline="0" noProof="0" dirty="0">
              <a:ln w="0"/>
              <a:gradFill flip="none">
                <a:gsLst>
                  <a:gs pos="0">
                    <a:srgbClr val="C24704">
                      <a:tint val="75000"/>
                      <a:shade val="75000"/>
                      <a:satMod val="170000"/>
                    </a:srgbClr>
                  </a:gs>
                  <a:gs pos="49000">
                    <a:srgbClr val="C24704">
                      <a:tint val="88000"/>
                      <a:shade val="65000"/>
                      <a:satMod val="172000"/>
                    </a:srgbClr>
                  </a:gs>
                  <a:gs pos="50000">
                    <a:srgbClr val="C24704">
                      <a:shade val="65000"/>
                      <a:satMod val="130000"/>
                    </a:srgbClr>
                  </a:gs>
                  <a:gs pos="92000">
                    <a:srgbClr val="C24704">
                      <a:shade val="50000"/>
                      <a:satMod val="120000"/>
                    </a:srgbClr>
                  </a:gs>
                  <a:gs pos="100000">
                    <a:srgbClr val="C2470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01904-C41D-4769-987A-D49443CF57DB}"/>
              </a:ext>
            </a:extLst>
          </p:cNvPr>
          <p:cNvSpPr txBox="1"/>
          <p:nvPr/>
        </p:nvSpPr>
        <p:spPr>
          <a:xfrm>
            <a:off x="1676400" y="2667000"/>
            <a:ext cx="9296400" cy="67699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thủ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Logo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tệp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;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A093FE02-ABC4-41D0-A039-A7B7148AC4E0}"/>
              </a:ext>
            </a:extLst>
          </p:cNvPr>
          <p:cNvSpPr txBox="1"/>
          <p:nvPr/>
        </p:nvSpPr>
        <p:spPr>
          <a:xfrm>
            <a:off x="1676400" y="4132422"/>
            <a:ext cx="9438815" cy="67699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thêm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thủ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tệp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;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AD495-A929-4503-902C-0ACEE5D70E48}"/>
              </a:ext>
            </a:extLst>
          </p:cNvPr>
          <p:cNvSpPr txBox="1"/>
          <p:nvPr/>
        </p:nvSpPr>
        <p:spPr>
          <a:xfrm>
            <a:off x="1663909" y="3399711"/>
            <a:ext cx="9296400" cy="67699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gọi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thủ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tệp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;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384915"/>
      </p:ext>
    </p:extLst>
  </p:cSld>
  <p:clrMapOvr>
    <a:masterClrMapping/>
  </p:clrMapOvr>
  <p:transition advClick="0" advTm="192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1395220"/>
            <a:ext cx="861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7200" b="1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7200" b="1" dirty="0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4096B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7200" b="1" i="0" strike="noStrike" kern="1200" cap="none" spc="0" normalizeH="0" baseline="0" noProof="0" dirty="0">
              <a:ln w="22225">
                <a:solidFill>
                  <a:srgbClr val="4096B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60325"/>
            <a:ext cx="3657600" cy="365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862201"/>
      </p:ext>
    </p:extLst>
  </p:cSld>
  <p:clrMapOvr>
    <a:masterClrMapping/>
  </p:clrMapOvr>
  <p:transition advClick="0" advTm="6212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37DC1F-D09C-41B6-B346-9DD275E1A8EA}"/>
              </a:ext>
            </a:extLst>
          </p:cNvPr>
          <p:cNvGrpSpPr/>
          <p:nvPr/>
        </p:nvGrpSpPr>
        <p:grpSpPr>
          <a:xfrm>
            <a:off x="981702" y="838200"/>
            <a:ext cx="9435616" cy="584775"/>
            <a:chOff x="1746677" y="1938740"/>
            <a:chExt cx="9435615" cy="584775"/>
          </a:xfrm>
        </p:grpSpPr>
        <p:pic>
          <p:nvPicPr>
            <p:cNvPr id="4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C760196B-86CD-4DBA-A903-CA308ED9B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677" y="2075766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FD1EFB73-4BAA-4935-95F8-D552D9578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640" y="1938740"/>
              <a:ext cx="90796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>
                  <a:solidFill>
                    <a:srgbClr val="002060"/>
                  </a:solidFill>
                  <a:latin typeface="Times New Roman" pitchFamily="18" charset="0"/>
                </a:rPr>
                <a:t>1</a:t>
              </a:r>
              <a:r>
                <a:rPr kumimoji="0" lang="en-US" sz="3200" b="1" i="0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: </a:t>
              </a:r>
              <a:r>
                <a:rPr kumimoji="0" lang="en-US" sz="3200" b="1" i="0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</a:rPr>
                <a:t>Thực hiện một thủ tục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6" name="Text Box 19">
            <a:extLst>
              <a:ext uri="{FF2B5EF4-FFF2-40B4-BE49-F238E27FC236}">
                <a16:creationId xmlns:a16="http://schemas.microsoft.com/office/drawing/2014/main" id="{9BBBE67C-83F7-4997-8649-95743D4F3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782395"/>
            <a:ext cx="92964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vi-VN" dirty="0" err="1">
                <a:latin typeface="Times New Roman" panose="02020603050405020304" pitchFamily="18" charset="0"/>
              </a:rPr>
              <a:t>Khởi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động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b="1" dirty="0">
                <a:latin typeface="Times New Roman" panose="02020603050405020304" pitchFamily="18" charset="0"/>
              </a:rPr>
              <a:t>Logo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marL="457200" indent="-457200" algn="just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vi-VN" dirty="0" err="1">
                <a:latin typeface="Times New Roman" panose="02020603050405020304" pitchFamily="18" charset="0"/>
              </a:rPr>
              <a:t>Thực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hiện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thủ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tục</a:t>
            </a:r>
            <a:r>
              <a:rPr lang="en-US" altLang="vi-VN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Tamgiac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marL="457200" indent="-457200" algn="just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vi-VN" dirty="0" err="1">
                <a:latin typeface="Times New Roman" panose="02020603050405020304" pitchFamily="18" charset="0"/>
              </a:rPr>
              <a:t>Gõ</a:t>
            </a:r>
            <a:r>
              <a:rPr lang="en-US" altLang="vi-VN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Tamgiac</a:t>
            </a:r>
            <a:r>
              <a:rPr lang="en-US" altLang="vi-VN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vào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ngăn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gõ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lệnh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rồi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nhấn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phím</a:t>
            </a:r>
            <a:r>
              <a:rPr lang="en-US" altLang="vi-VN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Enter</a:t>
            </a:r>
          </a:p>
          <a:p>
            <a:pPr marL="457200" indent="-457200" algn="just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vi-VN" dirty="0" err="1">
                <a:latin typeface="Times New Roman" panose="02020603050405020304" pitchFamily="18" charset="0"/>
              </a:rPr>
              <a:t>Quan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sát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kết</a:t>
            </a:r>
            <a:r>
              <a:rPr lang="en-US" altLang="vi-VN" dirty="0"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</a:rPr>
              <a:t>quả</a:t>
            </a:r>
            <a:r>
              <a:rPr lang="en-US" altLang="vi-VN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ClrTx/>
              <a:buSzTx/>
              <a:buNone/>
            </a:pP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tam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xuất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chơi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soạn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tục</a:t>
            </a:r>
            <a:r>
              <a:rPr lang="en-US" altLang="vi-VN" dirty="0">
                <a:latin typeface="Times New Roman" panose="02020603050405020304" pitchFamily="18" charset="0"/>
                <a:sym typeface="Wingdings" panose="05000000000000000000" pitchFamily="2" charset="2"/>
              </a:rPr>
              <a:t> tam </a:t>
            </a:r>
            <a:r>
              <a:rPr lang="en-US" altLang="vi-VN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altLang="vi-VN"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817428"/>
      </p:ext>
    </p:extLst>
  </p:cSld>
  <p:clrMapOvr>
    <a:masterClrMapping/>
  </p:clrMapOvr>
  <p:transition advClick="0" advTm="260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64670998"/>
  <p:tag name="ISPRING_UUID" val="{F6B7B933-5C8C-4398-A22A-9C430AFACF3F}"/>
  <p:tag name="ISPRING_RESOURCE_FOLDER" val="D:\MỸ HẠNH\GIÁO ÁN\GA online\TUẦN 25\Tin5_Tuan25_Thu tuc trong logo (tiếp theo)\"/>
  <p:tag name="ISPRING_PRESENTATION_PATH" val="D:\MỸ HẠNH\GIÁO ÁN\GA online\TUẦN 25\Tin5_Tuan25_Thu tuc trong logo (tiếp theo).pptx"/>
  <p:tag name="ISPRING_PROJECT_VERSION" val="9"/>
  <p:tag name="ISPRING_PROJECT_FOLDER_UPDATED" val="1"/>
  <p:tag name="ISPRING_SCREEN_RECS_UPDATED" val="D:\MỸ HẠNH\GIÁO ÁN\GA online\TUẦN 25\Tin5_Tuan25_Thu tuc trong logo (tiếp theo)\"/>
  <p:tag name="FLASHSPRING_ZOOM_TAG" val="50"/>
  <p:tag name="ISPRING_PRESENTATION_INFO_2" val="&lt;?xml version=&quot;1.0&quot; encoding=&quot;UTF-8&quot; standalone=&quot;no&quot; ?&gt;&#10;&lt;presentation2&gt;&#10;&#10;  &lt;slides&gt;&#10;    &lt;slide id=&quot;{9979F25A-E63F-499E-8489-36EA1AEFC372}&quot; pptId=&quot;445&quot;/&gt;&#10;    &lt;slide id=&quot;{EAC1E56D-A10E-4E94-84AB-F71703EBC3D4}&quot; pptId=&quot;375&quot;/&gt;&#10;    &lt;slide id=&quot;{0CE7E4F2-E498-401B-8AF3-35C3EF16D581}&quot; pptId=&quot;329&quot;/&gt;&#10;    &lt;slide id=&quot;{E8D53BA8-B32E-4CE8-B7C0-72015D971FA7}&quot; pptId=&quot;392&quot;/&gt;&#10;    &lt;slide id=&quot;{D58BB504-FD0C-439C-9D13-CA6BC6596495}&quot; pptId=&quot;393&quot;/&gt;&#10;    &lt;slide id=&quot;{A0993249-ED87-405E-94C2-31F5B392064C}&quot; pptId=&quot;376&quot;/&gt;&#10;    &lt;slide id=&quot;{42CBD76E-EC40-417D-BC8F-1979691E1E7A}&quot; pptId=&quot;377&quot;/&gt;&#10;    &lt;slide id=&quot;{ABE9FFF4-8BA5-4D46-9ACC-648109E9B781}&quot; pptId=&quot;374&quot;/&gt;&#10;    &lt;slide id=&quot;{480D731A-7C60-44F0-9482-C73A66600174}&quot; pptId=&quot;395&quot;/&gt;&#10;    &lt;slide id=&quot;{3F896C17-147A-4550-A173-466E940FC761}&quot; pptId=&quot;359&quot;/&gt;&#10;    &lt;slide id=&quot;{73FF8ECD-874F-4640-A466-C620757C3D8F}&quot; pptId=&quot;396&quot;/&gt;&#10;    &lt;slide id=&quot;{040ED963-F89D-439C-84EE-0365E9D4F389}&quot; pptId=&quot;446&quot;/&gt;&#10;    &lt;slide id=&quot;{3EFDD0F6-847C-464A-BF4C-45C1DE3243C5}&quot; pptId=&quot;360&quot;/&gt;&#10;    &lt;slide id=&quot;{38003483-4160-460B-9F1B-3C05645D5552}&quot; pptId=&quot;397&quot;/&gt;&#10;    &lt;slide id=&quot;{D0A71B06-EBDC-4C6E-8438-1DEF5E45082E}&quot; pptId=&quot;384&quot;/&gt;&#10;    &lt;slide id=&quot;{2036C2C6-2F0D-4596-84DC-BE1488EC3E97}&quot; pptId=&quot;398&quot;/&gt;&#10;    &lt;slide id=&quot;{73702359-50A3-4B0D-A0B0-8EB32725E2F2}&quot; pptId=&quot;410&quot;/&gt;&#10;    &lt;slide id=&quot;{FC284AE2-CCC8-480B-9553-8A8CBE97AF27}&quot; pptId=&quot;447&quot;/&gt;&#10;    &lt;slide id=&quot;{E2638654-B9B2-4A8C-A438-805B82AB87FF}&quot; pptId=&quot;409&quot;/&gt;&#10;    &lt;slide id=&quot;{E2DFE94D-5672-431D-84A6-D84CC92E3E0B}&quot; pptId=&quot;402&quot;/&gt;&#10;    &lt;slide id=&quot;{17371383-FA77-41E3-94B1-2E425033849A}&quot; pptId=&quot;403&quot;/&gt;&#10;    &lt;slide id=&quot;{97CA9966-9667-4DB2-9FDB-D74404E6EA5B}&quot; pptId=&quot;404&quot;/&gt;&#10;    &lt;slide id=&quot;{7C079957-263C-4FCF-B388-0554D885E2E2}&quot; pptId=&quot;405&quot;/&gt;&#10;    &lt;slide id=&quot;{065C1297-8552-4C35-9F11-1BC4BCFF105A}&quot; pptId=&quot;406&quot;/&gt;&#10;    &lt;slide id=&quot;{F4B60CC1-6EAB-4480-BD2F-042804F4398E}&quot; pptId=&quot;448&quot;/&gt;&#10;    &lt;slide id=&quot;{7A4FC28D-3947-4E50-9CD1-BAB2EF812B80}&quot; pptId=&quot;407&quot;/&gt;&#10;    &lt;slide id=&quot;{85FC6937-36C7-4FF7-9FA7-64AE3913886E}&quot; pptId=&quot;449&quot;/&gt;&#10;    &lt;slide id=&quot;{725A84EF-38CF-47FC-8450-8CF238480CC7}&quot; pptId=&quot;408&quot;/&gt;&#10;  &lt;/slides&gt;&#10;&#10;  &lt;narration&gt;&#10;    &lt;audioTracks&gt;&#10;      &lt;audioTrack muted=&quot;false&quot; name=&quot;1&quot; resource=&quot;089ffbd4&quot; slideId=&quot;{9979F25A-E63F-499E-8489-36EA1AEFC372}&quot; startTime=&quot;0&quot; stepIndex=&quot;0&quot; volume=&quot;1&quot;&gt;&#10;        &lt;audio channels=&quot;1&quot; format=&quot;s16p&quot; sampleRate=&quot;48000&quot;/&gt;&#10;      &lt;/audioTrack&gt;&#10;      &lt;audioTrack muted=&quot;false&quot; name=&quot;2&quot; resource=&quot;9f07530f&quot; slideId=&quot;{0CE7E4F2-E498-401B-8AF3-35C3EF16D581}&quot; startTime=&quot;0&quot; stepIndex=&quot;0&quot; volume=&quot;1&quot;&gt;&#10;        &lt;audio channels=&quot;1&quot; format=&quot;s16p&quot; sampleRate=&quot;44100&quot;/&gt;&#10;      &lt;/audioTrack&gt;&#10;      &lt;audioTrack muted=&quot;false&quot; name=&quot;3&quot; resource=&quot;678ca42c&quot; slideId=&quot;{E8D53BA8-B32E-4CE8-B7C0-72015D971FA7}&quot; startTime=&quot;0&quot; stepIndex=&quot;0&quot; volume=&quot;1&quot;&gt;&#10;        &lt;audio channels=&quot;1&quot; format=&quot;s16p&quot; sampleRate=&quot;48000&quot;/&gt;&#10;      &lt;/audioTrack&gt;&#10;      &lt;audioTrack muted=&quot;false&quot; name=&quot;4&quot; resource=&quot;8c7ca92a&quot; slideId=&quot;{D58BB504-FD0C-439C-9D13-CA6BC6596495}&quot; startTime=&quot;0&quot; stepIndex=&quot;0&quot; volume=&quot;1&quot;&gt;&#10;        &lt;audio channels=&quot;1&quot; format=&quot;s16p&quot; sampleRate=&quot;48000&quot;/&gt;&#10;      &lt;/audioTrack&gt;&#10;      &lt;audioTrack muted=&quot;false&quot; name=&quot;5&quot; resource=&quot;01864a8e&quot; slideId=&quot;{A0993249-ED87-405E-94C2-31F5B392064C}&quot; startTime=&quot;0&quot; stepIndex=&quot;0&quot; volume=&quot;1&quot;&gt;&#10;        &lt;audio channels=&quot;1&quot; format=&quot;s16p&quot; sampleRate=&quot;48000&quot;/&gt;&#10;      &lt;/audioTrack&gt;&#10;      &lt;audioTrack muted=&quot;false&quot; name=&quot;6&quot; resource=&quot;93bf6e5b&quot; slideId=&quot;{480D731A-7C60-44F0-9482-C73A66600174}&quot; startTime=&quot;0&quot; stepIndex=&quot;0&quot; volume=&quot;1&quot;&gt;&#10;        &lt;audio channels=&quot;1&quot; format=&quot;s16p&quot; sampleRate=&quot;48000&quot;/&gt;&#10;      &lt;/audioTrack&gt;&#10;      &lt;audioTrack muted=&quot;false&quot; name=&quot;7&quot; resource=&quot;69e3c3db&quot; slideId=&quot;{73FF8ECD-874F-4640-A466-C620757C3D8F}&quot; startTime=&quot;0&quot; stepIndex=&quot;0&quot; volume=&quot;1&quot;&gt;&#10;        &lt;audio channels=&quot;1&quot; format=&quot;s16p&quot; sampleRate=&quot;48000&quot;/&gt;&#10;      &lt;/audioTrack&gt;&#10;      &lt;audioTrack muted=&quot;false&quot; name=&quot;16&quot; resource=&quot;9f0d0ff3&quot; slideId=&quot;{3EFDD0F6-847C-464A-BF4C-45C1DE3243C5}&quot; startTime=&quot;0&quot; stepIndex=&quot;0&quot; volume=&quot;1&quot;&gt;&#10;        &lt;audio channels=&quot;1&quot; format=&quot;s16p&quot; sampleRate=&quot;48000&quot;/&gt;&#10;      &lt;/audioTrack&gt;&#10;      &lt;audioTrack muted=&quot;false&quot; name=&quot;8&quot; resource=&quot;0cc14a07&quot; slideId=&quot;{38003483-4160-460B-9F1B-3C05645D5552}&quot; startTime=&quot;0&quot; stepIndex=&quot;0&quot; volume=&quot;1&quot;&gt;&#10;        &lt;audio channels=&quot;1&quot; format=&quot;s16p&quot; sampleRate=&quot;48000&quot;/&gt;&#10;      &lt;/audioTrack&gt;&#10;      &lt;audioTrack muted=&quot;false&quot; name=&quot;9&quot; resource=&quot;59e33c65&quot; slideId=&quot;{2036C2C6-2F0D-4596-84DC-BE1488EC3E97}&quot; startTime=&quot;0&quot; stepIndex=&quot;0&quot; volume=&quot;1&quot;&gt;&#10;        &lt;audio channels=&quot;1&quot; format=&quot;s16p&quot; sampleRate=&quot;48000&quot;/&gt;&#10;      &lt;/audioTrack&gt;&#10;      &lt;audioTrack muted=&quot;false&quot; name=&quot;10&quot; resource=&quot;cd5126fb&quot; slideId=&quot;{E2638654-B9B2-4A8C-A438-805B82AB87FF}&quot; startTime=&quot;0&quot; stepIndex=&quot;0&quot; volume=&quot;1&quot;&gt;&#10;        &lt;audio channels=&quot;1&quot; format=&quot;s16p&quot; sampleRate=&quot;48000&quot;/&gt;&#10;      &lt;/audioTrack&gt;&#10;      &lt;audioTrack muted=&quot;false&quot; name=&quot;11&quot; resource=&quot;00e693c6&quot; slideId=&quot;{17371383-FA77-41E3-94B1-2E425033849A}&quot; startTime=&quot;0&quot; stepIndex=&quot;0&quot; volume=&quot;1&quot;&gt;&#10;        &lt;audio channels=&quot;1&quot; format=&quot;s16p&quot; sampleRate=&quot;48000&quot;/&gt;&#10;      &lt;/audioTrack&gt;&#10;      &lt;audioTrack muted=&quot;false&quot; name=&quot;12&quot; resource=&quot;42dda223&quot; slideId=&quot;{97CA9966-9667-4DB2-9FDB-D74404E6EA5B}&quot; startTime=&quot;0&quot; stepIndex=&quot;0&quot; volume=&quot;1&quot;&gt;&#10;        &lt;audio channels=&quot;1&quot; format=&quot;s16p&quot; sampleRate=&quot;48000&quot;/&gt;&#10;      &lt;/audioTrack&gt;&#10;      &lt;audioTrack muted=&quot;false&quot; name=&quot;13&quot; resource=&quot;ee58baea&quot; slideId=&quot;{7C079957-263C-4FCF-B388-0554D885E2E2}&quot; startTime=&quot;0&quot; stepIndex=&quot;0&quot; volume=&quot;1&quot;&gt;&#10;        &lt;audio channels=&quot;1&quot; format=&quot;s16p&quot; sampleRate=&quot;48000&quot;/&gt;&#10;      &lt;/audioTrack&gt;&#10;      &lt;audioTrack muted=&quot;false&quot; name=&quot;14&quot; resource=&quot;41a7b2d3&quot; slideId=&quot;{7A4FC28D-3947-4E50-9CD1-BAB2EF812B80}&quot; startTime=&quot;0&quot; stepIndex=&quot;0&quot; volume=&quot;1&quot;&gt;&#10;        &lt;audio channels=&quot;1&quot; format=&quot;s16p&quot; sampleRate=&quot;48000&quot;/&gt;&#10;      &lt;/audioTrack&gt;&#10;      &lt;audioTrack muted=&quot;false&quot; name=&quot;15&quot; resource=&quot;2ea39678&quot; slideId=&quot;{725A84EF-38CF-47FC-8450-8CF238480CC7}&quot; startTime=&quot;0&quot; stepIndex=&quot;0&quot; volume=&quot;1&quot;&gt;&#10;        &lt;audio channels=&quot;1&quot; format=&quot;s16p&quot; sampleRate=&quot;48000&quot;/&gt;&#10;      &lt;/audioTrack&gt;&#10;    &lt;/audioTracks&gt;&#10;    &lt;videoTracks/&gt;&#10;  &lt;/narration&gt;&#10;&#10;&lt;/presentation2&gt;&#10;"/>
  <p:tag name="ISPRING_LMS_API_VERSION" val="SCORM 1.2"/>
  <p:tag name="ISPRING_ULTRA_SCORM_COURSE_ID" val="147867E7-3CDB-4FDA-8C68-7795A4BEB1E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VsYJ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FbGC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VsYJ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AVsYJ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AVsYJ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AVsYJ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BAsGNU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QLBjVGSezOBLAAAAagAAABsAAAB1bml2ZXJzYWwvdW5pdmVyc2FsLnBuZy54bWyzsa/IzVEoSy0qzszPs1Uy1DNQsrfj5bIpKEoty0wtV6gAigEFIUBJoRLINUJwyzNTSjJslcwtTBFiGamZ6RkltkqmFpZwQX2gkQBQSwECAAAUAAIACADzVslM1qN+2kcDAADhCQAAFAAAAAAAAAABAAAAAAAAAAAAdW5pdmVyc2FsL3BsYXllci54bWxQSwECAAAUAAIACAAVsYJTf2Ttp/oEAABiEwAAHQAAAAAAAAABAAAAAAB5AwAAdW5pdmVyc2FsL2NvbW1vbl9tZXNzYWdlcy5sbmdQSwECAAAUAAIACAAVsYJTFR5gG6MAAAB/AQAALgAAAAAAAAABAAAAAACuCAAAdW5pdmVyc2FsL3BsYXliYWNrX2FuZF9uYXZpZ2F0aW9uX3NldHRpbmdzLnhtbFBLAQIAABQAAgAIABWxglOYpaMCgQMAAFkOAAAnAAAAAAAAAAEAAAAAAJ0JAAB1bml2ZXJzYWwvZmxhc2hfcHVibGlzaGluZ19zZXR0aW5ncy54bWxQSwECAAAUAAIACAAVsYJTZUYBe1cDAABADAAAIQAAAAAAAAABAAAAAABjDQAAdW5pdmVyc2FsL2ZsYXNoX3NraW5fc2V0dGluZ3MueG1sUEsBAgAAFAACAAgAFbGCU/fzYTVnAwAA6g0AACYAAAAAAAAAAQAAAAAA+RAAAHVuaXZlcnNhbC9odG1sX3B1Ymxpc2hpbmdfc2V0dGluZ3MueG1sUEsBAgAAFAACAAgAFbGCUy0nxe+yAQAAUQYAAB8AAAAAAAAAAQAAAAAApBQAAHVuaXZlcnNhbC9odG1sX3NraW5fc2V0dGluZ3MuanNQSwECAAAUAAIACABAsGNUhyCWq04OAACuGwAAFwAAAAAAAAAAAAAAAACTFgAAdW5pdmVyc2FsL3VuaXZlcnNhbC5wbmdQSwECAAAUAAIACABAsGNUZJ7M4EsAAABqAAAAGwAAAAAAAAABAAAAAAAWJQAAdW5pdmVyc2FsL3VuaXZlcnNhbC5wbmcueG1sUEsFBgAAAAAJAAkAvAIAAJolAAAAAA=="/>
  <p:tag name="ISPRING_CURRENT_PLAYER_ID" val="universal"/>
  <p:tag name="ISPRING_PRESENTATION_TITLE" val="Tin5_Tuan25_Thu tuc trong logo (tiếp theo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AC1E56D-A10E-4E94-84AB-F71703EBC3D4}"/>
  <p:tag name="GENSWF_ADVANCE_TIME" val="2.59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15|2.159|4.368"/>
  <p:tag name="ISPRING_CUSTOM_TIMING_USED" val="1"/>
  <p:tag name="ISPRING_SLIDE_ID_2" val="{0CE7E4F2-E498-401B-8AF3-35C3EF16D581}"/>
  <p:tag name="GENSWF_ADVANCE_TIME" val="14.21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4.06"/>
  <p:tag name="TIMING" val="|2.229|5.966|2.608|5.273|3.603"/>
  <p:tag name="ISPRING_CUSTOM_TIMING_USED" val="1"/>
  <p:tag name="ISPRING_SLIDE_ID_2" val="{E8D53BA8-B32E-4CE8-B7C0-72015D971FA7}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81|4.58|3.987"/>
  <p:tag name="ISPRING_CUSTOM_TIMING_USED" val="1"/>
  <p:tag name="ISPRING_SLIDE_ID_2" val="{D58BB504-FD0C-439C-9D13-CA6BC6596495}"/>
  <p:tag name="GENSWF_ADVANCE_TIME" val="12.57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63|4.839"/>
  <p:tag name="ISPRING_CUSTOM_TIMING_USED" val="1"/>
  <p:tag name="ISPRING_SLIDE_ID_2" val="{A0993249-ED87-405E-94C2-31F5B392064C}"/>
  <p:tag name="GENSWF_ADVANCE_TIME" val="18.69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83|4.167|4.115"/>
  <p:tag name="ISPRING_CUSTOM_TIMING_USED" val="1"/>
  <p:tag name="ISPRING_SLIDE_ID_2" val="{42CBD76E-EC40-417D-BC8F-1979691E1E7A}"/>
  <p:tag name="GENSWF_ADVANCE_TIME" val="19.29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BE9FFF4-8BA5-4D46-9ACC-648109E9B781}"/>
  <p:tag name="GENSWF_ADVANCE_TIME" val="6.21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66"/>
  <p:tag name="ISPRING_CUSTOM_TIMING_USED" val="1"/>
  <p:tag name="ISPRING_SLIDE_ID_2" val="{480D731A-7C60-44F0-9482-C73A66600174}"/>
  <p:tag name="GENSWF_ADVANCE_TIME" val="26.05"/>
  <p:tag name="ISPRING_SLIDE_INDENT_LEVEL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F896C17-147A-4550-A173-466E940FC761}"/>
  <p:tag name="GENSWF_ADVANCE_TIME" val="19.73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9979F25A-E63F-499E-8489-36EA1AEFC372}"/>
  <p:tag name="GENSWF_ADVANCE_TIME" val="9.3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7|5.578|12.091"/>
  <p:tag name="ISPRING_CUSTOM_TIMING_USED" val="1"/>
  <p:tag name="ISPRING_SLIDE_ID_2" val="{73FF8ECD-874F-4640-A466-C620757C3D8F}"/>
  <p:tag name="GENSWF_ADVANCE_TIME" val="59.05"/>
  <p:tag name="ISPRING_SLIDE_INDENT_LEVEL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40ED963-F89D-439C-84EE-0365E9D4F389}"/>
  <p:tag name="GENSWF_ADVANCE_TIME" val="46.15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3.289|3.85"/>
  <p:tag name="ISPRING_SLIDE_ID_2" val="{3EFDD0F6-847C-464A-BF4C-45C1DE3243C5}"/>
  <p:tag name="GENSWF_ADVANCE_TIME" val="11.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05|1.898|3.032"/>
  <p:tag name="ISPRING_CUSTOM_TIMING_USED" val="1"/>
  <p:tag name="ISPRING_SLIDE_ID_2" val="{38003483-4160-460B-9F1B-3C05645D5552}"/>
  <p:tag name="GENSWF_ADVANCE_TIME" val="31.67"/>
  <p:tag name="ISPRING_SLIDE_INDENT_LEVEL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0A71B06-EBDC-4C6E-8438-1DEF5E45082E}"/>
  <p:tag name="GENSWF_ADVANCE_TIME" val="18.31"/>
  <p:tag name="ISPRING_SLIDE_INDENT_LEVEL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79|5.515"/>
  <p:tag name="ISPRING_CUSTOM_TIMING_USED" val="1"/>
  <p:tag name="ISPRING_SLIDE_ID_2" val="{2036C2C6-2F0D-4596-84DC-BE1488EC3E97}"/>
  <p:tag name="GENSWF_ADVANCE_TIME" val="35.99"/>
  <p:tag name="ISPRING_SLIDE_INDENT_LEVEL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7.04"/>
  <p:tag name="TIMING" val="|1.061|4.104"/>
  <p:tag name="ISPRING_CUSTOM_TIMING_USED" val="1"/>
  <p:tag name="ISPRING_SLIDE_ID_2" val="{73702359-50A3-4B0D-A0B0-8EB32725E2F2}"/>
  <p:tag name="ISPRING_SLIDE_INDENT_LEVEL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C284AE2-CCC8-480B-9553-8A8CBE97AF27}"/>
  <p:tag name="GENSWF_ADVANCE_TIME" val="60.33"/>
  <p:tag name="ISPRING_SLIDE_INDENT_LEVEL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2638654-B9B2-4A8C-A438-805B82AB87FF}"/>
  <p:tag name="GENSWF_ADVANCE_TIME" val="4.99"/>
  <p:tag name="ISPRING_SLIDE_INDENT_LEVEL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1.87"/>
  <p:tag name="TIMING" val="|0.855|6.876|7.972|3.107|5.97"/>
  <p:tag name="ISPRING_CUSTOM_TIMING_USED" val="1"/>
  <p:tag name="ISPRING_SLIDE_ID_2" val="{E2DFE94D-5672-431D-84A6-D84CC92E3E0B}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7371383-FA77-41E3-94B1-2E425033849A}"/>
  <p:tag name="GENSWF_ADVANCE_TIME" val="10.53"/>
  <p:tag name="ISPRING_SLIDE_INDENT_LEVEL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98|0.996"/>
  <p:tag name="ISPRING_CUSTOM_TIMING_USED" val="1"/>
  <p:tag name="ISPRING_SLIDE_ID_2" val="{97CA9966-9667-4DB2-9FDB-D74404E6EA5B}"/>
  <p:tag name="GENSWF_ADVANCE_TIME" val="26.09"/>
  <p:tag name="ISPRING_SLIDE_INDENT_LEVEL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C079957-263C-4FCF-B388-0554D885E2E2}"/>
  <p:tag name="GENSWF_ADVANCE_TIME" val="6.07"/>
  <p:tag name="ISPRING_SLIDE_INDENT_LEVEL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67|13.306"/>
  <p:tag name="ISPRING_CUSTOM_TIMING_USED" val="1"/>
  <p:tag name="ISPRING_SLIDE_ID_2" val="{065C1297-8552-4C35-9F11-1BC4BCFF105A}"/>
  <p:tag name="GENSWF_ADVANCE_TIME" val="27.69"/>
  <p:tag name="ISPRING_SLIDE_INDENT_LEVEL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4B60CC1-6EAB-4480-BD2F-042804F4398E}"/>
  <p:tag name="GENSWF_ADVANCE_TIME" val="42.00"/>
  <p:tag name="ISPRING_SLIDE_INDENT_LEVEL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A4FC28D-3947-4E50-9CD1-BAB2EF812B80}"/>
  <p:tag name="GENSWF_ADVANCE_TIME" val="29.86"/>
  <p:tag name="ISPRING_SLIDE_INDENT_LEVEL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5FC6937-36C7-4FF7-9FA7-64AE3913886E}"/>
  <p:tag name="GENSWF_ADVANCE_TIME" val="25.33"/>
  <p:tag name="ISPRING_SLIDE_INDENT_LEVEL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25A84EF-38CF-47FC-8450-8CF238480CC7}"/>
  <p:tag name="TIMING" val="|3.468"/>
  <p:tag name="GENSWF_ADVANCE_TIME" val="33.71"/>
  <p:tag name="ISPRING_SLIDE_INDENT_LEVEL" val="0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162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CBAF62"/>
      </a:accent1>
      <a:accent2>
        <a:srgbClr val="4096B0"/>
      </a:accent2>
      <a:accent3>
        <a:srgbClr val="803348"/>
      </a:accent3>
      <a:accent4>
        <a:srgbClr val="8E684C"/>
      </a:accent4>
      <a:accent5>
        <a:srgbClr val="AB946B"/>
      </a:accent5>
      <a:accent6>
        <a:srgbClr val="803348"/>
      </a:accent6>
      <a:hlink>
        <a:srgbClr val="86724D"/>
      </a:hlink>
      <a:folHlink>
        <a:srgbClr val="CBAF62"/>
      </a:folHlink>
    </a:clrScheme>
    <a:fontScheme name="Custom 169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 Time Capsule SB - v5" id="{7D52FEA8-CE0D-4B98-8CCA-0CCE0FF5E9C1}" vid="{9ABB75D2-37B2-4B8B-B0A6-3CCF3185D6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6394</TotalTime>
  <Words>1033</Words>
  <Application>Microsoft Office PowerPoint</Application>
  <PresentationFormat>Widescreen</PresentationFormat>
  <Paragraphs>121</Paragraphs>
  <Slides>28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微软雅黑</vt:lpstr>
      <vt:lpstr>Arial</vt:lpstr>
      <vt:lpstr>Calibri</vt:lpstr>
      <vt:lpstr>Lucida Handwriting</vt:lpstr>
      <vt:lpstr>OpenSans</vt:lpstr>
      <vt:lpstr>Rockwell</vt:lpstr>
      <vt:lpstr>Times New Roman</vt:lpstr>
      <vt:lpstr>Tw Cen MT</vt:lpstr>
      <vt:lpstr>Trebuchet MS</vt:lpstr>
      <vt:lpstr>Wingdings</vt:lpstr>
      <vt:lpstr>Wingdings 2</vt:lpstr>
      <vt:lpstr>Wingdings 3</vt:lpstr>
      <vt:lpstr>Organic</vt:lpstr>
      <vt:lpstr>TIN HỌC LỚP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Tin5_Tuan25_Thu tuc trong logo (tiếp theo)</dc:title>
  <dc:subject>9Slide.vn</dc:subject>
  <dc:creator>ADMIN</dc:creator>
  <dc:description>9Slide.vn</dc:description>
  <cp:lastModifiedBy>My Hanh</cp:lastModifiedBy>
  <cp:revision>567</cp:revision>
  <dcterms:created xsi:type="dcterms:W3CDTF">2014-10-11T13:38:36Z</dcterms:created>
  <dcterms:modified xsi:type="dcterms:W3CDTF">2022-03-03T15:03:27Z</dcterms:modified>
  <cp:category>9Slide.vn</cp:category>
</cp:coreProperties>
</file>