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14" r:id="rId3"/>
    <p:sldId id="302" r:id="rId4"/>
    <p:sldId id="325" r:id="rId5"/>
    <p:sldId id="256" r:id="rId6"/>
    <p:sldId id="303" r:id="rId7"/>
    <p:sldId id="317" r:id="rId8"/>
    <p:sldId id="327" r:id="rId9"/>
    <p:sldId id="318" r:id="rId10"/>
    <p:sldId id="328" r:id="rId11"/>
    <p:sldId id="305" r:id="rId12"/>
    <p:sldId id="319" r:id="rId13"/>
    <p:sldId id="326" r:id="rId14"/>
    <p:sldId id="308" r:id="rId15"/>
    <p:sldId id="32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5" y="0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619533" y="4117846"/>
            <a:ext cx="8397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7DE9E-087B-43A7-8F57-67D42CC00328}"/>
              </a:ext>
            </a:extLst>
          </p:cNvPr>
          <p:cNvSpPr txBox="1"/>
          <p:nvPr/>
        </p:nvSpPr>
        <p:spPr>
          <a:xfrm>
            <a:off x="1442113" y="4701414"/>
            <a:ext cx="10026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370" y="23182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074" y="1517182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553368"/>
              <a:chOff x="768927" y="1641595"/>
              <a:chExt cx="5340928" cy="22904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290498"/>
                <a:chOff x="768927" y="1641595"/>
                <a:chExt cx="5340928" cy="22904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290498"/>
                  <a:chOff x="4875791" y="946666"/>
                  <a:chExt cx="1252993" cy="1316530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22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56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265D94-9E3C-4078-8A6A-3A1F79FBE2B8}"/>
              </a:ext>
            </a:extLst>
          </p:cNvPr>
          <p:cNvSpPr txBox="1"/>
          <p:nvPr/>
        </p:nvSpPr>
        <p:spPr>
          <a:xfrm>
            <a:off x="3357349" y="4009575"/>
            <a:ext cx="6370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79" y="199453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279" y="1992657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3765" y="899699"/>
            <a:ext cx="11440666" cy="5310033"/>
            <a:chOff x="1678146" y="1794125"/>
            <a:chExt cx="9446071" cy="50028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5002869"/>
              <a:chOff x="768927" y="1641595"/>
              <a:chExt cx="5340928" cy="322484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3224845"/>
                <a:chOff x="768927" y="1641595"/>
                <a:chExt cx="5340928" cy="3224845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3224845"/>
                  <a:chOff x="4875791" y="946666"/>
                  <a:chExt cx="1252993" cy="1853573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853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5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64002" y="349452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6107E5-484F-4057-B384-5BF2A9E6012A}"/>
              </a:ext>
            </a:extLst>
          </p:cNvPr>
          <p:cNvSpPr txBox="1"/>
          <p:nvPr/>
        </p:nvSpPr>
        <p:spPr>
          <a:xfrm>
            <a:off x="659321" y="4420448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môi trường xanh, sạch đẹp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9803"/>
            <a:ext cx="118561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SAU: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10202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môi trường xanh, sạch đẹp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4857" y="3251815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545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( 60)</a:t>
            </a: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1" y="370645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3998794" y="4122037"/>
            <a:ext cx="61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B87C7-62C9-4DD7-B966-10460EA44793}"/>
              </a:ext>
            </a:extLst>
          </p:cNvPr>
          <p:cNvSpPr txBox="1"/>
          <p:nvPr/>
        </p:nvSpPr>
        <p:spPr>
          <a:xfrm>
            <a:off x="4653886" y="4804012"/>
            <a:ext cx="519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TIÊU CHÍ NHẬN XÉT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24" y="5265500"/>
            <a:ext cx="1627837" cy="1472805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3039" y="5451949"/>
            <a:ext cx="970664" cy="1286356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007099" y="2826007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79FF212-D8B8-424A-BBDE-B2368AFFE076}"/>
              </a:ext>
            </a:extLst>
          </p:cNvPr>
          <p:cNvSpPr/>
          <p:nvPr/>
        </p:nvSpPr>
        <p:spPr>
          <a:xfrm>
            <a:off x="1889378" y="3868715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D526BBE-E540-4EBB-B676-6E3E23389701}"/>
              </a:ext>
            </a:extLst>
          </p:cNvPr>
          <p:cNvSpPr/>
          <p:nvPr/>
        </p:nvSpPr>
        <p:spPr>
          <a:xfrm>
            <a:off x="1889377" y="4955822"/>
            <a:ext cx="7909715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187" y="314103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0" y="5633997"/>
            <a:ext cx="1057822" cy="1262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11134806" y="5429802"/>
            <a:ext cx="1057194" cy="14281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92322" y="2565210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B420D2BB-2EE0-4EA4-B3B0-22B834934BA7}"/>
              </a:ext>
            </a:extLst>
          </p:cNvPr>
          <p:cNvSpPr/>
          <p:nvPr/>
        </p:nvSpPr>
        <p:spPr>
          <a:xfrm>
            <a:off x="1692322" y="3627931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186D0FD-1D22-4A8F-AAD0-53C804CE9F8F}"/>
              </a:ext>
            </a:extLst>
          </p:cNvPr>
          <p:cNvSpPr/>
          <p:nvPr/>
        </p:nvSpPr>
        <p:spPr>
          <a:xfrm>
            <a:off x="1787856" y="4917376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6&quot;/&gt;&lt;/object&gt;&lt;object type=&quot;3&quot; unique_id=&quot;10004&quot;&gt;&lt;property id=&quot;20148&quot; value=&quot;5&quot;/&gt;&lt;property id=&quot;20300&quot; value=&quot;Slide 2 - &amp;quot;Bài 14:  CỎ NON  CƯỜI RỒI&amp;quot;&quot;/&gt;&lt;property id=&quot;20307&quot; value=&quot;314&quot;/&gt;&lt;/object&gt;&lt;object type=&quot;3&quot; unique_id=&quot;10005&quot;&gt;&lt;property id=&quot;20148&quot; value=&quot;5&quot;/&gt;&lt;property id=&quot;20300&quot; value=&quot;Slide 3&quot;/&gt;&lt;property id=&quot;20307&quot; value=&quot;302&quot;/&gt;&lt;/object&gt;&lt;object type=&quot;3&quot; unique_id=&quot;10006&quot;&gt;&lt;property id=&quot;20148&quot; value=&quot;5&quot;/&gt;&lt;property id=&quot;20300&quot; value=&quot;Slide 4&quot;/&gt;&lt;property id=&quot;20307&quot; value=&quot;325&quot;/&gt;&lt;/object&gt;&lt;object type=&quot;3&quot; unique_id=&quot;10007&quot;&gt;&lt;property id=&quot;20148&quot; value=&quot;5&quot;/&gt;&lt;property id=&quot;20300&quot; value=&quot;Slide 5&quot;/&gt;&lt;property id=&quot;20307&quot; value=&quot;256&quot;/&gt;&lt;/object&gt;&lt;object type=&quot;3&quot; unique_id=&quot;10008&quot;&gt;&lt;property id=&quot;20148&quot; value=&quot;5&quot;/&gt;&lt;property id=&quot;20300&quot; value=&quot;Slide 6&quot;/&gt;&lt;property id=&quot;20307&quot; value=&quot;303&quot;/&gt;&lt;/object&gt;&lt;object type=&quot;3&quot; unique_id=&quot;10009&quot;&gt;&lt;property id=&quot;20148&quot; value=&quot;5&quot;/&gt;&lt;property id=&quot;20300&quot; value=&quot;Slide 7&quot;/&gt;&lt;property id=&quot;20307&quot; value=&quot;317&quot;/&gt;&lt;/object&gt;&lt;object type=&quot;3&quot; unique_id=&quot;10010&quot;&gt;&lt;property id=&quot;20148&quot; value=&quot;5&quot;/&gt;&lt;property id=&quot;20300&quot; value=&quot;Slide 8&quot;/&gt;&lt;property id=&quot;20307&quot; value=&quot;327&quot;/&gt;&lt;/object&gt;&lt;object type=&quot;3&quot; unique_id=&quot;10011&quot;&gt;&lt;property id=&quot;20148&quot; value=&quot;5&quot;/&gt;&lt;property id=&quot;20300&quot; value=&quot;Slide 9&quot;/&gt;&lt;property id=&quot;20307&quot; value=&quot;31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&quot;/&gt;&lt;property id=&quot;20307&quot; value=&quot;319&quot;/&gt;&lt;/object&gt;&lt;object type=&quot;3&quot; unique_id=&quot;10015&quot;&gt;&lt;property id=&quot;20148&quot; value=&quot;5&quot;/&gt;&lt;property id=&quot;20300&quot; value=&quot;Slide 13&quot;/&gt;&lt;property id=&quot;20307&quot; value=&quot;326&quot;/&gt;&lt;/object&gt;&lt;object type=&quot;3&quot; unique_id=&quot;10016&quot;&gt;&lt;property id=&quot;20148&quot; value=&quot;5&quot;/&gt;&lt;property id=&quot;20300&quot; value=&quot;Slide 14&quot;/&gt;&lt;property id=&quot;20307&quot; value=&quot;308&quot;/&gt;&lt;/object&gt;&lt;object type=&quot;3&quot; unique_id=&quot;10017&quot;&gt;&lt;property id=&quot;20148&quot; value=&quot;5&quot;/&gt;&lt;property id=&quot;20300&quot; value=&quot;Slide 15&quot;/&gt;&lt;property id=&quot;20307&quot; value=&quot;329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582</Words>
  <Application>Microsoft Office PowerPoint</Application>
  <PresentationFormat>Widescreen</PresentationFormat>
  <Paragraphs>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Ngan Nguyen</cp:lastModifiedBy>
  <cp:revision>61</cp:revision>
  <dcterms:created xsi:type="dcterms:W3CDTF">2021-07-13T00:48:11Z</dcterms:created>
  <dcterms:modified xsi:type="dcterms:W3CDTF">2022-03-11T03:57:13Z</dcterms:modified>
</cp:coreProperties>
</file>