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17" r:id="rId2"/>
    <p:sldId id="357" r:id="rId3"/>
    <p:sldId id="349" r:id="rId4"/>
    <p:sldId id="358" r:id="rId5"/>
    <p:sldId id="350" r:id="rId6"/>
    <p:sldId id="352" r:id="rId7"/>
    <p:sldId id="353" r:id="rId8"/>
    <p:sldId id="354" r:id="rId9"/>
    <p:sldId id="355" r:id="rId10"/>
    <p:sldId id="356" r:id="rId11"/>
    <p:sldId id="351" r:id="rId12"/>
    <p:sldId id="359" r:id="rId13"/>
    <p:sldId id="360" r:id="rId14"/>
    <p:sldId id="290" r:id="rId15"/>
    <p:sldId id="361" r:id="rId16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18"/>
      <p:bold r:id="rId19"/>
    </p:embeddedFont>
    <p:embeddedFont>
      <p:font typeface="Patrick Hand SC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Patrick Hand" panose="020B0604020202020204" charset="0"/>
      <p:regular r:id="rId29"/>
    </p:embeddedFont>
    <p:embeddedFont>
      <p:font typeface="SimSun" panose="02010600030101010101" pitchFamily="2" charset="-122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8" d="100"/>
          <a:sy n="98" d="100"/>
        </p:scale>
        <p:origin x="76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77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23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0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80" y="81178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4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047013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546525" y="449803"/>
            <a:ext cx="8254341" cy="2423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26" y="195194"/>
            <a:ext cx="2184778" cy="2080742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2351304" y="195194"/>
            <a:ext cx="2176089" cy="2080742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7393" y="195194"/>
            <a:ext cx="2196150" cy="2080742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52" y="195194"/>
            <a:ext cx="2176617" cy="2072809"/>
          </a:xfrm>
          <a:prstGeom prst="roundRect">
            <a:avLst>
              <a:gd name="adj" fmla="val 7904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83258" y="2157659"/>
            <a:ext cx="217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9918" y="2167266"/>
            <a:ext cx="2090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2653" y="2038628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6457" y="2013990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15" y="3029645"/>
            <a:ext cx="878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việc làm trên, việc làm nào ảnh hưởng tốt đến môi trường?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97595"/>
            <a:ext cx="9440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96" y="2153297"/>
            <a:ext cx="21722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0804" y="2018337"/>
            <a:ext cx="323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556" y="2162904"/>
            <a:ext cx="20900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7000" y="2034266"/>
            <a:ext cx="2168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" y="4099625"/>
            <a:ext cx="8941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đó ảnh hưởng tốt (không tốt) đến môi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như thế nào?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7639" y="396917"/>
            <a:ext cx="4706193" cy="2820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364296" y="127974"/>
            <a:ext cx="1334794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317055" y="153745"/>
            <a:ext cx="802691" cy="770216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330511" y="4709352"/>
            <a:ext cx="482963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91251" y="1207146"/>
            <a:ext cx="4009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96" y="1990986"/>
            <a:ext cx="2056043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669" y="2429532"/>
            <a:ext cx="2227283" cy="24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</a:t>
            </a:r>
            <a:r>
              <a:rPr lang="vi-V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ữ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143000" y="4079082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143000" y="642939"/>
            <a:ext cx="6858000" cy="207169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63" y="1441247"/>
            <a:ext cx="1611221" cy="1363341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25" y="829930"/>
            <a:ext cx="916490" cy="1478882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43" y="2038876"/>
            <a:ext cx="1432394" cy="2432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65778" y="2231714"/>
            <a:ext cx="4293645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72421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301317" y="2055747"/>
            <a:ext cx="6033587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b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  <a:endParaRPr sz="540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8" name="Google Shape;288;p35"/>
          <p:cNvGrpSpPr/>
          <p:nvPr/>
        </p:nvGrpSpPr>
        <p:grpSpPr>
          <a:xfrm>
            <a:off x="6340249" y="688198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8143197" y="952865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687246" y="1595132"/>
            <a:ext cx="176421" cy="124638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687246" y="2135933"/>
            <a:ext cx="176421" cy="124638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687246" y="2703774"/>
            <a:ext cx="176421" cy="124638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669135" y="3271616"/>
            <a:ext cx="176421" cy="124638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0078" tIns="15039" rIns="30078" bIns="15039" numCol="1" anchor="t" anchorCtr="0" compatLnSpc="1"/>
            <a:lstStyle/>
            <a:p>
              <a:pPr algn="just" defTabSz="527145">
                <a:lnSpc>
                  <a:spcPct val="150000"/>
                </a:lnSpc>
              </a:pPr>
              <a:endParaRPr lang="zh-CN" altLang="en-US" sz="1612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449145" y="290436"/>
            <a:ext cx="4230529" cy="545700"/>
          </a:xfrm>
          <a:prstGeom prst="rect">
            <a:avLst/>
          </a:prstGeom>
          <a:noFill/>
        </p:spPr>
        <p:txBody>
          <a:bodyPr wrap="square" lIns="52742" tIns="26371" rIns="52742" bIns="263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5589"/>
            <a:r>
              <a:rPr lang="vi-VN" sz="3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39" y="216316"/>
            <a:ext cx="851787" cy="617291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71" y="1125117"/>
            <a:ext cx="511316" cy="37115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281357"/>
            <a:ext cx="548053" cy="420027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96" y="63667"/>
            <a:ext cx="339011" cy="550623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831816" y="4136832"/>
            <a:ext cx="477120" cy="564826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757513" y="4664217"/>
            <a:ext cx="1102850" cy="4647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400267" y="4064930"/>
            <a:ext cx="616150" cy="83163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357597" y="1090591"/>
            <a:ext cx="6502766" cy="11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</a:t>
            </a:r>
            <a:r>
              <a:rPr lang="vi-V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ữ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E03C5D-874E-481A-AA24-A995FE949F22}"/>
              </a:ext>
            </a:extLst>
          </p:cNvPr>
          <p:cNvSpPr txBox="1"/>
          <p:nvPr/>
        </p:nvSpPr>
        <p:spPr>
          <a:xfrm>
            <a:off x="1357597" y="2757186"/>
            <a:ext cx="6502765" cy="51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0" indent="-203200" algn="l">
              <a:lnSpc>
                <a:spcPts val="1585"/>
              </a:lnSpc>
              <a:tabLst>
                <a:tab pos="178435" algn="l"/>
              </a:tabLs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thần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nhóm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071" y="365759"/>
            <a:ext cx="4989751" cy="4450080"/>
          </a:xfrm>
          <a:prstGeom prst="roundRect">
            <a:avLst>
              <a:gd name="adj" fmla="val 3908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63" y="1012386"/>
            <a:ext cx="304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đàn ông đang vớt rác trên mặt hồ.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3992471" y="354567"/>
            <a:ext cx="4672557" cy="4467826"/>
          </a:xfrm>
          <a:prstGeom prst="roundRect">
            <a:avLst>
              <a:gd name="adj" fmla="val 3007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7" y="305748"/>
            <a:ext cx="4840877" cy="4586488"/>
          </a:xfrm>
          <a:prstGeom prst="roundRect">
            <a:avLst>
              <a:gd name="adj" fmla="val 5915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8631" y="358006"/>
            <a:ext cx="4646431" cy="4424833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9303" y="988452"/>
            <a:ext cx="323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388</Words>
  <Application>Microsoft Office PowerPoint</Application>
  <PresentationFormat>On-screen Show (16:9)</PresentationFormat>
  <Paragraphs>35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字魂59号-创粗黑</vt:lpstr>
      <vt:lpstr>Microsoft YaHei</vt:lpstr>
      <vt:lpstr>Wingdings</vt:lpstr>
      <vt:lpstr>Patrick Hand SC</vt:lpstr>
      <vt:lpstr>Calibri</vt:lpstr>
      <vt:lpstr>Cambria</vt:lpstr>
      <vt:lpstr>Patrick Hand</vt:lpstr>
      <vt:lpstr>Times New Roman</vt:lpstr>
      <vt:lpstr>Arial</vt:lpstr>
      <vt:lpstr>SimSun</vt:lpstr>
      <vt:lpstr>English Language Grammar Rules by Slidesgo</vt:lpstr>
      <vt:lpstr>Bài 15:  NHỮNG CON  SAO BIỂN</vt:lpstr>
      <vt:lpstr>PowerPoint Presentation</vt:lpstr>
      <vt:lpstr>TIẾT 4 Bảo vệ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Windows User</cp:lastModifiedBy>
  <cp:revision>56</cp:revision>
  <dcterms:modified xsi:type="dcterms:W3CDTF">2022-03-12T07:03:18Z</dcterms:modified>
</cp:coreProperties>
</file>