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7" r:id="rId4"/>
    <p:sldId id="258" r:id="rId5"/>
    <p:sldId id="259" r:id="rId6"/>
    <p:sldId id="260" r:id="rId7"/>
    <p:sldId id="261" r:id="rId8"/>
    <p:sldId id="271" r:id="rId9"/>
    <p:sldId id="262" r:id="rId10"/>
    <p:sldId id="264" r:id="rId11"/>
    <p:sldId id="272" r:id="rId12"/>
    <p:sldId id="273" r:id="rId13"/>
    <p:sldId id="274" r:id="rId14"/>
    <p:sldId id="275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175D-7FCA-4E0D-8EA6-2CAF0A00936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797D1-DB16-4309-8110-2218EBEC2F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5789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F730-B5B7-427D-BF1A-F681182EED8A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F730-B5B7-427D-BF1A-F681182EED8A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6E9E5-DEE1-435D-B1D2-3723E904B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esktop\KH&#193;NH%20NG&#7884;C\Qu&#234;%20H&#432;&#417;ng%20T&#432;&#417;i%20&#272;e&#803;p%20-%20Nh&#7841;c%20Thi&#7871;u%20Nhi%20Hay%20(1)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12032342" cy="1364343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QUÊ HƯƠNG TƯƠI ĐẸP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0114" y="2542495"/>
            <a:ext cx="9144000" cy="3626076"/>
          </a:xfrm>
        </p:spPr>
        <p:txBody>
          <a:bodyPr>
            <a:normAutofit lnSpcReduction="10000"/>
          </a:bodyPr>
          <a:lstStyle/>
          <a:p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TƯƠI ĐẸP QUÊ EM</a:t>
            </a:r>
          </a:p>
          <a:p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26000"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08" y="5838236"/>
            <a:ext cx="9593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Content Placeholder 2" descr="73.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87730" y="0"/>
            <a:ext cx="9714865" cy="5837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73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19: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THIÊN NHIÊN TƯƠI ĐẸP QUÊ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090" y="16910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7714988_334320131310336_7563897353519334128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7665" y="635"/>
            <a:ext cx="1153223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7711714_666633544202002_4981848586018659415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35" y="-196215"/>
            <a:ext cx="12192000" cy="705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1" u="sng">
                <a:ln/>
                <a:solidFill>
                  <a:schemeClr val="tx1"/>
                </a:solidFill>
              </a:rPr>
              <a:t>Hoạt động 4: </a:t>
            </a:r>
            <a:r>
              <a:rPr lang="en-US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Sắm vai hướng dẫn viên du lịch để giới thiệu về một cảnh đẹp quê hương em</a:t>
            </a:r>
          </a:p>
        </p:txBody>
      </p:sp>
      <p:pic>
        <p:nvPicPr>
          <p:cNvPr id="4" name="Content Placeholder 3" descr="118040547_332765761417322_8520153842462979245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" y="1691005"/>
            <a:ext cx="11459210" cy="5166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thiệp hoặc vẽ tranh về cảnh đẹp thiên nhiên quê em</a:t>
            </a:r>
          </a:p>
        </p:txBody>
      </p:sp>
      <p:pic>
        <p:nvPicPr>
          <p:cNvPr id="4" name="Content Placeholder 3" descr="117838581_736599783801289_2413438033230830800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1775"/>
            <a:ext cx="12192635" cy="5495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14267" y="1256272"/>
            <a:ext cx="4909391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xmlns="" id="{30B615F4-7A71-4DE2-97D2-676AB3FF23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95695" y="-8116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ê Hương Tươi Đẹp - Nhạc Thiếu Nhi Hay (1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67" y="321283"/>
            <a:ext cx="12192000" cy="1690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TƯƠI ĐẸP QUÊ EM</a:t>
            </a:r>
            <a:b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/>
          <p:nvPr/>
        </p:nvSpPr>
        <p:spPr>
          <a:xfrm>
            <a:off x="271854" y="0"/>
            <a:ext cx="12192000" cy="258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TƯƠI ĐẸP QUÊ EM</a:t>
            </a:r>
            <a:b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7565" y="1480185"/>
            <a:ext cx="12379325" cy="4697095"/>
          </a:xfrm>
        </p:spPr>
        <p:txBody>
          <a:bodyPr/>
          <a:lstStyle/>
          <a:p>
            <a:pPr marL="0" indent="0">
              <a:buNone/>
            </a:pPr>
            <a:endParaRPr lang="en-US" sz="4400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CẢM XÚC</a:t>
            </a:r>
          </a:p>
          <a:p>
            <a:pPr marL="0" indent="0">
              <a:buNone/>
            </a:pP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117999093_728336461354693_8203634117825580781_n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18155113_2025769130887312_2688408247581223350_n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7774111_629020337747302_8996696922943209758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35" y="635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17656304_1778748195609065_491914177873578270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197</Words>
  <Application>Microsoft Office PowerPoint</Application>
  <PresentationFormat>Custom</PresentationFormat>
  <Paragraphs>23</Paragraphs>
  <Slides>15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CHỦ ĐỀ 8: QUÊ HƯƠNG TƯƠI ĐẸP</vt:lpstr>
      <vt:lpstr>Slide 2</vt:lpstr>
      <vt:lpstr>Slide 3</vt:lpstr>
      <vt:lpstr>BÀI 19: THIÊN NHIÊN TƯƠI ĐẸP QUÊ EM </vt:lpstr>
      <vt:lpstr>Slide 5</vt:lpstr>
      <vt:lpstr>Slide 6</vt:lpstr>
      <vt:lpstr>Slide 7</vt:lpstr>
      <vt:lpstr>Slide 8</vt:lpstr>
      <vt:lpstr>Slide 9</vt:lpstr>
      <vt:lpstr>Slide 10</vt:lpstr>
      <vt:lpstr>BÀI 19: THIÊN NHIÊN TƯƠI ĐẸP QUÊ EM</vt:lpstr>
      <vt:lpstr>Slide 12</vt:lpstr>
      <vt:lpstr>Slide 13</vt:lpstr>
      <vt:lpstr>Hoạt động 4: Sắm vai hướng dẫn viên du lịch để giới thiệu về một cảnh đẹp quê hương em</vt:lpstr>
      <vt:lpstr>Hoạt động 5: Làm thiệp hoặc vẽ tranh về cảnh đẹp thiên nhiên quê 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8: QUÊ HƯƠNG TƯƠI ĐẸP</dc:title>
  <dc:creator>HP</dc:creator>
  <cp:lastModifiedBy>admin</cp:lastModifiedBy>
  <cp:revision>10</cp:revision>
  <dcterms:created xsi:type="dcterms:W3CDTF">2020-08-19T12:39:00Z</dcterms:created>
  <dcterms:modified xsi:type="dcterms:W3CDTF">2020-08-21T16:10:06Z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