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</p:sldMasterIdLst>
  <p:notesMasterIdLst>
    <p:notesMasterId r:id="rId20"/>
  </p:notesMasterIdLst>
  <p:handoutMasterIdLst>
    <p:handoutMasterId r:id="rId21"/>
  </p:handoutMasterIdLst>
  <p:sldIdLst>
    <p:sldId id="394" r:id="rId3"/>
    <p:sldId id="395" r:id="rId4"/>
    <p:sldId id="398" r:id="rId5"/>
    <p:sldId id="396" r:id="rId6"/>
    <p:sldId id="399" r:id="rId7"/>
    <p:sldId id="406" r:id="rId8"/>
    <p:sldId id="376" r:id="rId9"/>
    <p:sldId id="400" r:id="rId10"/>
    <p:sldId id="407" r:id="rId11"/>
    <p:sldId id="372" r:id="rId12"/>
    <p:sldId id="401" r:id="rId13"/>
    <p:sldId id="402" r:id="rId14"/>
    <p:sldId id="403" r:id="rId15"/>
    <p:sldId id="405" r:id="rId16"/>
    <p:sldId id="404" r:id="rId17"/>
    <p:sldId id="356" r:id="rId18"/>
    <p:sldId id="285" r:id="rId19"/>
  </p:sldIdLst>
  <p:sldSz cx="9144000" cy="5143500" type="screen16x9"/>
  <p:notesSz cx="9926638" cy="6797675"/>
  <p:embeddedFontLst>
    <p:embeddedFont>
      <p:font typeface="等线" panose="02010600030101010101" pitchFamily="2" charset="-122"/>
      <p:regular r:id="rId22"/>
      <p:bold r:id="rId23"/>
    </p:embeddedFont>
    <p:embeddedFont>
      <p:font typeface="等线 Light" panose="02010600030101010101" pitchFamily="2" charset="-122"/>
      <p:regular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Tahoma" panose="020B0604030504040204" pitchFamily="34" charset="0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60093"/>
    <a:srgbClr val="FFFFFF"/>
    <a:srgbClr val="000099"/>
    <a:srgbClr val="0000FF"/>
    <a:srgbClr val="E94744"/>
    <a:srgbClr val="EF9322"/>
    <a:srgbClr val="FDE03B"/>
    <a:srgbClr val="4AC0DC"/>
    <a:srgbClr val="F17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94291" autoAdjust="0"/>
  </p:normalViewPr>
  <p:slideViewPr>
    <p:cSldViewPr snapToGrid="0">
      <p:cViewPr varScale="1">
        <p:scale>
          <a:sx n="63" d="100"/>
          <a:sy n="63" d="100"/>
        </p:scale>
        <p:origin x="72" y="5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69BC-0303-4CF2-ABED-083EFD319AA9}" type="datetimeFigureOut">
              <a:rPr lang="en-US" smtClean="0"/>
              <a:t>20/04/2022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5EE9-C58F-4BD0-B483-92D3CCACA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68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B356-44B7-4C91-9F05-1F5067729FA3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BF2FF-AB26-42B1-B18B-19F5B70C60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73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301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623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54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19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762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90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12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54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90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3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7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54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"/>
            <a:ext cx="9144000" cy="5140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58447"/>
          <a:stretch/>
        </p:blipFill>
        <p:spPr>
          <a:xfrm flipH="1">
            <a:off x="4238172" y="-1"/>
            <a:ext cx="4905828" cy="1136469"/>
          </a:xfrm>
          <a:prstGeom prst="rect">
            <a:avLst/>
          </a:prstGeom>
        </p:spPr>
      </p:pic>
      <p:sp>
        <p:nvSpPr>
          <p:cNvPr id="7" name="矩形 3"/>
          <p:cNvSpPr>
            <a:spLocks noChangeArrowheads="1"/>
          </p:cNvSpPr>
          <p:nvPr userDrawn="1"/>
        </p:nvSpPr>
        <p:spPr bwMode="auto">
          <a:xfrm>
            <a:off x="1187624" y="612722"/>
            <a:ext cx="1763948" cy="2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/>
          <a:p>
            <a:r>
              <a:rPr lang="en-US" altLang="zh-CN" sz="105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Arial" pitchFamily="34" charset="0"/>
              </a:rPr>
              <a:t>Click here to text content</a:t>
            </a:r>
            <a:endParaRPr lang="zh-CN" altLang="en-US" sz="1050" b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330448" y="254794"/>
            <a:ext cx="749053" cy="566539"/>
            <a:chOff x="304799" y="673099"/>
            <a:chExt cx="4000501" cy="4000500"/>
          </a:xfr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六边形 9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11" name="六边形 10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1187625" y="270307"/>
            <a:ext cx="3216269" cy="346253"/>
          </a:xfrm>
          <a:prstGeom prst="rect">
            <a:avLst/>
          </a:prstGeom>
          <a:noFill/>
          <a:ln>
            <a:noFill/>
          </a:ln>
        </p:spPr>
        <p:txBody>
          <a:bodyPr vert="horz" wrap="none" lIns="68582" tIns="34292" rIns="68582" bIns="34292" rtlCol="0" anchor="ctr">
            <a:spAutoFit/>
          </a:bodyPr>
          <a:lstStyle>
            <a:lvl1pPr lvl="0">
              <a:lnSpc>
                <a:spcPct val="90000"/>
              </a:lnSpc>
              <a:spcBef>
                <a:spcPct val="0"/>
              </a:spcBef>
              <a:buNone/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sz="2000"/>
              <a:t>单击此处添加文字标题内容</a:t>
            </a:r>
          </a:p>
        </p:txBody>
      </p:sp>
    </p:spTree>
    <p:extLst>
      <p:ext uri="{BB962C8B-B14F-4D97-AF65-F5344CB8AC3E}">
        <p14:creationId xmlns:p14="http://schemas.microsoft.com/office/powerpoint/2010/main" val="508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2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5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0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133664" cy="121881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219288" y="209612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" y="732832"/>
            <a:ext cx="9143999" cy="4194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4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54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2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3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8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9DFC4-FDED-4B41-982D-8052FC63661B}" type="datetimeFigureOut">
              <a:rPr lang="zh-CN" altLang="en-US" smtClean="0"/>
              <a:pPr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8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4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37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8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8.png"/><Relationship Id="rId2" Type="http://schemas.microsoft.com/office/2007/relationships/media" Target="../media/media15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6.m4a"/><Relationship Id="rId7" Type="http://schemas.openxmlformats.org/officeDocument/2006/relationships/image" Target="../media/image16.svg"/><Relationship Id="rId2" Type="http://schemas.microsoft.com/office/2007/relationships/media" Target="../media/media16.m4a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0589-EDE9-4179-A544-AA032F2A7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5b1">
            <a:hlinkClick r:id="" action="ppaction://media"/>
            <a:extLst>
              <a:ext uri="{FF2B5EF4-FFF2-40B4-BE49-F238E27FC236}">
                <a16:creationId xmlns:a16="http://schemas.microsoft.com/office/drawing/2014/main" id="{14AA4C03-90BC-4FEB-93FC-415545D8F8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148" b="2911"/>
          <a:stretch/>
        </p:blipFill>
        <p:spPr>
          <a:xfrm>
            <a:off x="243771" y="0"/>
            <a:ext cx="8656457" cy="5143500"/>
          </a:xfrm>
        </p:spPr>
      </p:pic>
    </p:spTree>
    <p:extLst>
      <p:ext uri="{BB962C8B-B14F-4D97-AF65-F5344CB8AC3E}">
        <p14:creationId xmlns:p14="http://schemas.microsoft.com/office/powerpoint/2010/main" val="1124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746"/>
    </mc:Choice>
    <mc:Fallback xmlns="">
      <p:transition advClick="0" advTm="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nội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dung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586E-11C8-4CB8-A890-47D3A1D86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943" y="1510311"/>
            <a:ext cx="2737511" cy="268330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C828AB9-B0DC-42CB-9BD6-65AB978839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594042"/>
      </p:ext>
    </p:extLst>
  </p:cSld>
  <p:clrMapOvr>
    <a:masterClrMapping/>
  </p:clrMapOvr>
  <p:transition advTm="21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4609B-EBAA-4537-8E53-09031D2F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55c1">
            <a:hlinkClick r:id="" action="ppaction://media"/>
            <a:extLst>
              <a:ext uri="{FF2B5EF4-FFF2-40B4-BE49-F238E27FC236}">
                <a16:creationId xmlns:a16="http://schemas.microsoft.com/office/drawing/2014/main" id="{F82582ED-AC78-4DE9-BFF3-7A81368035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70699" cy="5143500"/>
          </a:xfrm>
        </p:spPr>
      </p:pic>
    </p:spTree>
    <p:extLst>
      <p:ext uri="{BB962C8B-B14F-4D97-AF65-F5344CB8AC3E}">
        <p14:creationId xmlns:p14="http://schemas.microsoft.com/office/powerpoint/2010/main" val="135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7538"/>
    </mc:Choice>
    <mc:Fallback xmlns="">
      <p:transition advClick="0" advTm="6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73" objId="7"/>
        <p14:triggerEvt type="onClick" time="5073" objId="7"/>
        <p14:stopEvt time="60815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để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nội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dung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0586E-11C8-4CB8-A890-47D3A1D86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995" y="1572304"/>
            <a:ext cx="2737511" cy="2683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8487AA8-30EF-4A25-B526-FE718B458937}"/>
              </a:ext>
            </a:extLst>
          </p:cNvPr>
          <p:cNvSpPr/>
          <p:nvPr/>
        </p:nvSpPr>
        <p:spPr>
          <a:xfrm>
            <a:off x="327494" y="1572304"/>
            <a:ext cx="661399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CS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repeat 4[label [VIET NAM] PU FD 150 RT 90 FD 30]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53E9FB-1FFF-4E1E-BC41-599932FE41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20322"/>
      </p:ext>
    </p:extLst>
  </p:cSld>
  <p:clrMapOvr>
    <a:masterClrMapping/>
  </p:clrMapOvr>
  <p:transition advTm="44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4177F-E891-48FA-8197-6E30983DE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402" y="1667428"/>
            <a:ext cx="2189282" cy="2170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B74B06-2F6A-4743-96D7-E37E62FA98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104021"/>
      </p:ext>
    </p:extLst>
  </p:cSld>
  <p:clrMapOvr>
    <a:masterClrMapping/>
  </p:clrMapOvr>
  <p:transition advTm="21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4FFE4-D063-4D17-BEE2-12A7B5F4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5c2">
            <a:hlinkClick r:id="" action="ppaction://media"/>
            <a:extLst>
              <a:ext uri="{FF2B5EF4-FFF2-40B4-BE49-F238E27FC236}">
                <a16:creationId xmlns:a16="http://schemas.microsoft.com/office/drawing/2014/main" id="{3875CE55-40A5-4AD7-AA42-FC544198AA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70699" cy="5143500"/>
          </a:xfrm>
        </p:spPr>
      </p:pic>
    </p:spTree>
    <p:extLst>
      <p:ext uri="{BB962C8B-B14F-4D97-AF65-F5344CB8AC3E}">
        <p14:creationId xmlns:p14="http://schemas.microsoft.com/office/powerpoint/2010/main" val="6740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68"/>
    </mc:Choice>
    <mc:Fallback xmlns="">
      <p:transition advClick="0" advTm="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4759" y="11022"/>
            <a:ext cx="7855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C. HOẠT ĐỘNG ỨNG DỤNG MỞ RỘNG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67961C-1B88-4F06-9A34-6F22A69BF7FA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khiển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Rùa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vẽ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):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487AA8-30EF-4A25-B526-FE718B458937}"/>
              </a:ext>
            </a:extLst>
          </p:cNvPr>
          <p:cNvSpPr/>
          <p:nvPr/>
        </p:nvSpPr>
        <p:spPr>
          <a:xfrm>
            <a:off x="1114759" y="1726582"/>
            <a:ext cx="6613995" cy="84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CS</a:t>
            </a:r>
          </a:p>
          <a:p>
            <a:pPr algn="just">
              <a:lnSpc>
                <a:spcPct val="130000"/>
              </a:lnSpc>
            </a:pP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repeat 8[FD 50 RT 360/8]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CB0F5E-AFF1-4598-82D8-1AE7F09C5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9959" y="1486308"/>
            <a:ext cx="2189282" cy="21708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133B44-58A7-4429-8768-405635A9A0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157647"/>
      </p:ext>
    </p:extLst>
  </p:cSld>
  <p:clrMapOvr>
    <a:masterClrMapping/>
  </p:clrMapOvr>
  <p:transition advTm="17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11207-30BF-4B26-837F-A20A277F0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50" y="1287255"/>
            <a:ext cx="6787612" cy="2641565"/>
          </a:xfrm>
        </p:spPr>
        <p:txBody>
          <a:bodyPr>
            <a:noAutofit/>
          </a:bodyPr>
          <a:lstStyle/>
          <a:p>
            <a:pPr marL="282575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n [</a:t>
            </a:r>
            <a:r>
              <a:rPr lang="en-US" sz="200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282575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Wait n</a:t>
            </a:r>
          </a:p>
          <a:p>
            <a:pPr marL="625475" lvl="1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tíc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1" indent="-282575">
              <a:lnSpc>
                <a:spcPct val="15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tíc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EE5818-AA5B-463B-8EB6-E6558ECA29EC}"/>
              </a:ext>
            </a:extLst>
          </p:cNvPr>
          <p:cNvSpPr/>
          <p:nvPr/>
        </p:nvSpPr>
        <p:spPr>
          <a:xfrm>
            <a:off x="2726160" y="57750"/>
            <a:ext cx="4280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 CẦN GHI NHỚ</a:t>
            </a:r>
          </a:p>
        </p:txBody>
      </p:sp>
      <p:pic>
        <p:nvPicPr>
          <p:cNvPr id="5" name="图片 10244" descr="23">
            <a:extLst>
              <a:ext uri="{FF2B5EF4-FFF2-40B4-BE49-F238E27FC236}">
                <a16:creationId xmlns:a16="http://schemas.microsoft.com/office/drawing/2014/main" id="{AB2CFA3F-2291-47E5-994B-DCE28B844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928" y="517669"/>
            <a:ext cx="2618072" cy="24372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5A3897-C233-4092-936C-0DB51A1F63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355"/>
    </mc:Choice>
    <mc:Fallback xmlns="">
      <p:transition advClick="0" advTm="3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12" name="b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35741" r="76042" b="33519"/>
            <a:stretch/>
          </p:blipFill>
          <p:spPr>
            <a:xfrm>
              <a:off x="1041400" y="2451100"/>
              <a:ext cx="1879600" cy="2108200"/>
            </a:xfrm>
            <a:prstGeom prst="rect">
              <a:avLst/>
            </a:prstGeom>
          </p:spPr>
        </p:pic>
        <p:pic>
          <p:nvPicPr>
            <p:cNvPr id="14" name="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5" b="50556"/>
            <a:stretch/>
          </p:blipFill>
          <p:spPr>
            <a:xfrm>
              <a:off x="2374900" y="635000"/>
              <a:ext cx="2882900" cy="2755900"/>
            </a:xfrm>
            <a:prstGeom prst="rect">
              <a:avLst/>
            </a:prstGeom>
          </p:spPr>
        </p:pic>
        <p:pic>
          <p:nvPicPr>
            <p:cNvPr id="15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/>
          </p:blipFill>
          <p:spPr>
            <a:xfrm>
              <a:off x="4572000" y="508000"/>
              <a:ext cx="2197100" cy="2781300"/>
            </a:xfrm>
            <a:prstGeom prst="rect">
              <a:avLst/>
            </a:prstGeom>
          </p:spPr>
        </p:pic>
        <p:pic>
          <p:nvPicPr>
            <p:cNvPr id="16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/>
          </p:blipFill>
          <p:spPr>
            <a:xfrm>
              <a:off x="6388100" y="1092200"/>
              <a:ext cx="1701800" cy="2019300"/>
            </a:xfrm>
            <a:prstGeom prst="rect">
              <a:avLst/>
            </a:prstGeom>
          </p:spPr>
        </p:pic>
        <p:pic>
          <p:nvPicPr>
            <p:cNvPr id="17" name="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8" b="42222"/>
            <a:stretch/>
          </p:blipFill>
          <p:spPr>
            <a:xfrm>
              <a:off x="9550400" y="1879600"/>
              <a:ext cx="1701800" cy="2082800"/>
            </a:xfrm>
            <a:prstGeom prst="rect">
              <a:avLst/>
            </a:prstGeom>
          </p:spPr>
        </p:pic>
        <p:pic>
          <p:nvPicPr>
            <p:cNvPr id="18" name="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/>
          </p:blipFill>
          <p:spPr>
            <a:xfrm>
              <a:off x="7772400" y="990600"/>
              <a:ext cx="2019300" cy="243840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1835310" y="2333220"/>
            <a:ext cx="59378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em</a:t>
            </a:r>
          </a:p>
          <a:p>
            <a:pPr algn="ctr"/>
            <a:r>
              <a:rPr lang="en-US" sz="54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 bài học</a:t>
            </a:r>
            <a:r>
              <a:rPr lang="en-US" sz="54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7AC5D3-485B-41F4-AC7B-74C723C8D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92016"/>
      </p:ext>
    </p:extLst>
  </p:cSld>
  <p:clrMapOvr>
    <a:masterClrMapping/>
  </p:clrMapOvr>
  <p:transition advTm="9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kết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quả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trống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623587"/>
              </p:ext>
            </p:extLst>
          </p:nvPr>
        </p:nvGraphicFramePr>
        <p:xfrm>
          <a:off x="342992" y="1225478"/>
          <a:ext cx="8458015" cy="386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834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1590805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  <a:gridCol w="1866376">
                  <a:extLst>
                    <a:ext uri="{9D8B030D-6E8A-4147-A177-3AD203B41FA5}">
                      <a16:colId xmlns:a16="http://schemas.microsoft.com/office/drawing/2014/main" val="927135193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Góc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xoay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200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2A8B8C6-ED05-4168-9909-17096F902D55}"/>
              </a:ext>
            </a:extLst>
          </p:cNvPr>
          <p:cNvSpPr/>
          <p:nvPr/>
        </p:nvSpPr>
        <p:spPr>
          <a:xfrm>
            <a:off x="5949863" y="1941534"/>
            <a:ext cx="325677" cy="5135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260419C-F2F4-4D4B-9FAA-53D8BA0D9EC9}"/>
              </a:ext>
            </a:extLst>
          </p:cNvPr>
          <p:cNvSpPr/>
          <p:nvPr/>
        </p:nvSpPr>
        <p:spPr>
          <a:xfrm rot="5400000">
            <a:off x="5888941" y="2636589"/>
            <a:ext cx="566516" cy="419622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0661F-CD06-4599-9364-25893DBFDD26}"/>
              </a:ext>
            </a:extLst>
          </p:cNvPr>
          <p:cNvSpPr/>
          <p:nvPr/>
        </p:nvSpPr>
        <p:spPr>
          <a:xfrm>
            <a:off x="5949863" y="3319397"/>
            <a:ext cx="374904" cy="3757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FB43E86-A93A-433D-BC8D-FFB398558857}"/>
              </a:ext>
            </a:extLst>
          </p:cNvPr>
          <p:cNvSpPr/>
          <p:nvPr/>
        </p:nvSpPr>
        <p:spPr>
          <a:xfrm rot="5400000">
            <a:off x="5888940" y="3901101"/>
            <a:ext cx="566516" cy="534149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F436198-FF04-44E1-B599-041EA9C65E0B}"/>
              </a:ext>
            </a:extLst>
          </p:cNvPr>
          <p:cNvSpPr/>
          <p:nvPr/>
        </p:nvSpPr>
        <p:spPr>
          <a:xfrm rot="5400000">
            <a:off x="5905123" y="4572000"/>
            <a:ext cx="534150" cy="483818"/>
          </a:xfrm>
          <a:prstGeom prst="hex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7B61A4-05B3-4FB1-996B-1548FD02A2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7189499"/>
      </p:ext>
    </p:extLst>
  </p:cSld>
  <p:clrMapOvr>
    <a:masterClrMapping/>
  </p:clrMapOvr>
  <p:transition advTm="24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637318" y="726400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quay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đều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bằng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360 chia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cạnh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0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/>
        </p:nvGraphicFramePr>
        <p:xfrm>
          <a:off x="342992" y="1225478"/>
          <a:ext cx="8458015" cy="3867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834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1590805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  <a:gridCol w="1866376">
                  <a:extLst>
                    <a:ext uri="{9D8B030D-6E8A-4147-A177-3AD203B41FA5}">
                      <a16:colId xmlns:a16="http://schemas.microsoft.com/office/drawing/2014/main" val="927135193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Góc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xoay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200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= 360 : </a:t>
                      </a:r>
                      <a:r>
                        <a:rPr lang="en-US" sz="2000" kern="1200" dirty="0">
                          <a:solidFill>
                            <a:srgbClr val="FF33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2A8B8C6-ED05-4168-9909-17096F902D55}"/>
              </a:ext>
            </a:extLst>
          </p:cNvPr>
          <p:cNvSpPr/>
          <p:nvPr/>
        </p:nvSpPr>
        <p:spPr>
          <a:xfrm>
            <a:off x="5949863" y="1941534"/>
            <a:ext cx="325677" cy="5135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260419C-F2F4-4D4B-9FAA-53D8BA0D9EC9}"/>
              </a:ext>
            </a:extLst>
          </p:cNvPr>
          <p:cNvSpPr/>
          <p:nvPr/>
        </p:nvSpPr>
        <p:spPr>
          <a:xfrm rot="5400000">
            <a:off x="5888941" y="2636589"/>
            <a:ext cx="566516" cy="419622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B0661F-CD06-4599-9364-25893DBFDD26}"/>
              </a:ext>
            </a:extLst>
          </p:cNvPr>
          <p:cNvSpPr/>
          <p:nvPr/>
        </p:nvSpPr>
        <p:spPr>
          <a:xfrm>
            <a:off x="5949863" y="3319397"/>
            <a:ext cx="374904" cy="37578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8FB43E86-A93A-433D-BC8D-FFB398558857}"/>
              </a:ext>
            </a:extLst>
          </p:cNvPr>
          <p:cNvSpPr/>
          <p:nvPr/>
        </p:nvSpPr>
        <p:spPr>
          <a:xfrm rot="5400000">
            <a:off x="5888940" y="3901101"/>
            <a:ext cx="566516" cy="534149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F436198-FF04-44E1-B599-041EA9C65E0B}"/>
              </a:ext>
            </a:extLst>
          </p:cNvPr>
          <p:cNvSpPr/>
          <p:nvPr/>
        </p:nvSpPr>
        <p:spPr>
          <a:xfrm rot="5400000">
            <a:off x="5905123" y="4572000"/>
            <a:ext cx="534150" cy="483818"/>
          </a:xfrm>
          <a:prstGeom prst="hexagon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662E66-5F95-49A9-A927-ECA78B965A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032111"/>
      </p:ext>
    </p:extLst>
  </p:cSld>
  <p:clrMapOvr>
    <a:masterClrMapping/>
  </p:clrMapOvr>
  <p:transition advTm="24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Thêm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60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816"/>
              </p:ext>
            </p:extLst>
          </p:nvPr>
        </p:nvGraphicFramePr>
        <p:xfrm>
          <a:off x="87682" y="1225478"/>
          <a:ext cx="8830850" cy="3924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526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4246324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WAIT 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B331CA2-63F7-4928-888A-91CB7DD684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9905805"/>
      </p:ext>
    </p:extLst>
  </p:cSld>
  <p:clrMapOvr>
    <a:masterClrMapping/>
  </p:clrMapOvr>
  <p:transition advTm="9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09B03-7A3B-4883-8DA9-7052AAB2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55B2">
            <a:hlinkClick r:id="" action="ppaction://media"/>
            <a:extLst>
              <a:ext uri="{FF2B5EF4-FFF2-40B4-BE49-F238E27FC236}">
                <a16:creationId xmlns:a16="http://schemas.microsoft.com/office/drawing/2014/main" id="{B2E6BF54-9126-444D-94D1-5194FF0720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59" b="4027"/>
          <a:stretch/>
        </p:blipFill>
        <p:spPr>
          <a:xfrm>
            <a:off x="187890" y="0"/>
            <a:ext cx="8768219" cy="5175127"/>
          </a:xfrm>
        </p:spPr>
      </p:pic>
    </p:spTree>
    <p:extLst>
      <p:ext uri="{BB962C8B-B14F-4D97-AF65-F5344CB8AC3E}">
        <p14:creationId xmlns:p14="http://schemas.microsoft.com/office/powerpoint/2010/main" val="27294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883"/>
    </mc:Choice>
    <mc:Fallback xmlns="">
      <p:transition advClick="0" advTm="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36903" y="738428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Thêm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60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mẫu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CB2681-5E74-49C1-BA49-8C448400B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436470"/>
              </p:ext>
            </p:extLst>
          </p:nvPr>
        </p:nvGraphicFramePr>
        <p:xfrm>
          <a:off x="87682" y="1225478"/>
          <a:ext cx="8830850" cy="5369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526">
                  <a:extLst>
                    <a:ext uri="{9D8B030D-6E8A-4147-A177-3AD203B41FA5}">
                      <a16:colId xmlns:a16="http://schemas.microsoft.com/office/drawing/2014/main" val="2211740142"/>
                    </a:ext>
                  </a:extLst>
                </a:gridCol>
                <a:gridCol w="4246324">
                  <a:extLst>
                    <a:ext uri="{9D8B030D-6E8A-4147-A177-3AD203B41FA5}">
                      <a16:colId xmlns:a16="http://schemas.microsoft.com/office/drawing/2014/main" val="3005216066"/>
                    </a:ext>
                  </a:extLst>
                </a:gridCol>
              </a:tblGrid>
              <a:tr h="64465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Câu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lệnh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Kết</a:t>
                      </a:r>
                      <a:r>
                        <a:rPr lang="en-US" sz="20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quả</a:t>
                      </a:r>
                      <a:endParaRPr lang="en-US" sz="20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704777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2[FD 200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WAIT 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4843124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461361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90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1874410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100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9012228"/>
                  </a:ext>
                </a:extLst>
              </a:tr>
              <a:tr h="64465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CS Repeat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[FD 150 RT </a:t>
                      </a:r>
                      <a:r>
                        <a:rPr lang="en-US" sz="2000" kern="12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60 WAIT 60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257493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CBADC7-8900-47EC-9FE6-798F8AB66B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102420"/>
      </p:ext>
    </p:extLst>
  </p:cSld>
  <p:clrMapOvr>
    <a:masterClrMapping/>
  </p:clrMapOvr>
  <p:transition advTm="22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4F46DE-CD18-4FBC-B2C4-9A2C09677FAB}"/>
              </a:ext>
            </a:extLst>
          </p:cNvPr>
          <p:cNvSpPr/>
          <p:nvPr/>
        </p:nvSpPr>
        <p:spPr>
          <a:xfrm>
            <a:off x="2169397" y="1820081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Wait 60]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7DB1EB-BD2A-4D11-ACC5-E008E79DF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117296"/>
      </p:ext>
    </p:extLst>
  </p:cSld>
  <p:clrMapOvr>
    <a:masterClrMapping/>
  </p:clrMapOvr>
  <p:transition advTm="146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85B81-FCD0-41FA-893E-8C5FEC0E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5b3">
            <a:hlinkClick r:id="" action="ppaction://media"/>
            <a:extLst>
              <a:ext uri="{FF2B5EF4-FFF2-40B4-BE49-F238E27FC236}">
                <a16:creationId xmlns:a16="http://schemas.microsoft.com/office/drawing/2014/main" id="{776E0CDF-6012-4064-8149-BDC9536528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62" b="3168"/>
          <a:stretch/>
        </p:blipFill>
        <p:spPr>
          <a:xfrm>
            <a:off x="277047" y="0"/>
            <a:ext cx="8589906" cy="5143500"/>
          </a:xfrm>
        </p:spPr>
      </p:pic>
    </p:spTree>
    <p:extLst>
      <p:ext uri="{BB962C8B-B14F-4D97-AF65-F5344CB8AC3E}">
        <p14:creationId xmlns:p14="http://schemas.microsoft.com/office/powerpoint/2010/main" val="34151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7850"/>
    </mc:Choice>
    <mc:Fallback xmlns="">
      <p:transition advClick="0" advTm="5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95" objId="4"/>
        <p14:triggerEvt type="onClick" time="2595" objId="4"/>
        <p14:pauseEvt time="57315" objId="4"/>
        <p14:stopEvt time="57801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995" y="0"/>
            <a:ext cx="6588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B. HOẠT ĐỘNG THỰC HÀNH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58511F-C3A5-4763-8C63-D7066CA56078}"/>
              </a:ext>
            </a:extLst>
          </p:cNvPr>
          <p:cNvSpPr/>
          <p:nvPr/>
        </p:nvSpPr>
        <p:spPr>
          <a:xfrm>
            <a:off x="211851" y="830525"/>
            <a:ext cx="845801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3.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Thay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trị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Wait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lệnh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thực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máy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4F46DE-CD18-4FBC-B2C4-9A2C09677FAB}"/>
              </a:ext>
            </a:extLst>
          </p:cNvPr>
          <p:cNvSpPr/>
          <p:nvPr/>
        </p:nvSpPr>
        <p:spPr>
          <a:xfrm>
            <a:off x="1599076" y="1683393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Wait 60]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AD3CC4-C5EB-4532-9FD1-EF181847F578}"/>
              </a:ext>
            </a:extLst>
          </p:cNvPr>
          <p:cNvSpPr/>
          <p:nvPr/>
        </p:nvSpPr>
        <p:spPr>
          <a:xfrm>
            <a:off x="1608503" y="2206581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</a:t>
            </a: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Wait 30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AA8DFB-3F31-4EBA-ABDE-829F569FAE99}"/>
              </a:ext>
            </a:extLst>
          </p:cNvPr>
          <p:cNvSpPr/>
          <p:nvPr/>
        </p:nvSpPr>
        <p:spPr>
          <a:xfrm>
            <a:off x="1636783" y="2828750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</a:t>
            </a: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Wait 10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3F625F-0738-47AD-BCC3-BF034556D7D1}"/>
              </a:ext>
            </a:extLst>
          </p:cNvPr>
          <p:cNvSpPr/>
          <p:nvPr/>
        </p:nvSpPr>
        <p:spPr>
          <a:xfrm>
            <a:off x="1613216" y="3446205"/>
            <a:ext cx="4805205" cy="44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CS Repeat 6[FD 10 RT 60 </a:t>
            </a:r>
            <a:r>
              <a:rPr lang="en-US" sz="2000" b="1">
                <a:latin typeface="Tahoma" pitchFamily="34" charset="0"/>
                <a:ea typeface="Tahoma" pitchFamily="34" charset="0"/>
                <a:cs typeface="Tahoma" pitchFamily="34" charset="0"/>
              </a:rPr>
              <a:t>Wait 80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]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907286B-C81A-477B-80D1-77FDF39316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7126887"/>
      </p:ext>
    </p:extLst>
  </p:cSld>
  <p:clrMapOvr>
    <a:masterClrMapping/>
  </p:clrMapOvr>
  <p:transition advTm="314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2e05dfe2325ff3577328e69972cf5e94153c4fa"/>
  <p:tag name="ISPRING_PRESENTATION_TITLE" val="5899150c12e6b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8&quot;/&gt;&lt;/object&gt;&lt;object type=&quot;3&quot; unique_id=&quot;10006&quot;&gt;&lt;property id=&quot;20148&quot; value=&quot;5&quot;/&gt;&lt;property id=&quot;20300&quot; value=&quot;Slide 2&quot;/&gt;&lt;property id=&quot;20307&quot; value=&quot;321&quot;/&gt;&lt;/object&gt;&lt;object type=&quot;3&quot; unique_id=&quot;10007&quot;&gt;&lt;property id=&quot;20148&quot; value=&quot;5&quot;/&gt;&lt;property id=&quot;20300&quot; value=&quot;Slide 3&quot;/&gt;&lt;property id=&quot;20307&quot; value=&quot;261&quot;/&gt;&lt;/object&gt;&lt;object type=&quot;3&quot; unique_id=&quot;10008&quot;&gt;&lt;property id=&quot;20148&quot; value=&quot;5&quot;/&gt;&lt;property id=&quot;20300&quot; value=&quot;Slide 4&quot;/&gt;&lt;property id=&quot;20307&quot; value=&quot;286&quot;/&gt;&lt;/object&gt;&lt;object type=&quot;3&quot; unique_id=&quot;10009&quot;&gt;&lt;property id=&quot;20148&quot; value=&quot;5&quot;/&gt;&lt;property id=&quot;20300&quot; value=&quot;Slide 5&quot;/&gt;&lt;property id=&quot;20307&quot; value=&quot;287&quot;/&gt;&lt;/object&gt;&lt;object type=&quot;3&quot; unique_id=&quot;10010&quot;&gt;&lt;property id=&quot;20148&quot; value=&quot;5&quot;/&gt;&lt;property id=&quot;20300&quot; value=&quot;Slide 6&quot;/&gt;&lt;property id=&quot;20307&quot; value=&quot;320&quot;/&gt;&lt;/object&gt;&lt;object type=&quot;3&quot; unique_id=&quot;10011&quot;&gt;&lt;property id=&quot;20148&quot; value=&quot;5&quot;/&gt;&lt;property id=&quot;20300&quot; value=&quot;Slide 7&quot;/&gt;&lt;property id=&quot;20307&quot; value=&quot;312&quot;/&gt;&lt;/object&gt;&lt;object type=&quot;3&quot; unique_id=&quot;10014&quot;&gt;&lt;property id=&quot;20148&quot; value=&quot;5&quot;/&gt;&lt;property id=&quot;20300&quot; value=&quot;Slide 11&quot;/&gt;&lt;property id=&quot;20307&quot; value=&quot;285&quot;/&gt;&lt;/object&gt;&lt;object type=&quot;3&quot; unique_id=&quot;10187&quot;&gt;&lt;property id=&quot;20148&quot; value=&quot;5&quot;/&gt;&lt;property id=&quot;20300&quot; value=&quot;Slide 8&quot;/&gt;&lt;property id=&quot;20307&quot; value=&quot;322&quot;/&gt;&lt;/object&gt;&lt;object type=&quot;3&quot; unique_id=&quot;10188&quot;&gt;&lt;property id=&quot;20148&quot; value=&quot;5&quot;/&gt;&lt;property id=&quot;20300&quot; value=&quot;Slide 9&quot;/&gt;&lt;property id=&quot;20307&quot; value=&quot;323&quot;/&gt;&lt;/object&gt;&lt;object type=&quot;3&quot; unique_id=&quot;10189&quot;&gt;&lt;property id=&quot;20148&quot; value=&quot;5&quot;/&gt;&lt;property id=&quot;20300&quot; value=&quot;Slide 10&quot;/&gt;&lt;property id=&quot;20307&quot; value=&quot;324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7.4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5.9|6.4|0.1|5.2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solidFill>
            <a:srgbClr val="FF0000"/>
          </a:solidFill>
        </a:ln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3804</TotalTime>
  <Words>719</Words>
  <Application>Microsoft Office PowerPoint</Application>
  <PresentationFormat>On-screen Show (16:9)</PresentationFormat>
  <Paragraphs>92</Paragraphs>
  <Slides>17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微软雅黑</vt:lpstr>
      <vt:lpstr>Calibri Light</vt:lpstr>
      <vt:lpstr>Calibri</vt:lpstr>
      <vt:lpstr>等线 Light</vt:lpstr>
      <vt:lpstr>等线</vt:lpstr>
      <vt:lpstr>Tahoma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5899150c12e6b</dc:title>
  <dc:creator>MDG</dc:creator>
  <cp:lastModifiedBy>Admin</cp:lastModifiedBy>
  <cp:revision>550</cp:revision>
  <cp:lastPrinted>2018-11-06T23:08:08Z</cp:lastPrinted>
  <dcterms:created xsi:type="dcterms:W3CDTF">2015-12-15T14:14:23Z</dcterms:created>
  <dcterms:modified xsi:type="dcterms:W3CDTF">2022-04-20T09:12:07Z</dcterms:modified>
</cp:coreProperties>
</file>