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2" r:id="rId3"/>
    <p:sldMasterId id="2147483684" r:id="rId4"/>
    <p:sldMasterId id="2147483697" r:id="rId5"/>
    <p:sldMasterId id="2147483709" r:id="rId6"/>
  </p:sldMasterIdLst>
  <p:notesMasterIdLst>
    <p:notesMasterId r:id="rId35"/>
  </p:notesMasterIdLst>
  <p:sldIdLst>
    <p:sldId id="256" r:id="rId7"/>
    <p:sldId id="257" r:id="rId8"/>
    <p:sldId id="425" r:id="rId9"/>
    <p:sldId id="426" r:id="rId10"/>
    <p:sldId id="260" r:id="rId11"/>
    <p:sldId id="261" r:id="rId12"/>
    <p:sldId id="262" r:id="rId13"/>
    <p:sldId id="263" r:id="rId14"/>
    <p:sldId id="393" r:id="rId15"/>
    <p:sldId id="258" r:id="rId16"/>
    <p:sldId id="259" r:id="rId17"/>
    <p:sldId id="320" r:id="rId18"/>
    <p:sldId id="394" r:id="rId19"/>
    <p:sldId id="272" r:id="rId20"/>
    <p:sldId id="395" r:id="rId21"/>
    <p:sldId id="419" r:id="rId22"/>
    <p:sldId id="418" r:id="rId23"/>
    <p:sldId id="427" r:id="rId24"/>
    <p:sldId id="428" r:id="rId25"/>
    <p:sldId id="306" r:id="rId26"/>
    <p:sldId id="398" r:id="rId27"/>
    <p:sldId id="399" r:id="rId28"/>
    <p:sldId id="420" r:id="rId29"/>
    <p:sldId id="421" r:id="rId30"/>
    <p:sldId id="401" r:id="rId31"/>
    <p:sldId id="402" r:id="rId32"/>
    <p:sldId id="289" r:id="rId33"/>
    <p:sldId id="27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DFF"/>
    <a:srgbClr val="FF66FF"/>
    <a:srgbClr val="FFE5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98371-45D9-413E-9454-E3E4E6C83F4F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67AB5-CF9C-489D-8181-AF3401E5C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8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06457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704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3547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4339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32636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2588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80534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778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5075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899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91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60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31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86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8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75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56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4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49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25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63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5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93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25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05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15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37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8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66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73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70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84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18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19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3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31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957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631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716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758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217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849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818505"/>
      </p:ext>
    </p:extLst>
  </p:cSld>
  <p:clrMapOvr>
    <a:masterClrMapping/>
  </p:clrMapOvr>
  <p:transition spd="slow"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537689"/>
      </p:ext>
    </p:extLst>
  </p:cSld>
  <p:clrMapOvr>
    <a:masterClrMapping/>
  </p:clrMapOvr>
  <p:transition spd="slow">
    <p:cov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082587"/>
      </p:ext>
    </p:extLst>
  </p:cSld>
  <p:clrMapOvr>
    <a:masterClrMapping/>
  </p:clrMapOvr>
  <p:transition spd="slow">
    <p:cov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5671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200312"/>
      </p:ext>
    </p:extLst>
  </p:cSld>
  <p:clrMapOvr>
    <a:masterClrMapping/>
  </p:clrMapOvr>
  <p:transition spd="slow">
    <p:cove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991280"/>
      </p:ext>
    </p:extLst>
  </p:cSld>
  <p:clrMapOvr>
    <a:masterClrMapping/>
  </p:clrMapOvr>
  <p:transition spd="slow">
    <p:cove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513016"/>
      </p:ext>
    </p:extLst>
  </p:cSld>
  <p:clrMapOvr>
    <a:masterClrMapping/>
  </p:clrMapOvr>
  <p:transition spd="slow">
    <p:cove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148799"/>
      </p:ext>
    </p:extLst>
  </p:cSld>
  <p:clrMapOvr>
    <a:masterClrMapping/>
  </p:clrMapOvr>
  <p:transition spd="slow">
    <p:cove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843829"/>
      </p:ext>
    </p:extLst>
  </p:cSld>
  <p:clrMapOvr>
    <a:masterClrMapping/>
  </p:clrMapOvr>
  <p:transition spd="slow">
    <p:cove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22403"/>
      </p:ext>
    </p:extLst>
  </p:cSld>
  <p:clrMapOvr>
    <a:masterClrMapping/>
  </p:clrMapOvr>
  <p:transition spd="slow">
    <p:cov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44768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63473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6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5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5F20-2A15-4E70-936B-4A7AE79AE65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3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02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cover/>
  </p:transition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4.wdp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4.wdp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50.png"/><Relationship Id="rId18" Type="http://schemas.openxmlformats.org/officeDocument/2006/relationships/image" Target="../media/image53.gif"/><Relationship Id="rId26" Type="http://schemas.microsoft.com/office/2007/relationships/hdphoto" Target="../media/hdphoto16.wdp"/><Relationship Id="rId3" Type="http://schemas.openxmlformats.org/officeDocument/2006/relationships/image" Target="../media/image44.png"/><Relationship Id="rId21" Type="http://schemas.openxmlformats.org/officeDocument/2006/relationships/image" Target="../media/image55.png"/><Relationship Id="rId7" Type="http://schemas.openxmlformats.org/officeDocument/2006/relationships/image" Target="../media/image46.png"/><Relationship Id="rId12" Type="http://schemas.openxmlformats.org/officeDocument/2006/relationships/image" Target="../media/image49.gif"/><Relationship Id="rId17" Type="http://schemas.openxmlformats.org/officeDocument/2006/relationships/image" Target="../media/image52.png"/><Relationship Id="rId25" Type="http://schemas.openxmlformats.org/officeDocument/2006/relationships/image" Target="../media/image57.png"/><Relationship Id="rId2" Type="http://schemas.openxmlformats.org/officeDocument/2006/relationships/image" Target="../media/image43.gif"/><Relationship Id="rId16" Type="http://schemas.microsoft.com/office/2007/relationships/hdphoto" Target="../media/hdphoto12.wdp"/><Relationship Id="rId20" Type="http://schemas.microsoft.com/office/2007/relationships/hdphoto" Target="../media/hdphoto13.wdp"/><Relationship Id="rId29" Type="http://schemas.openxmlformats.org/officeDocument/2006/relationships/image" Target="../media/image59.gif"/><Relationship Id="rId1" Type="http://schemas.openxmlformats.org/officeDocument/2006/relationships/slideLayout" Target="../slideLayouts/slideLayout44.xml"/><Relationship Id="rId6" Type="http://schemas.microsoft.com/office/2007/relationships/hdphoto" Target="../media/hdphoto8.wdp"/><Relationship Id="rId11" Type="http://schemas.openxmlformats.org/officeDocument/2006/relationships/image" Target="../media/image48.gif"/><Relationship Id="rId24" Type="http://schemas.microsoft.com/office/2007/relationships/hdphoto" Target="../media/hdphoto15.wdp"/><Relationship Id="rId5" Type="http://schemas.openxmlformats.org/officeDocument/2006/relationships/image" Target="../media/image45.png"/><Relationship Id="rId15" Type="http://schemas.openxmlformats.org/officeDocument/2006/relationships/image" Target="../media/image51.png"/><Relationship Id="rId23" Type="http://schemas.openxmlformats.org/officeDocument/2006/relationships/image" Target="../media/image56.png"/><Relationship Id="rId28" Type="http://schemas.microsoft.com/office/2007/relationships/hdphoto" Target="../media/hdphoto17.wdp"/><Relationship Id="rId10" Type="http://schemas.microsoft.com/office/2007/relationships/hdphoto" Target="../media/hdphoto10.wdp"/><Relationship Id="rId19" Type="http://schemas.openxmlformats.org/officeDocument/2006/relationships/image" Target="../media/image54.png"/><Relationship Id="rId31" Type="http://schemas.microsoft.com/office/2007/relationships/hdphoto" Target="../media/hdphoto18.wdp"/><Relationship Id="rId4" Type="http://schemas.microsoft.com/office/2007/relationships/hdphoto" Target="../media/hdphoto7.wdp"/><Relationship Id="rId9" Type="http://schemas.openxmlformats.org/officeDocument/2006/relationships/image" Target="../media/image47.png"/><Relationship Id="rId14" Type="http://schemas.microsoft.com/office/2007/relationships/hdphoto" Target="../media/hdphoto11.wdp"/><Relationship Id="rId22" Type="http://schemas.microsoft.com/office/2007/relationships/hdphoto" Target="../media/hdphoto14.wdp"/><Relationship Id="rId27" Type="http://schemas.openxmlformats.org/officeDocument/2006/relationships/image" Target="../media/image58.png"/><Relationship Id="rId30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6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slide" Target="slide4.xml"/><Relationship Id="rId2" Type="http://schemas.openxmlformats.org/officeDocument/2006/relationships/audio" Target="../media/audio1.wav"/><Relationship Id="rId16" Type="http://schemas.openxmlformats.org/officeDocument/2006/relationships/slide" Target="slide9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8.png"/><Relationship Id="rId11" Type="http://schemas.microsoft.com/office/2007/relationships/hdphoto" Target="../media/hdphoto1.wdp"/><Relationship Id="rId5" Type="http://schemas.openxmlformats.org/officeDocument/2006/relationships/image" Target="../media/image17.png"/><Relationship Id="rId15" Type="http://schemas.openxmlformats.org/officeDocument/2006/relationships/slide" Target="slide8.xml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slide" Target="slide10.xml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5" y="2986567"/>
            <a:ext cx="4606289" cy="3871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531620" y="1257300"/>
            <a:ext cx="9921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 mừng thầy cô và các em </a:t>
            </a:r>
          </a:p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 với môn Tiếng Việt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F0A001-5C73-4CE1-A481-E0E19B1D57F0}"/>
              </a:ext>
            </a:extLst>
          </p:cNvPr>
          <p:cNvSpPr txBox="1"/>
          <p:nvPr/>
        </p:nvSpPr>
        <p:spPr>
          <a:xfrm>
            <a:off x="3040911" y="223284"/>
            <a:ext cx="972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Thứ</a:t>
            </a:r>
            <a:r>
              <a:rPr lang="en-US" sz="4800" dirty="0">
                <a:solidFill>
                  <a:schemeClr val="bg1"/>
                </a:solidFill>
              </a:rPr>
              <a:t> … </a:t>
            </a:r>
            <a:r>
              <a:rPr lang="en-US" sz="4800" dirty="0" err="1">
                <a:solidFill>
                  <a:schemeClr val="bg1"/>
                </a:solidFill>
              </a:rPr>
              <a:t>ngày</a:t>
            </a:r>
            <a:r>
              <a:rPr lang="en-US" sz="4800" dirty="0">
                <a:solidFill>
                  <a:schemeClr val="bg1"/>
                </a:solidFill>
              </a:rPr>
              <a:t> … </a:t>
            </a:r>
            <a:r>
              <a:rPr lang="en-US" sz="4800" dirty="0" err="1">
                <a:solidFill>
                  <a:schemeClr val="bg1"/>
                </a:solidFill>
              </a:rPr>
              <a:t>tháng</a:t>
            </a:r>
            <a:r>
              <a:rPr lang="en-US" sz="48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1E9399-0886-4DD5-BD74-FE6694FB7807}"/>
              </a:ext>
            </a:extLst>
          </p:cNvPr>
          <p:cNvSpPr txBox="1"/>
          <p:nvPr/>
        </p:nvSpPr>
        <p:spPr>
          <a:xfrm>
            <a:off x="1127050" y="2190307"/>
            <a:ext cx="1201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Bài</a:t>
            </a:r>
            <a:r>
              <a:rPr lang="en-US" sz="5400" dirty="0">
                <a:solidFill>
                  <a:schemeClr val="bg1"/>
                </a:solidFill>
              </a:rPr>
              <a:t> 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91446-C85F-483F-98CF-FBF2E3BC1DD8}"/>
              </a:ext>
            </a:extLst>
          </p:cNvPr>
          <p:cNvSpPr txBox="1"/>
          <p:nvPr/>
        </p:nvSpPr>
        <p:spPr>
          <a:xfrm>
            <a:off x="2413590" y="2528790"/>
            <a:ext cx="9027042" cy="90021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in-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endParaRPr lang="en-US" sz="5400" b="1" kern="1200" dirty="0">
              <a:solidFill>
                <a:srgbClr val="F7964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7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AC6630E-B3A7-432B-A20F-0900A4C26C0C}"/>
              </a:ext>
            </a:extLst>
          </p:cNvPr>
          <p:cNvSpPr/>
          <p:nvPr/>
        </p:nvSpPr>
        <p:spPr>
          <a:xfrm>
            <a:off x="2913321" y="1169581"/>
            <a:ext cx="6422065" cy="2743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47F34-6F0B-4262-A5A5-F7680711A5E2}"/>
              </a:ext>
            </a:extLst>
          </p:cNvPr>
          <p:cNvSpPr txBox="1"/>
          <p:nvPr/>
        </p:nvSpPr>
        <p:spPr>
          <a:xfrm>
            <a:off x="3980121" y="1817906"/>
            <a:ext cx="42317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chemeClr val="bg1"/>
                </a:solidFill>
              </a:rPr>
              <a:t>Tiết</a:t>
            </a:r>
            <a:r>
              <a:rPr lang="en-US" sz="8800" b="1" dirty="0">
                <a:solidFill>
                  <a:schemeClr val="bg1"/>
                </a:solidFill>
              </a:rPr>
              <a:t> 1 +2</a:t>
            </a:r>
          </a:p>
        </p:txBody>
      </p:sp>
    </p:spTree>
    <p:extLst>
      <p:ext uri="{BB962C8B-B14F-4D97-AF65-F5344CB8AC3E}">
        <p14:creationId xmlns:p14="http://schemas.microsoft.com/office/powerpoint/2010/main" val="180135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953237" y="554700"/>
            <a:ext cx="2193864" cy="815560"/>
            <a:chOff x="337592" y="617893"/>
            <a:chExt cx="1645398" cy="6116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20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20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8420" y="1344596"/>
            <a:ext cx="927752" cy="48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477444" y="1769123"/>
            <a:ext cx="8761169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Em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dùng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liên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lạc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thân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en-US" sz="3200" b="1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423643" y="430534"/>
            <a:ext cx="6135028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TỪ CHÚ BỒ CÂU </a:t>
            </a:r>
          </a:p>
          <a:p>
            <a:pPr algn="ctr" defTabSz="1219170">
              <a:buClr>
                <a:srgbClr val="000000"/>
              </a:buClr>
            </a:pPr>
            <a:r>
              <a:rPr lang="en-US" sz="4267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ĐẾN IN-TƠ-NÉT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5D30C5-FA8E-41F7-A600-A8A7B82DF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416" y="3288167"/>
            <a:ext cx="2768600" cy="3073400"/>
          </a:xfrm>
          <a:prstGeom prst="rect">
            <a:avLst/>
          </a:prstGeom>
        </p:spPr>
      </p:pic>
      <p:pic>
        <p:nvPicPr>
          <p:cNvPr id="4098" name="Picture 2" descr="Telephone Cartoon High Res Stock Images | Shutterstock">
            <a:extLst>
              <a:ext uri="{FF2B5EF4-FFF2-40B4-BE49-F238E27FC236}">
                <a16:creationId xmlns:a16="http://schemas.microsoft.com/office/drawing/2014/main" id="{5BD13021-D06B-4FC0-8654-C5EFCD3A3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9" b="13571"/>
          <a:stretch/>
        </p:blipFill>
        <p:spPr bwMode="auto">
          <a:xfrm>
            <a:off x="1185614" y="2809478"/>
            <a:ext cx="1919152" cy="194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tter in envelope icon cartoon Royalty Free Vector Image">
            <a:extLst>
              <a:ext uri="{FF2B5EF4-FFF2-40B4-BE49-F238E27FC236}">
                <a16:creationId xmlns:a16="http://schemas.microsoft.com/office/drawing/2014/main" id="{787658F3-C094-46BD-B5A5-EBFC42343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9"/>
          <a:stretch/>
        </p:blipFill>
        <p:spPr bwMode="auto">
          <a:xfrm>
            <a:off x="3939558" y="4354445"/>
            <a:ext cx="1472969" cy="13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99139" y="33203"/>
            <a:ext cx="339621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0537" y="163148"/>
            <a:ext cx="1113225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43815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038889"/>
            <a:ext cx="11729484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Ngoài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con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đẩy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năm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dễ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khác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731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1" y="828426"/>
            <a:ext cx="3738395" cy="335295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320317" y="1272122"/>
            <a:ext cx="3659762" cy="2909261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8427832" y="986582"/>
            <a:ext cx="2944463" cy="3201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7738" y="2334779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uấn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4696" y="2425341"/>
            <a:ext cx="284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chặng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75583" y="2403586"/>
            <a:ext cx="2017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vi-VN" altLang="zh-CN" sz="36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in-tơ-nét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7E1690-0933-4F73-9623-43A9FB481250}"/>
              </a:ext>
            </a:extLst>
          </p:cNvPr>
          <p:cNvSpPr/>
          <p:nvPr/>
        </p:nvSpPr>
        <p:spPr>
          <a:xfrm>
            <a:off x="4116594" y="133165"/>
            <a:ext cx="3772349" cy="810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B793-6A88-44A1-B24B-F006C1C39023}"/>
              </a:ext>
            </a:extLst>
          </p:cNvPr>
          <p:cNvSpPr txBox="1"/>
          <p:nvPr/>
        </p:nvSpPr>
        <p:spPr>
          <a:xfrm>
            <a:off x="3148137" y="1005343"/>
            <a:ext cx="1084780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endParaRPr lang="en-US" sz="2400" b="1" kern="0" dirty="0">
              <a:solidFill>
                <a:srgbClr val="17479D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71725" y="1045403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3302551" y="1369545"/>
            <a:ext cx="715443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Một số câu văn dài</a:t>
            </a:r>
            <a:endParaRPr lang="en-US" sz="4000" b="1" kern="0" dirty="0">
              <a:solidFill>
                <a:srgbClr val="FC7D77">
                  <a:lumMod val="50000"/>
                </a:srgbClr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2707924" y="2287139"/>
            <a:ext cx="7995683" cy="1943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 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Nhờ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in-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tơ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-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nét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bạn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cũng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nhìn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thấy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nói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chuyện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mình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dù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hai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đang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nhau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rất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xa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r>
              <a:rPr lang="vi-VN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92EE46-0E6D-4C0E-8EBE-A57F0FB0674B}"/>
              </a:ext>
            </a:extLst>
          </p:cNvPr>
          <p:cNvSpPr/>
          <p:nvPr/>
        </p:nvSpPr>
        <p:spPr>
          <a:xfrm>
            <a:off x="2764933" y="2470377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AD331-D78F-492A-8C70-C0838D01E4E9}"/>
              </a:ext>
            </a:extLst>
          </p:cNvPr>
          <p:cNvCxnSpPr/>
          <p:nvPr/>
        </p:nvCxnSpPr>
        <p:spPr>
          <a:xfrm flipH="1">
            <a:off x="5590982" y="2321670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/>
          <p:nvPr/>
        </p:nvCxnSpPr>
        <p:spPr>
          <a:xfrm flipH="1">
            <a:off x="5775279" y="2914887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DFCF8-F006-4C30-ADDC-742750375F05}"/>
              </a:ext>
            </a:extLst>
          </p:cNvPr>
          <p:cNvCxnSpPr/>
          <p:nvPr/>
        </p:nvCxnSpPr>
        <p:spPr>
          <a:xfrm flipH="1">
            <a:off x="9648323" y="2256298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9E2497-C805-45A5-AD9C-27AA7DA9501A}"/>
              </a:ext>
            </a:extLst>
          </p:cNvPr>
          <p:cNvGrpSpPr/>
          <p:nvPr/>
        </p:nvGrpSpPr>
        <p:grpSpPr>
          <a:xfrm>
            <a:off x="3691975" y="3482122"/>
            <a:ext cx="233915" cy="627751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F48C7F-22AE-4DCA-91CD-17D0BEBECC8C}"/>
              </a:ext>
            </a:extLst>
          </p:cNvPr>
          <p:cNvCxnSpPr/>
          <p:nvPr/>
        </p:nvCxnSpPr>
        <p:spPr>
          <a:xfrm flipH="1">
            <a:off x="9255227" y="2914888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8156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0B3812-646C-4D3C-B4E1-FB94AA895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314810" y="1006002"/>
            <a:ext cx="856701" cy="787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7A1D22-FEAF-461C-94DA-6925AE867A26}"/>
              </a:ext>
            </a:extLst>
          </p:cNvPr>
          <p:cNvSpPr txBox="1"/>
          <p:nvPr/>
        </p:nvSpPr>
        <p:spPr>
          <a:xfrm>
            <a:off x="2339081" y="789056"/>
            <a:ext cx="7894295" cy="104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rgbClr val="FF0000"/>
                </a:solidFill>
                <a:latin typeface="+mj-lt"/>
              </a:rPr>
              <a:t>Từ ngữ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AE527-4349-4157-91C7-03861298A29C}"/>
              </a:ext>
            </a:extLst>
          </p:cNvPr>
          <p:cNvSpPr/>
          <p:nvPr/>
        </p:nvSpPr>
        <p:spPr>
          <a:xfrm>
            <a:off x="2339081" y="1673541"/>
            <a:ext cx="2686112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>
                <a:latin typeface="+mj-lt"/>
              </a:rPr>
              <a:t>in-</a:t>
            </a:r>
            <a:r>
              <a:rPr lang="en-US" sz="3600" dirty="0" err="1">
                <a:latin typeface="+mj-lt"/>
              </a:rPr>
              <a:t>tơ</a:t>
            </a:r>
            <a:r>
              <a:rPr lang="en-US" sz="3600" dirty="0">
                <a:latin typeface="+mj-lt"/>
              </a:rPr>
              <a:t>-</a:t>
            </a:r>
            <a:r>
              <a:rPr lang="en-US" sz="3600" dirty="0" err="1">
                <a:latin typeface="+mj-lt"/>
              </a:rPr>
              <a:t>nét</a:t>
            </a:r>
            <a:endParaRPr lang="vi-VN" sz="360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16DBE7-55CB-4DA4-A18A-189E461D2FAF}"/>
              </a:ext>
            </a:extLst>
          </p:cNvPr>
          <p:cNvSpPr/>
          <p:nvPr/>
        </p:nvSpPr>
        <p:spPr>
          <a:xfrm>
            <a:off x="2752171" y="2096658"/>
            <a:ext cx="187567" cy="207155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1DD0-C87F-4BB0-BC4F-12EFFAAFB6B1}"/>
              </a:ext>
            </a:extLst>
          </p:cNvPr>
          <p:cNvSpPr/>
          <p:nvPr/>
        </p:nvSpPr>
        <p:spPr>
          <a:xfrm>
            <a:off x="2411873" y="2981143"/>
            <a:ext cx="4187737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 err="1">
                <a:latin typeface="+mj-lt"/>
              </a:rPr>
              <a:t>huấn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luyện</a:t>
            </a:r>
            <a:endParaRPr lang="vi-VN" sz="3600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F51FAC-18D5-4B67-AB60-9B1779A70F34}"/>
              </a:ext>
            </a:extLst>
          </p:cNvPr>
          <p:cNvSpPr/>
          <p:nvPr/>
        </p:nvSpPr>
        <p:spPr>
          <a:xfrm>
            <a:off x="2767669" y="3386125"/>
            <a:ext cx="172069" cy="218713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87716-BBA5-42D4-BC59-BD65398B9DDA}"/>
              </a:ext>
            </a:extLst>
          </p:cNvPr>
          <p:cNvSpPr txBox="1"/>
          <p:nvPr/>
        </p:nvSpPr>
        <p:spPr>
          <a:xfrm>
            <a:off x="4667782" y="1663025"/>
            <a:ext cx="6850078" cy="164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mạng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kết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nối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các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máy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tính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trên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toàn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thế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giới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4DC592-515C-4497-830B-2340BE27D631}"/>
              </a:ext>
            </a:extLst>
          </p:cNvPr>
          <p:cNvSpPr txBox="1"/>
          <p:nvPr/>
        </p:nvSpPr>
        <p:spPr>
          <a:xfrm>
            <a:off x="5252347" y="3029776"/>
            <a:ext cx="6618485" cy="164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giảng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dạy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hướng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dẫn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luyện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tập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3F0D5D-B06E-4F10-8447-0D827CC94BB8}"/>
              </a:ext>
            </a:extLst>
          </p:cNvPr>
          <p:cNvGrpSpPr/>
          <p:nvPr/>
        </p:nvGrpSpPr>
        <p:grpSpPr>
          <a:xfrm>
            <a:off x="3448361" y="4675593"/>
            <a:ext cx="7699034" cy="1885749"/>
            <a:chOff x="1031881" y="4402460"/>
            <a:chExt cx="5233106" cy="18857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9EA499-321A-434D-81CA-357B80947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1881" y="4414318"/>
              <a:ext cx="5233106" cy="1873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ED6404-CD49-47B3-BB44-E052060B7DD4}"/>
                </a:ext>
              </a:extLst>
            </p:cNvPr>
            <p:cNvSpPr/>
            <p:nvPr/>
          </p:nvSpPr>
          <p:spPr>
            <a:xfrm>
              <a:off x="1243118" y="4402460"/>
              <a:ext cx="2292502" cy="1190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7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870374" y="121021"/>
            <a:ext cx="339621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28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NỐI TIẾP ĐOẠN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16909" y="239411"/>
            <a:ext cx="846622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605866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038889"/>
            <a:ext cx="11729484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Ngoài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con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đẩy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năm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dễ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khác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103DD3-0406-4D7A-BF50-DA8FFD960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2" y="1103333"/>
            <a:ext cx="570025" cy="5386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82C619-C559-4B61-9F08-07A5F8E6B03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4" y="2191005"/>
            <a:ext cx="538659" cy="5386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095AE7-91D0-4E77-A8E7-7DB84D2A74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2" y="3336075"/>
            <a:ext cx="538659" cy="5386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BE0B1C-E64B-4CE0-8CD0-5B0B6444C0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1072" y="4564406"/>
            <a:ext cx="1060083" cy="1365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2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191661" y="-34006"/>
            <a:ext cx="6087017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0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Đọc</a:t>
            </a:r>
            <a:r>
              <a:rPr lang="en-US" sz="40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theo</a:t>
            </a:r>
            <a:r>
              <a:rPr lang="en-US" sz="40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nhóm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16909" y="239411"/>
            <a:ext cx="846622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605866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038889"/>
            <a:ext cx="11729484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Ngoài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trực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tiếp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con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huấn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nhớ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tốt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bay qua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chặng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thủy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sóng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đẩy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liền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chục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nay,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việc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dễ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gọi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in-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nét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cũng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103DD3-0406-4D7A-BF50-DA8FFD960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2" y="1103333"/>
            <a:ext cx="570025" cy="5386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82C619-C559-4B61-9F08-07A5F8E6B03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4" y="2191005"/>
            <a:ext cx="538659" cy="5386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095AE7-91D0-4E77-A8E7-7DB84D2A74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2" y="3336075"/>
            <a:ext cx="538659" cy="5386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BE0B1C-E64B-4CE0-8CD0-5B0B6444C0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1072" y="4564406"/>
            <a:ext cx="1060083" cy="1365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906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466269" y="5929141"/>
            <a:ext cx="339621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toàn</a:t>
            </a:r>
            <a:r>
              <a:rPr lang="en-US" sz="32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bài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0537" y="163148"/>
            <a:ext cx="1113225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43815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038889"/>
            <a:ext cx="11729484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Ngoài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trực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tiếp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con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huấn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nhớ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tốt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bay qua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chặng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thủy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sóng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đẩy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liền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chục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nay,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việc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dễ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gọi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in-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nét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cũng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86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37042" y="4581128"/>
            <a:ext cx="653320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Trò chơi Tưới hoa</a:t>
            </a:r>
          </a:p>
        </p:txBody>
      </p: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470242" y="2905953"/>
            <a:ext cx="2357024" cy="33503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8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7707" y="1459703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Arial-Rounded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114669" y="2208105"/>
            <a:ext cx="1033190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gửi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1030419" y="3749341"/>
            <a:ext cx="10331903" cy="812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en-US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4011509" y="122719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latin typeface="+mj-lt"/>
                <a:cs typeface="Arial"/>
                <a:sym typeface="Arial"/>
              </a:rPr>
              <a:t>TRẢ LỜI CÂU HỎI</a:t>
            </a:r>
            <a:endParaRPr lang="en-US" sz="4800" kern="0" dirty="0">
              <a:latin typeface="+mj-lt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889409" y="2832909"/>
            <a:ext cx="10545259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Thời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hoặc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899BD6-AF88-442C-8ECB-58E857A87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588831" y="261029"/>
            <a:ext cx="2391876" cy="1947076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42CC961-2547-445F-BF05-2AC01455994B}"/>
              </a:ext>
            </a:extLst>
          </p:cNvPr>
          <p:cNvSpPr txBox="1"/>
          <p:nvPr/>
        </p:nvSpPr>
        <p:spPr>
          <a:xfrm>
            <a:off x="1057910" y="4408038"/>
            <a:ext cx="10545259" cy="19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dùng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0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1083448" y="563764"/>
            <a:ext cx="10217903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3.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chúng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39EB17-5046-4F41-A5B1-93F7EECFD63C}"/>
              </a:ext>
            </a:extLst>
          </p:cNvPr>
          <p:cNvSpPr txBox="1"/>
          <p:nvPr/>
        </p:nvSpPr>
        <p:spPr>
          <a:xfrm>
            <a:off x="890649" y="1860594"/>
            <a:ext cx="10428905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Ngày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nay,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chúng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ta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thể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viết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gọi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điện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hoặc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trò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chuyện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qua in-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tơ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-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nét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B9D681-F163-44D1-A491-C20D563D1A53}"/>
              </a:ext>
            </a:extLst>
          </p:cNvPr>
          <p:cNvSpPr txBox="1"/>
          <p:nvPr/>
        </p:nvSpPr>
        <p:spPr>
          <a:xfrm>
            <a:off x="1101651" y="2965312"/>
            <a:ext cx="10217903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4</a:t>
            </a: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Nếu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cần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chọn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phương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tiện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2052" name="Picture 4" descr="Little boy talking on cell phone Royalty Free Vector Image">
            <a:extLst>
              <a:ext uri="{FF2B5EF4-FFF2-40B4-BE49-F238E27FC236}">
                <a16:creationId xmlns:a16="http://schemas.microsoft.com/office/drawing/2014/main" id="{4DE5448D-91A2-4ED8-8546-1889333DB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"/>
          <a:stretch/>
        </p:blipFill>
        <p:spPr bwMode="auto">
          <a:xfrm>
            <a:off x="3561489" y="3669475"/>
            <a:ext cx="2031789" cy="262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y Writing Letter High Res Stock Images | Shutterstock">
            <a:extLst>
              <a:ext uri="{FF2B5EF4-FFF2-40B4-BE49-F238E27FC236}">
                <a16:creationId xmlns:a16="http://schemas.microsoft.com/office/drawing/2014/main" id="{82B44334-D30A-4F71-BD2A-543F6D474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0"/>
          <a:stretch/>
        </p:blipFill>
        <p:spPr bwMode="auto">
          <a:xfrm>
            <a:off x="7047110" y="3848079"/>
            <a:ext cx="2505386" cy="25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727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629522" y="200416"/>
            <a:ext cx="339621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LUYỆN ĐỌC LẠI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02625" y="276906"/>
            <a:ext cx="788482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61628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038889"/>
            <a:ext cx="11729484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Ngoài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trực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tiếp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con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huấn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nhớ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tốt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bay qua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chặng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thủy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sóng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đẩy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liền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chục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nay,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việc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dễ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gọi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in-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nét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cũng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69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7707" y="1459703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 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201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09A84C-8C81-4F3E-BEE5-8AD63090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071534"/>
              </p:ext>
            </p:extLst>
          </p:nvPr>
        </p:nvGraphicFramePr>
        <p:xfrm>
          <a:off x="2747255" y="3840084"/>
          <a:ext cx="3344605" cy="2804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44605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823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vật</a:t>
                      </a:r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805227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401309" y="1244153"/>
            <a:ext cx="815976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Xếp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dưới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đây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nhóm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thích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hợp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: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4760543" y="257738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latin typeface="+mj-lt"/>
                <a:cs typeface="Arial"/>
                <a:sym typeface="Arial"/>
              </a:rPr>
              <a:t>LUYỆN TẬP</a:t>
            </a:r>
            <a:endParaRPr lang="en-US" sz="4800" kern="0" dirty="0">
              <a:latin typeface="+mj-lt"/>
              <a:cs typeface="Arial"/>
              <a:sym typeface="Arial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E67BC42C-7CF6-4FAB-997C-6BA4205F5F8F}"/>
              </a:ext>
            </a:extLst>
          </p:cNvPr>
          <p:cNvSpPr/>
          <p:nvPr/>
        </p:nvSpPr>
        <p:spPr>
          <a:xfrm>
            <a:off x="2324924" y="2486995"/>
            <a:ext cx="2197993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trò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chuyện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DC3E7EA2-ABDD-4AD5-8CA2-87697B47C7D9}"/>
              </a:ext>
            </a:extLst>
          </p:cNvPr>
          <p:cNvSpPr/>
          <p:nvPr/>
        </p:nvSpPr>
        <p:spPr>
          <a:xfrm>
            <a:off x="4654997" y="2486995"/>
            <a:ext cx="1442719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bồ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câu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A91B00E0-DE3D-491D-A162-57E5DA19ED83}"/>
              </a:ext>
            </a:extLst>
          </p:cNvPr>
          <p:cNvSpPr/>
          <p:nvPr/>
        </p:nvSpPr>
        <p:spPr>
          <a:xfrm>
            <a:off x="6359162" y="2486993"/>
            <a:ext cx="2661375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chai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thủy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tinh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9309DBEC-2EFC-417D-ABF9-020602F314EC}"/>
              </a:ext>
            </a:extLst>
          </p:cNvPr>
          <p:cNvSpPr/>
          <p:nvPr/>
        </p:nvSpPr>
        <p:spPr>
          <a:xfrm>
            <a:off x="9236108" y="2486993"/>
            <a:ext cx="846539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gửi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CBE017E2-7EED-49B0-8379-3CFD1C6A6F14}"/>
              </a:ext>
            </a:extLst>
          </p:cNvPr>
          <p:cNvSpPr/>
          <p:nvPr/>
        </p:nvSpPr>
        <p:spPr>
          <a:xfrm>
            <a:off x="3253839" y="3278267"/>
            <a:ext cx="171265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trao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đổi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BCA681A9-2A6F-4BCC-B54F-D4484710FF89}"/>
              </a:ext>
            </a:extLst>
          </p:cNvPr>
          <p:cNvSpPr/>
          <p:nvPr/>
        </p:nvSpPr>
        <p:spPr>
          <a:xfrm>
            <a:off x="5177280" y="3278267"/>
            <a:ext cx="1829161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bức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thư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D15B5ACF-5ECE-430E-8456-701CCEA92010}"/>
              </a:ext>
            </a:extLst>
          </p:cNvPr>
          <p:cNvSpPr/>
          <p:nvPr/>
        </p:nvSpPr>
        <p:spPr>
          <a:xfrm>
            <a:off x="7253380" y="3278265"/>
            <a:ext cx="2235004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điện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thoại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C5C2A8B-7197-4FB5-84B9-07448DC23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479577"/>
              </p:ext>
            </p:extLst>
          </p:nvPr>
        </p:nvGraphicFramePr>
        <p:xfrm>
          <a:off x="6509844" y="3867532"/>
          <a:ext cx="3344605" cy="2804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44605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5049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động</a:t>
                      </a:r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2075836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CB57D6B6-02F8-4EC1-9D19-FAC7EFA4A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498764" y="213756"/>
            <a:ext cx="2398815" cy="214943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46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2.22222E-6 L 0.43635 0.3336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15 0.2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28984 0.5236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1961 0.2863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7 L 0.34815 0.3188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7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1.23457E-7 L -0.0757 0.2209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6" y="1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-0.35638 0.278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314EE3-6E1C-4FAF-B37A-3FF22AC280C7}"/>
              </a:ext>
            </a:extLst>
          </p:cNvPr>
          <p:cNvSpPr txBox="1"/>
          <p:nvPr/>
        </p:nvSpPr>
        <p:spPr>
          <a:xfrm>
            <a:off x="2110190" y="812609"/>
            <a:ext cx="6141988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2</a:t>
            </a:r>
            <a:r>
              <a:rPr lang="vi-VN" sz="2667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tiếp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để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hoàn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thành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lang="vi-VN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0485A-1F92-43E3-8CAC-3AA1835A2EDD}"/>
              </a:ext>
            </a:extLst>
          </p:cNvPr>
          <p:cNvSpPr txBox="1"/>
          <p:nvPr/>
        </p:nvSpPr>
        <p:spPr>
          <a:xfrm>
            <a:off x="1564559" y="2009233"/>
            <a:ext cx="7233247" cy="62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Nhờ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in-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tơ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nét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thể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(……)</a:t>
            </a:r>
            <a:endParaRPr lang="vi-VN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AB4F71-4589-47AD-84C6-728655072C1D}"/>
              </a:ext>
            </a:extLst>
          </p:cNvPr>
          <p:cNvGrpSpPr/>
          <p:nvPr/>
        </p:nvGrpSpPr>
        <p:grpSpPr>
          <a:xfrm>
            <a:off x="2456743" y="3552238"/>
            <a:ext cx="7586604" cy="2797857"/>
            <a:chOff x="812444" y="2809658"/>
            <a:chExt cx="5233106" cy="18738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2E0FF0-6524-4D9B-A72B-97ABA21C1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2444" y="2809658"/>
              <a:ext cx="5233106" cy="1873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818099-0F1E-47A8-B424-F915CD33AEE9}"/>
                </a:ext>
              </a:extLst>
            </p:cNvPr>
            <p:cNvSpPr/>
            <p:nvPr/>
          </p:nvSpPr>
          <p:spPr>
            <a:xfrm>
              <a:off x="926948" y="2809658"/>
              <a:ext cx="2292502" cy="11908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218A802-E86A-412A-9FA2-9ADAC84A2F68}"/>
              </a:ext>
            </a:extLst>
          </p:cNvPr>
          <p:cNvSpPr txBox="1"/>
          <p:nvPr/>
        </p:nvSpPr>
        <p:spPr>
          <a:xfrm>
            <a:off x="7060799" y="2022041"/>
            <a:ext cx="2666461" cy="6208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thấy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endParaRPr lang="en-US" sz="2667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54422D-0E13-46B1-AB5A-D84ED332FA9E}"/>
              </a:ext>
            </a:extLst>
          </p:cNvPr>
          <p:cNvSpPr txBox="1"/>
          <p:nvPr/>
        </p:nvSpPr>
        <p:spPr>
          <a:xfrm>
            <a:off x="1877758" y="2673587"/>
            <a:ext cx="8511783" cy="124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chuyện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mình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dù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hai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đang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rất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xa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54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Arial-Rounded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200891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307" y="1190577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9"/>
            <a:ext cx="12192000" cy="6858000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0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2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18497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99" y="5013602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87" y="4906650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/>
          </a:prstGeom>
        </p:spPr>
      </p:pic>
      <p:pic>
        <p:nvPicPr>
          <p:cNvPr id="51" name="Picture 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58276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96018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27023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8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99" y="5005076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87" y="4915176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5423564" y="42778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black"/>
                </a:solidFill>
                <a:latin typeface="Calibri"/>
              </a:rPr>
              <a:t>Mình tưới chậu hoa nào đây? </a:t>
            </a:r>
          </a:p>
        </p:txBody>
      </p:sp>
      <p:sp>
        <p:nvSpPr>
          <p:cNvPr id="2" name="Rectangle: Rounded Corners 1">
            <a:hlinkClick r:id="rId16" action="ppaction://hlinksldjump"/>
            <a:extLst>
              <a:ext uri="{FF2B5EF4-FFF2-40B4-BE49-F238E27FC236}">
                <a16:creationId xmlns:a16="http://schemas.microsoft.com/office/drawing/2014/main" id="{D00BF6A2-E192-4308-90DE-ADA291EFB018}"/>
              </a:ext>
            </a:extLst>
          </p:cNvPr>
          <p:cNvSpPr/>
          <p:nvPr/>
        </p:nvSpPr>
        <p:spPr>
          <a:xfrm>
            <a:off x="9294920" y="6187736"/>
            <a:ext cx="2112886" cy="627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Buổi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trước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học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bài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anh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mã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8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Phật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ý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nghĩa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lòng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sao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mã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đưa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qua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sông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cún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nhờ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anh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mã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lễ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phép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1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Tại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sao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cô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hươu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bỏ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dê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lăng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thô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lỗ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1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Khi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người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khác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giúp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đỡ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thì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ta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nên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lời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ơn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6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23" y="413708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4848447" y="1334942"/>
            <a:ext cx="5326912" cy="5103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2229446" y="2211572"/>
            <a:ext cx="2136081" cy="33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FFAB40">
                    <a:lumMod val="75000"/>
                  </a:srgbClr>
                </a:solidFill>
                <a:latin typeface="UTM Cookies" panose="02040603050506020204" pitchFamily="18" charset="0"/>
                <a:cs typeface="Arial"/>
                <a:sym typeface="Arial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47916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1360</Words>
  <Application>Microsoft Office PowerPoint</Application>
  <PresentationFormat>Widescreen</PresentationFormat>
  <Paragraphs>103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Arial-Rounded</vt:lpstr>
      <vt:lpstr>Calibri</vt:lpstr>
      <vt:lpstr>Kalam</vt:lpstr>
      <vt:lpstr>Montserrat</vt:lpstr>
      <vt:lpstr>UTM Avo</vt:lpstr>
      <vt:lpstr>UTM Cookies</vt:lpstr>
      <vt:lpstr>Verdana</vt:lpstr>
      <vt:lpstr>Office Theme</vt:lpstr>
      <vt:lpstr>Doodle Sketchbook by Slidesgo</vt:lpstr>
      <vt:lpstr>9_Office Theme</vt:lpstr>
      <vt:lpstr>3_Office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Vip855</cp:lastModifiedBy>
  <cp:revision>16</cp:revision>
  <dcterms:created xsi:type="dcterms:W3CDTF">2021-07-20T01:55:21Z</dcterms:created>
  <dcterms:modified xsi:type="dcterms:W3CDTF">2022-03-26T19:44:56Z</dcterms:modified>
</cp:coreProperties>
</file>