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aveSubsetFonts="1">
  <p:sldMasterIdLst>
    <p:sldMasterId id="2147483648" r:id="rId1"/>
    <p:sldMasterId id="2147484668" r:id="rId2"/>
    <p:sldMasterId id="2147484681" r:id="rId3"/>
  </p:sldMasterIdLst>
  <p:notesMasterIdLst>
    <p:notesMasterId r:id="rId32"/>
  </p:notesMasterIdLst>
  <p:sldIdLst>
    <p:sldId id="342" r:id="rId4"/>
    <p:sldId id="334" r:id="rId5"/>
    <p:sldId id="335" r:id="rId6"/>
    <p:sldId id="355" r:id="rId7"/>
    <p:sldId id="304" r:id="rId8"/>
    <p:sldId id="319" r:id="rId9"/>
    <p:sldId id="320" r:id="rId10"/>
    <p:sldId id="356" r:id="rId11"/>
    <p:sldId id="367" r:id="rId12"/>
    <p:sldId id="306" r:id="rId13"/>
    <p:sldId id="309" r:id="rId14"/>
    <p:sldId id="371" r:id="rId15"/>
    <p:sldId id="372" r:id="rId16"/>
    <p:sldId id="373" r:id="rId17"/>
    <p:sldId id="374" r:id="rId18"/>
    <p:sldId id="350" r:id="rId19"/>
    <p:sldId id="369" r:id="rId20"/>
    <p:sldId id="370" r:id="rId21"/>
    <p:sldId id="375" r:id="rId22"/>
    <p:sldId id="366" r:id="rId23"/>
    <p:sldId id="376" r:id="rId24"/>
    <p:sldId id="360" r:id="rId25"/>
    <p:sldId id="364" r:id="rId26"/>
    <p:sldId id="377" r:id="rId27"/>
    <p:sldId id="365" r:id="rId28"/>
    <p:sldId id="378" r:id="rId29"/>
    <p:sldId id="368" r:id="rId30"/>
    <p:sldId id="298" r:id="rId31"/>
  </p:sldIdLst>
  <p:sldSz cx="9144000" cy="5143500" type="screen16x9"/>
  <p:notesSz cx="6858000" cy="9144000"/>
  <p:custDataLst>
    <p:tags r:id="rId3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03B1"/>
    <a:srgbClr val="009242"/>
    <a:srgbClr val="6600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018" autoAdjust="0"/>
  </p:normalViewPr>
  <p:slideViewPr>
    <p:cSldViewPr>
      <p:cViewPr varScale="1">
        <p:scale>
          <a:sx n="91" d="100"/>
          <a:sy n="91" d="100"/>
        </p:scale>
        <p:origin x="702" y="9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386"/>
    </p:cViewPr>
  </p:sorterViewPr>
  <p:notesViewPr>
    <p:cSldViewPr>
      <p:cViewPr varScale="1">
        <p:scale>
          <a:sx n="53" d="100"/>
          <a:sy n="53" d="100"/>
        </p:scale>
        <p:origin x="-285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FC60FA1-BB64-490D-BA17-247F80FBF9A5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1D0508B-14E8-4F62-BFAF-5E00FF50F1D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0508B-14E8-4F62-BFAF-5E00FF50F1D1}" type="slidenum">
              <a:rPr lang="en-US" altLang="en-US" smtClean="0"/>
              <a:pPr/>
              <a:t>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7510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0508B-14E8-4F62-BFAF-5E00FF50F1D1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96793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0508B-14E8-4F62-BFAF-5E00FF50F1D1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38322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0508B-14E8-4F62-BFAF-5E00FF50F1D1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96708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0508B-14E8-4F62-BFAF-5E00FF50F1D1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12026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0508B-14E8-4F62-BFAF-5E00FF50F1D1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06222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D0508B-14E8-4F62-BFAF-5E00FF50F1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4252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D0508B-14E8-4F62-BFAF-5E00FF50F1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088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D0508B-14E8-4F62-BFAF-5E00FF50F1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2863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D0508B-14E8-4F62-BFAF-5E00FF50F1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9555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0508B-14E8-4F62-BFAF-5E00FF50F1D1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8443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0508B-14E8-4F62-BFAF-5E00FF50F1D1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14470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D0508B-14E8-4F62-BFAF-5E00FF50F1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7945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0508B-14E8-4F62-BFAF-5E00FF50F1D1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40314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D0508B-14E8-4F62-BFAF-5E00FF50F1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8307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D0508B-14E8-4F62-BFAF-5E00FF50F1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5953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0508B-14E8-4F62-BFAF-5E00FF50F1D1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03516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D0508B-14E8-4F62-BFAF-5E00FF50F1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4605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0508B-14E8-4F62-BFAF-5E00FF50F1D1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11874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D0508B-14E8-4F62-BFAF-5E00FF50F1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3690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0508B-14E8-4F62-BFAF-5E00FF50F1D1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9330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0508B-14E8-4F62-BFAF-5E00FF50F1D1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0530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D0508B-14E8-4F62-BFAF-5E00FF50F1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407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0508B-14E8-4F62-BFAF-5E00FF50F1D1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0158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0508B-14E8-4F62-BFAF-5E00FF50F1D1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7841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0508B-14E8-4F62-BFAF-5E00FF50F1D1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0485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0508B-14E8-4F62-BFAF-5E00FF50F1D1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2905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0508B-14E8-4F62-BFAF-5E00FF50F1D1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0040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23481-744D-4FF4-AF6A-CFB158E6F9AE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1AC572-6550-4134-9E76-B080B0CFA1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4431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3DCAF-C805-4BDE-8B97-A55EB6F1A80B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19DB8D-8FCE-442B-82A5-2C0A244A3C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3511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821E9-297B-4BB8-8862-FFB9679715E3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3EBBAF-EF1D-4A9C-A876-405DC5C190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0343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23481-744D-4FF4-AF6A-CFB158E6F9AE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1AC572-6550-4134-9E76-B080B0CFA1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8528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6277F48D-A78B-4A56-B2E9-28FC6950F840}" type="datetimeFigureOut">
              <a:rPr lang="en-US" smtClean="0"/>
              <a:pPr>
                <a:defRPr/>
              </a:pPr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3FE4AF3-913D-4012-876D-8B23C239FEA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AutoShape 2"/>
          <p:cNvSpPr>
            <a:spLocks noChangeArrowheads="1"/>
          </p:cNvSpPr>
          <p:nvPr userDrawn="1"/>
        </p:nvSpPr>
        <p:spPr bwMode="auto">
          <a:xfrm>
            <a:off x="76200" y="57151"/>
            <a:ext cx="8961120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750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E15EF-21E9-4867-AD55-2767C5634102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3B693C-3E81-46E6-AC5F-B2C39D703D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6037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2673A-9C60-4972-B5A9-AA0E885D69A8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80477-B7CC-4079-8A49-BA024EBA94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5366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1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1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1" indent="0">
              <a:buNone/>
              <a:defRPr sz="1600" b="1"/>
            </a:lvl8pPr>
            <a:lvl9pPr marL="365760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7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1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1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1" indent="0">
              <a:buNone/>
              <a:defRPr sz="1600" b="1"/>
            </a:lvl8pPr>
            <a:lvl9pPr marL="365760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7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89633-4103-49EC-B0B9-E4892C5C04F3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A6F4CD-8E83-4984-A401-F1CA497B9F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4039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9048D-A1E3-4B68-9FB5-08A3473BBDFE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5D3F32-705E-4145-B325-33E341FC99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15272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82658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04792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076329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1" indent="0">
              <a:buNone/>
              <a:defRPr sz="900"/>
            </a:lvl4pPr>
            <a:lvl5pPr marL="1828800" indent="0">
              <a:buNone/>
              <a:defRPr sz="900"/>
            </a:lvl5pPr>
            <a:lvl6pPr marL="2286001" indent="0">
              <a:buNone/>
              <a:defRPr sz="900"/>
            </a:lvl6pPr>
            <a:lvl7pPr marL="2743200" indent="0">
              <a:buNone/>
              <a:defRPr sz="900"/>
            </a:lvl7pPr>
            <a:lvl8pPr marL="3200401" indent="0">
              <a:buNone/>
              <a:defRPr sz="900"/>
            </a:lvl8pPr>
            <a:lvl9pPr marL="365760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BFA41-5150-4CCC-99A6-7406DAD65F21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F86E4-81FD-4A08-899C-91E3AEC5CC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3915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6277F48D-A78B-4A56-B2E9-28FC6950F840}" type="datetimeFigureOut">
              <a:rPr lang="en-US" smtClean="0"/>
              <a:pPr>
                <a:defRPr/>
              </a:pPr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3FE4AF3-913D-4012-876D-8B23C239FEA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AutoShape 2"/>
          <p:cNvSpPr>
            <a:spLocks noChangeArrowheads="1"/>
          </p:cNvSpPr>
          <p:nvPr userDrawn="1"/>
        </p:nvSpPr>
        <p:spPr bwMode="auto">
          <a:xfrm>
            <a:off x="76200" y="57151"/>
            <a:ext cx="8961120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0904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1" indent="0">
              <a:buNone/>
              <a:defRPr sz="2000"/>
            </a:lvl4pPr>
            <a:lvl5pPr marL="1828800" indent="0">
              <a:buNone/>
              <a:defRPr sz="2000"/>
            </a:lvl5pPr>
            <a:lvl6pPr marL="2286001" indent="0">
              <a:buNone/>
              <a:defRPr sz="2000"/>
            </a:lvl6pPr>
            <a:lvl7pPr marL="2743200" indent="0">
              <a:buNone/>
              <a:defRPr sz="2000"/>
            </a:lvl7pPr>
            <a:lvl8pPr marL="3200401" indent="0">
              <a:buNone/>
              <a:defRPr sz="2000"/>
            </a:lvl8pPr>
            <a:lvl9pPr marL="3657602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1" indent="0">
              <a:buNone/>
              <a:defRPr sz="900"/>
            </a:lvl4pPr>
            <a:lvl5pPr marL="1828800" indent="0">
              <a:buNone/>
              <a:defRPr sz="900"/>
            </a:lvl5pPr>
            <a:lvl6pPr marL="2286001" indent="0">
              <a:buNone/>
              <a:defRPr sz="900"/>
            </a:lvl6pPr>
            <a:lvl7pPr marL="2743200" indent="0">
              <a:buNone/>
              <a:defRPr sz="900"/>
            </a:lvl7pPr>
            <a:lvl8pPr marL="3200401" indent="0">
              <a:buNone/>
              <a:defRPr sz="900"/>
            </a:lvl8pPr>
            <a:lvl9pPr marL="365760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E6D03-D4ED-4AB1-9B21-F414EBC9C21B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16434-9DA9-4D12-A990-968C3B2B24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19422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3DCAF-C805-4BDE-8B97-A55EB6F1A80B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19DB8D-8FCE-442B-82A5-2C0A244A3C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8755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821E9-297B-4BB8-8862-FFB9679715E3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3EBBAF-EF1D-4A9C-A876-405DC5C190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2111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F7B59-2C64-4269-9F75-6DFC87983F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16426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23481-744D-4FF4-AF6A-CFB158E6F9AE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1AC572-6550-4134-9E76-B080B0CFA1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50783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6277F48D-A78B-4A56-B2E9-28FC6950F840}" type="datetimeFigureOut">
              <a:rPr lang="en-US" smtClean="0"/>
              <a:pPr>
                <a:defRPr/>
              </a:pPr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3FE4AF3-913D-4012-876D-8B23C239FEA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AutoShape 2"/>
          <p:cNvSpPr>
            <a:spLocks noChangeArrowheads="1"/>
          </p:cNvSpPr>
          <p:nvPr userDrawn="1"/>
        </p:nvSpPr>
        <p:spPr bwMode="auto">
          <a:xfrm>
            <a:off x="76200" y="57151"/>
            <a:ext cx="8961120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6936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E15EF-21E9-4867-AD55-2767C5634102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3B693C-3E81-46E6-AC5F-B2C39D703D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09818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2673A-9C60-4972-B5A9-AA0E885D69A8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80477-B7CC-4079-8A49-BA024EBA94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19507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1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1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1" indent="0">
              <a:buNone/>
              <a:defRPr sz="1600" b="1"/>
            </a:lvl8pPr>
            <a:lvl9pPr marL="365760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7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1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1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1" indent="0">
              <a:buNone/>
              <a:defRPr sz="1600" b="1"/>
            </a:lvl8pPr>
            <a:lvl9pPr marL="365760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7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89633-4103-49EC-B0B9-E4892C5C04F3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A6F4CD-8E83-4984-A401-F1CA497B9F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44428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9048D-A1E3-4B68-9FB5-08A3473BBDFE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5D3F32-705E-4145-B325-33E341FC99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8399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E15EF-21E9-4867-AD55-2767C5634102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3B693C-3E81-46E6-AC5F-B2C39D703D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15739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54717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04792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076329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1" indent="0">
              <a:buNone/>
              <a:defRPr sz="900"/>
            </a:lvl4pPr>
            <a:lvl5pPr marL="1828800" indent="0">
              <a:buNone/>
              <a:defRPr sz="900"/>
            </a:lvl5pPr>
            <a:lvl6pPr marL="2286001" indent="0">
              <a:buNone/>
              <a:defRPr sz="900"/>
            </a:lvl6pPr>
            <a:lvl7pPr marL="2743200" indent="0">
              <a:buNone/>
              <a:defRPr sz="900"/>
            </a:lvl7pPr>
            <a:lvl8pPr marL="3200401" indent="0">
              <a:buNone/>
              <a:defRPr sz="900"/>
            </a:lvl8pPr>
            <a:lvl9pPr marL="365760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BFA41-5150-4CCC-99A6-7406DAD65F21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F86E4-81FD-4A08-899C-91E3AEC5CC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5144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1" indent="0">
              <a:buNone/>
              <a:defRPr sz="2000"/>
            </a:lvl4pPr>
            <a:lvl5pPr marL="1828800" indent="0">
              <a:buNone/>
              <a:defRPr sz="2000"/>
            </a:lvl5pPr>
            <a:lvl6pPr marL="2286001" indent="0">
              <a:buNone/>
              <a:defRPr sz="2000"/>
            </a:lvl6pPr>
            <a:lvl7pPr marL="2743200" indent="0">
              <a:buNone/>
              <a:defRPr sz="2000"/>
            </a:lvl7pPr>
            <a:lvl8pPr marL="3200401" indent="0">
              <a:buNone/>
              <a:defRPr sz="2000"/>
            </a:lvl8pPr>
            <a:lvl9pPr marL="3657602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1" indent="0">
              <a:buNone/>
              <a:defRPr sz="900"/>
            </a:lvl4pPr>
            <a:lvl5pPr marL="1828800" indent="0">
              <a:buNone/>
              <a:defRPr sz="900"/>
            </a:lvl5pPr>
            <a:lvl6pPr marL="2286001" indent="0">
              <a:buNone/>
              <a:defRPr sz="900"/>
            </a:lvl6pPr>
            <a:lvl7pPr marL="2743200" indent="0">
              <a:buNone/>
              <a:defRPr sz="900"/>
            </a:lvl7pPr>
            <a:lvl8pPr marL="3200401" indent="0">
              <a:buNone/>
              <a:defRPr sz="900"/>
            </a:lvl8pPr>
            <a:lvl9pPr marL="365760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E6D03-D4ED-4AB1-9B21-F414EBC9C21B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16434-9DA9-4D12-A990-968C3B2B24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21682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3DCAF-C805-4BDE-8B97-A55EB6F1A80B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19DB8D-8FCE-442B-82A5-2C0A244A3C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95603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821E9-297B-4BB8-8862-FFB9679715E3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3EBBAF-EF1D-4A9C-A876-405DC5C190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7863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F7B59-2C64-4269-9F75-6DFC87983F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2478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2673A-9C60-4972-B5A9-AA0E885D69A8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80477-B7CC-4079-8A49-BA024EBA94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4806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1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1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1" indent="0">
              <a:buNone/>
              <a:defRPr sz="1600" b="1"/>
            </a:lvl8pPr>
            <a:lvl9pPr marL="365760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7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1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1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1" indent="0">
              <a:buNone/>
              <a:defRPr sz="1600" b="1"/>
            </a:lvl8pPr>
            <a:lvl9pPr marL="365760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7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89633-4103-49EC-B0B9-E4892C5C04F3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A6F4CD-8E83-4984-A401-F1CA497B9F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0562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9048D-A1E3-4B68-9FB5-08A3473BBDFE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5D3F32-705E-4145-B325-33E341FC99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7096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593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04792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076329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1" indent="0">
              <a:buNone/>
              <a:defRPr sz="900"/>
            </a:lvl4pPr>
            <a:lvl5pPr marL="1828800" indent="0">
              <a:buNone/>
              <a:defRPr sz="900"/>
            </a:lvl5pPr>
            <a:lvl6pPr marL="2286001" indent="0">
              <a:buNone/>
              <a:defRPr sz="900"/>
            </a:lvl6pPr>
            <a:lvl7pPr marL="2743200" indent="0">
              <a:buNone/>
              <a:defRPr sz="900"/>
            </a:lvl7pPr>
            <a:lvl8pPr marL="3200401" indent="0">
              <a:buNone/>
              <a:defRPr sz="900"/>
            </a:lvl8pPr>
            <a:lvl9pPr marL="365760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BFA41-5150-4CCC-99A6-7406DAD65F21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F86E4-81FD-4A08-899C-91E3AEC5CC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329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1" indent="0">
              <a:buNone/>
              <a:defRPr sz="2000"/>
            </a:lvl4pPr>
            <a:lvl5pPr marL="1828800" indent="0">
              <a:buNone/>
              <a:defRPr sz="2000"/>
            </a:lvl5pPr>
            <a:lvl6pPr marL="2286001" indent="0">
              <a:buNone/>
              <a:defRPr sz="2000"/>
            </a:lvl6pPr>
            <a:lvl7pPr marL="2743200" indent="0">
              <a:buNone/>
              <a:defRPr sz="2000"/>
            </a:lvl7pPr>
            <a:lvl8pPr marL="3200401" indent="0">
              <a:buNone/>
              <a:defRPr sz="2000"/>
            </a:lvl8pPr>
            <a:lvl9pPr marL="3657602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1" indent="0">
              <a:buNone/>
              <a:defRPr sz="900"/>
            </a:lvl4pPr>
            <a:lvl5pPr marL="1828800" indent="0">
              <a:buNone/>
              <a:defRPr sz="900"/>
            </a:lvl5pPr>
            <a:lvl6pPr marL="2286001" indent="0">
              <a:buNone/>
              <a:defRPr sz="900"/>
            </a:lvl6pPr>
            <a:lvl7pPr marL="2743200" indent="0">
              <a:buNone/>
              <a:defRPr sz="900"/>
            </a:lvl7pPr>
            <a:lvl8pPr marL="3200401" indent="0">
              <a:buNone/>
              <a:defRPr sz="900"/>
            </a:lvl8pPr>
            <a:lvl9pPr marL="365760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E6D03-D4ED-4AB1-9B21-F414EBC9C21B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16434-9DA9-4D12-A990-968C3B2B24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8769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B37BBD44-B710-4947-BBF9-C0F0D0613D18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6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3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8EF49E-44BB-4EE7-9407-EA1E370AA483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FB57759F-9378-4C02-8B9F-0534F74806B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5" r:id="rId1"/>
    <p:sldLayoutId id="2147484646" r:id="rId2"/>
    <p:sldLayoutId id="2147484647" r:id="rId3"/>
    <p:sldLayoutId id="2147484648" r:id="rId4"/>
    <p:sldLayoutId id="2147484649" r:id="rId5"/>
    <p:sldLayoutId id="2147484650" r:id="rId6"/>
    <p:sldLayoutId id="2147484655" r:id="rId7"/>
    <p:sldLayoutId id="2147484651" r:id="rId8"/>
    <p:sldLayoutId id="2147484652" r:id="rId9"/>
    <p:sldLayoutId id="2147484653" r:id="rId10"/>
    <p:sldLayoutId id="21474846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99" indent="-34289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1" indent="-28575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1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1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1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1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1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1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1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1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2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AFA0C552-5B52-4190-800E-E62F02AABC9F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6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3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8EF49E-44BB-4EE7-9407-EA1E370AA483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FB57759F-9378-4C02-8B9F-0534F74806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427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9" r:id="rId1"/>
    <p:sldLayoutId id="2147484670" r:id="rId2"/>
    <p:sldLayoutId id="2147484671" r:id="rId3"/>
    <p:sldLayoutId id="2147484672" r:id="rId4"/>
    <p:sldLayoutId id="2147484673" r:id="rId5"/>
    <p:sldLayoutId id="2147484674" r:id="rId6"/>
    <p:sldLayoutId id="2147484675" r:id="rId7"/>
    <p:sldLayoutId id="2147484676" r:id="rId8"/>
    <p:sldLayoutId id="2147484677" r:id="rId9"/>
    <p:sldLayoutId id="2147484678" r:id="rId10"/>
    <p:sldLayoutId id="2147484679" r:id="rId11"/>
    <p:sldLayoutId id="214748468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99" indent="-34289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1" indent="-28575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1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1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1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1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1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1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1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1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2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3E90CF5A-CD06-43C3-B815-F03DB7D7617F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6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3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8EF49E-44BB-4EE7-9407-EA1E370AA483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FB57759F-9378-4C02-8B9F-0534F74806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8491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2" r:id="rId1"/>
    <p:sldLayoutId id="2147484683" r:id="rId2"/>
    <p:sldLayoutId id="2147484684" r:id="rId3"/>
    <p:sldLayoutId id="2147484685" r:id="rId4"/>
    <p:sldLayoutId id="2147484686" r:id="rId5"/>
    <p:sldLayoutId id="2147484687" r:id="rId6"/>
    <p:sldLayoutId id="2147484688" r:id="rId7"/>
    <p:sldLayoutId id="2147484689" r:id="rId8"/>
    <p:sldLayoutId id="2147484690" r:id="rId9"/>
    <p:sldLayoutId id="2147484691" r:id="rId10"/>
    <p:sldLayoutId id="2147484692" r:id="rId11"/>
    <p:sldLayoutId id="214748469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99" indent="-34289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1" indent="-28575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1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1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1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1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1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1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1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1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2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9.png"/><Relationship Id="rId5" Type="http://schemas.openxmlformats.org/officeDocument/2006/relationships/hyperlink" Target="../../../Program%20Files%20(x86)/Softronics/Microsoft%20Windows%20Logo/logo32.exe" TargetMode="Externa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wmf"/><Relationship Id="rId2" Type="http://schemas.openxmlformats.org/officeDocument/2006/relationships/tags" Target="../tags/tag1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1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20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1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video" Target="../media/media2.mp4"/><Relationship Id="rId2" Type="http://schemas.microsoft.com/office/2007/relationships/media" Target="../media/media2.mp4"/><Relationship Id="rId1" Type="http://schemas.openxmlformats.org/officeDocument/2006/relationships/tags" Target="../tags/tag22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4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video" Target="../media/media3.mp4"/><Relationship Id="rId2" Type="http://schemas.microsoft.com/office/2007/relationships/media" Target="../media/media3.mp4"/><Relationship Id="rId1" Type="http://schemas.openxmlformats.org/officeDocument/2006/relationships/tags" Target="../tags/tag25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6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video" Target="../media/media4.mp4"/><Relationship Id="rId2" Type="http://schemas.microsoft.com/office/2007/relationships/media" Target="../media/media4.mp4"/><Relationship Id="rId1" Type="http://schemas.openxmlformats.org/officeDocument/2006/relationships/tags" Target="../tags/tag27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8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"/>
            <a:ext cx="9143999" cy="5143500"/>
          </a:xfrm>
          <a:prstGeom prst="rect">
            <a:avLst/>
          </a:prstGeom>
        </p:spPr>
      </p:pic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569914" y="1657350"/>
            <a:ext cx="8116887" cy="785927"/>
          </a:xfrm>
          <a:prstGeom prst="rect">
            <a:avLst/>
          </a:prstGeom>
          <a:noFill/>
          <a:ln>
            <a:noFill/>
          </a:ln>
          <a:effectLst/>
        </p:spPr>
        <p:txBody>
          <a:bodyPr lIns="107767" tIns="53883" rIns="107767" bIns="5388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44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9242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</a:rPr>
              <a:t>TIN HỌC LỚP 5 </a:t>
            </a:r>
            <a:endParaRPr lang="en-US" sz="4000" b="1" dirty="0">
              <a:ln w="2222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009242"/>
              </a:solidFill>
              <a:effectLst>
                <a:reflection blurRad="6350" stA="50000" endA="300" endPos="50000" dist="29997" dir="5400000" sy="-100000" algn="bl" rotWithShape="0"/>
              </a:effectLst>
              <a:latin typeface="Times New Roman" pitchFamily="18" charset="0"/>
            </a:endParaRPr>
          </a:p>
        </p:txBody>
      </p:sp>
      <p:pic>
        <p:nvPicPr>
          <p:cNvPr id="4103" name="Picture 22" descr="bd21315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141" y="4733389"/>
            <a:ext cx="3106737" cy="11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6823857"/>
      </p:ext>
    </p:extLst>
  </p:cSld>
  <p:clrMapOvr>
    <a:masterClrMapping/>
  </p:clrMapOvr>
  <p:transition advClick="0" advTm="570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Picture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331720" y="861715"/>
            <a:ext cx="46863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nạp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Cacthutuc.lgo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1" hangingPunct="1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971800" y="1969711"/>
            <a:ext cx="35952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a. Edit “Cacthutuc.lgo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914650" y="2642205"/>
            <a:ext cx="31663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b. Save “Cacthutuc.lgo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28950" y="3314700"/>
            <a:ext cx="34872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c. Load “Cacthutuc.lgo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914650" y="3362975"/>
            <a:ext cx="457200" cy="46166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64FA4EE9-4C6C-46C2-8738-10BB254D2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57150"/>
            <a:ext cx="8991600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7930509"/>
      </p:ext>
    </p:extLst>
  </p:cSld>
  <p:clrMapOvr>
    <a:masterClrMapping/>
  </p:clrMapOvr>
  <p:transition advClick="0" advTm="2911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Picture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25839" y="973450"/>
            <a:ext cx="58763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120390" y="1884127"/>
            <a:ext cx="35952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a. Baihoc1.lgo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59430" y="2597487"/>
            <a:ext cx="31663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120390" y="3282980"/>
            <a:ext cx="34872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c. Bai hoc1.lgo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002280" y="1968971"/>
            <a:ext cx="457200" cy="3429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64FA4EE9-4C6C-46C2-8738-10BB254D2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57150"/>
            <a:ext cx="8991600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8091720"/>
      </p:ext>
    </p:extLst>
  </p:cSld>
  <p:clrMapOvr>
    <a:masterClrMapping/>
  </p:clrMapOvr>
  <p:transition advClick="0" advTm="2061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16"/>
          <p:cNvSpPr txBox="1">
            <a:spLocks noChangeArrowheads="1"/>
          </p:cNvSpPr>
          <p:nvPr/>
        </p:nvSpPr>
        <p:spPr bwMode="auto">
          <a:xfrm>
            <a:off x="107951" y="112409"/>
            <a:ext cx="90439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endParaRPr lang="en-US" altLang="en-US" sz="3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8C0C385-72FB-4506-9C38-9B4ADC03F595}"/>
              </a:ext>
            </a:extLst>
          </p:cNvPr>
          <p:cNvSpPr txBox="1"/>
          <p:nvPr/>
        </p:nvSpPr>
        <p:spPr>
          <a:xfrm>
            <a:off x="281782" y="666407"/>
            <a:ext cx="869632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SG" sz="3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SG" sz="3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3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trúc</a:t>
            </a:r>
            <a:r>
              <a:rPr lang="en-SG" sz="3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3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SG" sz="3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3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lệnh</a:t>
            </a:r>
            <a:r>
              <a:rPr lang="en-SG" sz="3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3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lặp</a:t>
            </a:r>
            <a:r>
              <a:rPr lang="en-SG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SG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Repeat </a:t>
            </a:r>
            <a:r>
              <a:rPr lang="en-SG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SG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[ </a:t>
            </a:r>
            <a:r>
              <a:rPr lang="en-SG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SG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SG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lệnh</a:t>
            </a:r>
            <a:r>
              <a:rPr lang="en-SG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]</a:t>
            </a:r>
            <a:endParaRPr lang="en-US" sz="3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SG" sz="3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SG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SG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SG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lặp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lệnh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cặp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[…]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SG" sz="3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SG" sz="3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3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trúc</a:t>
            </a:r>
            <a:r>
              <a:rPr lang="en-SG" sz="3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3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SG" sz="3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3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lệnh</a:t>
            </a:r>
            <a:r>
              <a:rPr lang="en-SG" sz="3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3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lặp</a:t>
            </a:r>
            <a:r>
              <a:rPr lang="en-SG" sz="3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3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lồng</a:t>
            </a:r>
            <a:r>
              <a:rPr lang="en-SG" sz="3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3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SG" sz="3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3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SG" sz="3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3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SG" sz="3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3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SG" sz="3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3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SG" sz="3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3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SG" sz="3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3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SG" sz="3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3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SG" sz="3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 </a:t>
            </a:r>
            <a:r>
              <a:rPr lang="en-SG" sz="3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endParaRPr lang="en-US" sz="3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SG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Repeat </a:t>
            </a:r>
            <a:r>
              <a:rPr lang="en-SG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SG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en-SG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Repeat </a:t>
            </a:r>
            <a:r>
              <a:rPr lang="en-SG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SG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[ </a:t>
            </a:r>
            <a:r>
              <a:rPr lang="en-SG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fd</a:t>
            </a:r>
            <a:r>
              <a:rPr lang="en-SG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 </a:t>
            </a:r>
            <a:r>
              <a:rPr lang="en-SG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rt</a:t>
            </a:r>
            <a:r>
              <a:rPr lang="en-SG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360/</a:t>
            </a:r>
            <a:r>
              <a:rPr lang="en-SG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SG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en-SG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rt</a:t>
            </a:r>
            <a:r>
              <a:rPr lang="en-SG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360/</a:t>
            </a:r>
            <a:r>
              <a:rPr lang="en-SG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k]</a:t>
            </a:r>
            <a:endParaRPr lang="en-US" sz="3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SG" sz="3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SG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SG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SG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endParaRPr lang="en-SG" sz="3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SG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n: </a:t>
            </a:r>
            <a:r>
              <a:rPr lang="en-SG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SG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SG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d: </a:t>
            </a:r>
            <a:r>
              <a:rPr lang="en-SG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SG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SG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SG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endParaRPr lang="en-SG" sz="3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64FA4EE9-4C6C-46C2-8738-10BB254D2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57150"/>
            <a:ext cx="8991600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3744872"/>
      </p:ext>
    </p:extLst>
  </p:cSld>
  <p:clrMapOvr>
    <a:masterClrMapping/>
  </p:clrMapOvr>
  <p:transition advClick="0" advTm="4792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244366" y="480905"/>
            <a:ext cx="8915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143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5143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5143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5143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5143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altLang="en-US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altLang="en-US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altLang="en-US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" name="TextBox 16"/>
          <p:cNvSpPr txBox="1">
            <a:spLocks noChangeArrowheads="1"/>
          </p:cNvSpPr>
          <p:nvPr/>
        </p:nvSpPr>
        <p:spPr bwMode="auto">
          <a:xfrm>
            <a:off x="49213" y="1119189"/>
            <a:ext cx="89185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1066801" y="1128712"/>
            <a:ext cx="853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Bước 1: 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514601" y="1138241"/>
            <a:ext cx="6248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altLang="en-US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en-US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en-US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Edit “&lt;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edit “</a:t>
            </a:r>
            <a:r>
              <a:rPr lang="en-US" altLang="en-US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Hinhvuong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1038226" y="1857375"/>
            <a:ext cx="853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Bước 2: </a:t>
            </a: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2486025" y="1847849"/>
            <a:ext cx="853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thủ tục gồm có 3 phần:</a:t>
            </a: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2476501" y="2322513"/>
            <a:ext cx="3695700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&lt;Tên thủ tục&gt;</a:t>
            </a:r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6248401" y="2311401"/>
            <a:ext cx="2514600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 thủ tục</a:t>
            </a:r>
          </a:p>
        </p:txBody>
      </p: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2476501" y="2773363"/>
            <a:ext cx="3695700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lệnh trong thân thủ tục</a:t>
            </a: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6248401" y="2773363"/>
            <a:ext cx="2514600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 thủ tục</a:t>
            </a:r>
          </a:p>
        </p:txBody>
      </p:sp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2486026" y="3254375"/>
            <a:ext cx="3695700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</a:p>
        </p:txBody>
      </p: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6257925" y="3243263"/>
            <a:ext cx="2514600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 thủ tục</a:t>
            </a:r>
          </a:p>
        </p:txBody>
      </p:sp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990601" y="3709989"/>
            <a:ext cx="7977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     </a:t>
            </a:r>
            <a:r>
              <a:rPr lang="en-US" altLang="en-US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altLang="en-US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altLang="en-US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en-US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thảo -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File/</a:t>
            </a:r>
            <a:r>
              <a:rPr lang="en-US" altLang="en-US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Save and Exit</a:t>
            </a:r>
            <a:r>
              <a:rPr lang="en-US" altLang="en-US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dirty="0">
              <a:solidFill>
                <a:srgbClr val="0B03B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887414" y="4171950"/>
            <a:ext cx="80803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</a:t>
            </a:r>
            <a:r>
              <a:rPr lang="en-US" altLang="en-US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&gt;: 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TextBox 16"/>
          <p:cNvSpPr txBox="1">
            <a:spLocks noChangeArrowheads="1"/>
          </p:cNvSpPr>
          <p:nvPr/>
        </p:nvSpPr>
        <p:spPr bwMode="auto">
          <a:xfrm>
            <a:off x="107951" y="4162425"/>
            <a:ext cx="10461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4" name="TextBox 6"/>
          <p:cNvSpPr txBox="1">
            <a:spLocks noChangeArrowheads="1"/>
          </p:cNvSpPr>
          <p:nvPr/>
        </p:nvSpPr>
        <p:spPr bwMode="auto">
          <a:xfrm>
            <a:off x="1192214" y="4624390"/>
            <a:ext cx="77755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altLang="en-US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altLang="en-US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Tamgiac</a:t>
            </a:r>
            <a:endParaRPr lang="en-US" altLang="en-US" sz="2000" dirty="0">
              <a:solidFill>
                <a:srgbClr val="0B03B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16"/>
          <p:cNvSpPr txBox="1">
            <a:spLocks noChangeArrowheads="1"/>
          </p:cNvSpPr>
          <p:nvPr/>
        </p:nvSpPr>
        <p:spPr bwMode="auto">
          <a:xfrm>
            <a:off x="72861" y="36552"/>
            <a:ext cx="90439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endParaRPr lang="en-US" altLang="en-US" sz="3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AutoShape 2">
            <a:extLst>
              <a:ext uri="{FF2B5EF4-FFF2-40B4-BE49-F238E27FC236}">
                <a16:creationId xmlns:a16="http://schemas.microsoft.com/office/drawing/2014/main" id="{64FA4EE9-4C6C-46C2-8738-10BB254D2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60" y="0"/>
            <a:ext cx="9043989" cy="508635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9635714"/>
      </p:ext>
    </p:extLst>
  </p:cSld>
  <p:clrMapOvr>
    <a:masterClrMapping/>
  </p:clrMapOvr>
  <p:transition advClick="0" advTm="5655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9"/>
          <p:cNvSpPr txBox="1">
            <a:spLocks noChangeArrowheads="1"/>
          </p:cNvSpPr>
          <p:nvPr/>
        </p:nvSpPr>
        <p:spPr bwMode="auto">
          <a:xfrm>
            <a:off x="918061" y="1525420"/>
            <a:ext cx="6858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lưu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thủ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tục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tệp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gõ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lệnh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</a:rPr>
              <a:t> :</a:t>
            </a: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390524" y="999832"/>
            <a:ext cx="7086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Lưu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thủ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tục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Logo:</a:t>
            </a: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152400" y="4445519"/>
            <a:ext cx="6019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B03B1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		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Bước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 2: 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Nhấn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phím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Enter</a:t>
            </a: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384661" y="3010436"/>
            <a:ext cx="68405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4.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Nạp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tệp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chứa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các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thủ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tục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để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làm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việc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SimHei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070460" y="2041360"/>
            <a:ext cx="73115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</a:rPr>
              <a:t> 1: 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Gõ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Save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</a:rPr>
              <a:t> “&lt;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tệp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</a:rPr>
              <a:t>&gt; (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Save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Cacthutuc.lgo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1070461" y="2558624"/>
            <a:ext cx="6400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</a:rPr>
              <a:t> 2: 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Nhấn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phím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Enter</a:t>
            </a: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960924" y="3472101"/>
            <a:ext cx="6400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Để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nạp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tệp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chứa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các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thủ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tục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em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gõ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lệnh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1049439" y="3979512"/>
            <a:ext cx="733255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B03B1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	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Bước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 1: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Load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</a:rPr>
              <a:t>“&lt;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tệp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</a:rPr>
              <a:t>&gt; (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Load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</a:rPr>
              <a:t>“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Cacthutuc.lgo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908537" y="615008"/>
            <a:ext cx="80830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Gõ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thủ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tục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ngăn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gõ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lệnh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Hinhvuong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</a:rPr>
              <a:t>) 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nhấn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phím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</a:rPr>
              <a:t> Enter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384661" y="206167"/>
            <a:ext cx="7086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thủ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tục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3" name="AutoShape 2">
            <a:extLst>
              <a:ext uri="{FF2B5EF4-FFF2-40B4-BE49-F238E27FC236}">
                <a16:creationId xmlns:a16="http://schemas.microsoft.com/office/drawing/2014/main" id="{64FA4EE9-4C6C-46C2-8738-10BB254D2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0"/>
            <a:ext cx="8991600" cy="508635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0567819"/>
      </p:ext>
    </p:extLst>
  </p:cSld>
  <p:clrMapOvr>
    <a:masterClrMapping/>
  </p:clrMapOvr>
  <p:transition advClick="0" advTm="5201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16"/>
          <p:cNvSpPr txBox="1">
            <a:spLocks noChangeArrowheads="1"/>
          </p:cNvSpPr>
          <p:nvPr/>
        </p:nvSpPr>
        <p:spPr bwMode="auto">
          <a:xfrm>
            <a:off x="107951" y="112409"/>
            <a:ext cx="90439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thay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đổi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nét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8C0C385-72FB-4506-9C38-9B4ADC03F595}"/>
              </a:ext>
            </a:extLst>
          </p:cNvPr>
          <p:cNvSpPr txBox="1"/>
          <p:nvPr/>
        </p:nvSpPr>
        <p:spPr>
          <a:xfrm>
            <a:off x="415924" y="3078751"/>
            <a:ext cx="86963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SG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SG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SG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SG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SG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lệnh</a:t>
            </a:r>
            <a:r>
              <a:rPr lang="en-SG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897FC2-B5C7-4954-89E4-4ED58095F8D0}"/>
              </a:ext>
            </a:extLst>
          </p:cNvPr>
          <p:cNvSpPr txBox="1"/>
          <p:nvPr/>
        </p:nvSpPr>
        <p:spPr>
          <a:xfrm>
            <a:off x="435769" y="4235077"/>
            <a:ext cx="86963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SG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SG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SG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SG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SG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SG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SG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lệnh</a:t>
            </a:r>
            <a:r>
              <a:rPr lang="en-SG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SG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SetPenSize</a:t>
            </a:r>
            <a:r>
              <a:rPr kumimoji="0" lang="en-SG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[m n]</a:t>
            </a: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64FA4EE9-4C6C-46C2-8738-10BB254D2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0"/>
            <a:ext cx="9036049" cy="508635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7B63DD-01CB-42BE-9508-AB8EEBC12F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361" y="1262655"/>
            <a:ext cx="3256587" cy="181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hlinkClick r:id="rId5" action="ppaction://hlinkfile" tooltip="logo"/>
            <a:extLst>
              <a:ext uri="{FF2B5EF4-FFF2-40B4-BE49-F238E27FC236}">
                <a16:creationId xmlns:a16="http://schemas.microsoft.com/office/drawing/2014/main" id="{7DC1023B-5178-4651-B4B8-82DD9A766F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6420"/>
            <a:ext cx="3335158" cy="172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C0C385-72FB-4506-9C38-9B4ADC03F595}"/>
              </a:ext>
            </a:extLst>
          </p:cNvPr>
          <p:cNvSpPr txBox="1"/>
          <p:nvPr/>
        </p:nvSpPr>
        <p:spPr>
          <a:xfrm>
            <a:off x="281782" y="612230"/>
            <a:ext cx="86963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SG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SG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SG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SG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SG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menu, </a:t>
            </a:r>
            <a:r>
              <a:rPr lang="en-SG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SG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Set</a:t>
            </a:r>
            <a:r>
              <a:rPr lang="en-SG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SG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SG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SG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SG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2199" y="3656914"/>
            <a:ext cx="80304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SG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SG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SG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SG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SG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SG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SG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lệnh</a:t>
            </a:r>
            <a:r>
              <a:rPr lang="en-SG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SG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SetPenColor</a:t>
            </a:r>
            <a:r>
              <a:rPr lang="en-SG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77430" y="1737079"/>
            <a:ext cx="7425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G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S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SG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S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166351" y="1820492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G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S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S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465905"/>
      </p:ext>
    </p:extLst>
  </p:cSld>
  <p:clrMapOvr>
    <a:masterClrMapping/>
  </p:clrMapOvr>
  <p:transition advClick="0" advTm="2566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" grpId="0"/>
      <p:bldP spid="8" grpId="0"/>
      <p:bldP spid="2" grpId="0"/>
      <p:bldP spid="3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9259" r="14166" b="4074"/>
          <a:stretch/>
        </p:blipFill>
        <p:spPr>
          <a:xfrm>
            <a:off x="2971799" y="3562350"/>
            <a:ext cx="3276601" cy="1371600"/>
          </a:xfrm>
          <a:prstGeom prst="rect">
            <a:avLst/>
          </a:prstGeom>
        </p:spPr>
      </p:pic>
      <p:sp>
        <p:nvSpPr>
          <p:cNvPr id="2" name="TextBox 16"/>
          <p:cNvSpPr txBox="1">
            <a:spLocks noChangeArrowheads="1"/>
          </p:cNvSpPr>
          <p:nvPr/>
        </p:nvSpPr>
        <p:spPr bwMode="auto">
          <a:xfrm>
            <a:off x="1752600" y="1428750"/>
            <a:ext cx="6172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 THỰC HÀNH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5050803"/>
      </p:ext>
    </p:extLst>
  </p:cSld>
  <p:clrMapOvr>
    <a:masterClrMapping/>
  </p:clrMapOvr>
  <p:transition spd="slow" advClick="0" advTm="10269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6">
            <a:extLst>
              <a:ext uri="{FF2B5EF4-FFF2-40B4-BE49-F238E27FC236}">
                <a16:creationId xmlns:a16="http://schemas.microsoft.com/office/drawing/2014/main" id="{D13EE475-72AC-4E3F-B06F-EFFA3BACA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524" y="1398587"/>
            <a:ext cx="74104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B679DA6F-7B1E-4543-B19E-E8058101D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30" y="209550"/>
            <a:ext cx="8915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3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thủ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tục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HinhVuong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lệnh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03F235-E2E0-493D-84AA-3DF7293761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1521654"/>
            <a:ext cx="2838450" cy="23659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DA856A-9170-4AFA-8F41-0C677EE0BB43}"/>
              </a:ext>
            </a:extLst>
          </p:cNvPr>
          <p:cNvSpPr txBox="1"/>
          <p:nvPr/>
        </p:nvSpPr>
        <p:spPr>
          <a:xfrm>
            <a:off x="6281650" y="3998223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DA856A-9170-4AFA-8F41-0C677EE0BB43}"/>
              </a:ext>
            </a:extLst>
          </p:cNvPr>
          <p:cNvSpPr txBox="1"/>
          <p:nvPr/>
        </p:nvSpPr>
        <p:spPr>
          <a:xfrm>
            <a:off x="1676400" y="4122215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5869248"/>
              </p:ext>
            </p:extLst>
          </p:nvPr>
        </p:nvGraphicFramePr>
        <p:xfrm>
          <a:off x="1066800" y="1493427"/>
          <a:ext cx="2590800" cy="2533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Bitmap Image" r:id="rId6" imgW="2990880" imgH="2924280" progId="Paint.Picture">
                  <p:embed/>
                </p:oleObj>
              </mc:Choice>
              <mc:Fallback>
                <p:oleObj name="Bitmap Image" r:id="rId6" imgW="2990880" imgH="2924280" progId="Paint.Picture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66800" y="1493427"/>
                        <a:ext cx="2590800" cy="25330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343194931"/>
      </p:ext>
    </p:extLst>
  </p:cSld>
  <p:clrMapOvr>
    <a:masterClrMapping/>
  </p:clrMapOvr>
  <p:transition spd="slow" advClick="0" advTm="8368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76200" y="57150"/>
            <a:ext cx="8991600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86710" y="2569338"/>
            <a:ext cx="421204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03B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To 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03B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hinhvuong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B03B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REPEAT 4 [ FD 100 RT 360/4 ]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03B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End</a:t>
            </a:r>
          </a:p>
        </p:txBody>
      </p:sp>
      <p:sp>
        <p:nvSpPr>
          <p:cNvPr id="19" name="Text Box 19">
            <a:extLst>
              <a:ext uri="{FF2B5EF4-FFF2-40B4-BE49-F238E27FC236}">
                <a16:creationId xmlns:a16="http://schemas.microsoft.com/office/drawing/2014/main" id="{2E55B09C-A0B9-4228-8942-9E9870615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8758" y="1809750"/>
            <a:ext cx="4661283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03B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To  Hinh1</a:t>
            </a:r>
          </a:p>
          <a:p>
            <a:pPr lvl="0" algn="just" eaLnBrk="1" hangingPunct="1">
              <a:defRPr/>
            </a:pP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SetPenColor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lvl="0" algn="just" eaLnBrk="1" hangingPunct="1">
              <a:defRPr/>
            </a:pP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SetPenSize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[1 5]</a:t>
            </a:r>
            <a:endParaRPr lang="en-US" altLang="en-US" sz="2400" dirty="0">
              <a:solidFill>
                <a:srgbClr val="0B03B1"/>
              </a:solidFill>
              <a:latin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REPEAT 4[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03B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hinhvuong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03B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RT 360/4]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RT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45</a:t>
            </a:r>
          </a:p>
          <a:p>
            <a:pPr algn="just" eaLnBrk="1" hangingPunct="1">
              <a:defRPr/>
            </a:pP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REPEAT 4[</a:t>
            </a:r>
            <a:r>
              <a:rPr lang="en-US" altLang="en-US" sz="24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hinhvuong</a:t>
            </a:r>
            <a:r>
              <a:rPr lang="en-US" altLang="en-US" sz="24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RT 360/4]</a:t>
            </a:r>
          </a:p>
          <a:p>
            <a:pPr lvl="0" algn="just" eaLnBrk="1" hangingPunct="1">
              <a:defRPr/>
            </a:pP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SetPenColor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0</a:t>
            </a:r>
            <a:r>
              <a:rPr lang="en-US" altLang="en-US" sz="2400" dirty="0">
                <a:solidFill>
                  <a:srgbClr val="009242"/>
                </a:solidFill>
                <a:latin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03B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End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DC3986-B832-4ECA-96AD-4DBE4061AD0F}"/>
              </a:ext>
            </a:extLst>
          </p:cNvPr>
          <p:cNvSpPr txBox="1"/>
          <p:nvPr/>
        </p:nvSpPr>
        <p:spPr>
          <a:xfrm>
            <a:off x="2764747" y="34641"/>
            <a:ext cx="608753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Gợi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ý: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đ</a:t>
            </a: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20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0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0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45 </a:t>
            </a:r>
            <a:r>
              <a:rPr lang="en-US" sz="20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0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9687746"/>
              </p:ext>
            </p:extLst>
          </p:nvPr>
        </p:nvGraphicFramePr>
        <p:xfrm>
          <a:off x="304800" y="166530"/>
          <a:ext cx="2071195" cy="2025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Bitmap Image" r:id="rId5" imgW="2990880" imgH="2924280" progId="Paint.Picture">
                  <p:embed/>
                </p:oleObj>
              </mc:Choice>
              <mc:Fallback>
                <p:oleObj name="Bitmap Image" r:id="rId5" imgW="2990880" imgH="292428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4800" y="166530"/>
                        <a:ext cx="2071195" cy="20250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2DA856A-9170-4AFA-8F41-0C677EE0BB43}"/>
              </a:ext>
            </a:extLst>
          </p:cNvPr>
          <p:cNvSpPr txBox="1"/>
          <p:nvPr/>
        </p:nvSpPr>
        <p:spPr>
          <a:xfrm>
            <a:off x="815879" y="2113073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695005634"/>
      </p:ext>
    </p:extLst>
  </p:cSld>
  <p:clrMapOvr>
    <a:masterClrMapping/>
  </p:clrMapOvr>
  <p:transition spd="slow" advClick="0" advTm="24532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1">
            <a:hlinkClick r:id="" action="ppaction://media"/>
            <a:extLst>
              <a:ext uri="{FF2B5EF4-FFF2-40B4-BE49-F238E27FC236}">
                <a16:creationId xmlns:a16="http://schemas.microsoft.com/office/drawing/2014/main" id="{C78A9476-291A-4A5C-AAAF-420DC533A9DE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077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1766"/>
    </mc:Choice>
    <mc:Fallback>
      <p:transition spd="slow" advClick="0" advTm="1217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3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00481"/>
            <a:ext cx="9144000" cy="1247545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SG" sz="3600" b="1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ÔN TẬP CHỦ ĐỀ THẾ GIỚI LOGO</a:t>
            </a:r>
            <a:endParaRPr lang="en-US" sz="3600" b="1" dirty="0">
              <a:solidFill>
                <a:srgbClr val="0070C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AutoShape 2"/>
          <p:cNvSpPr>
            <a:spLocks noChangeArrowheads="1"/>
          </p:cNvSpPr>
          <p:nvPr/>
        </p:nvSpPr>
        <p:spPr bwMode="auto">
          <a:xfrm>
            <a:off x="39688" y="57150"/>
            <a:ext cx="9067800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-36512" y="3143595"/>
            <a:ext cx="9144000" cy="1216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en-US" sz="3200" b="1" i="1" dirty="0">
              <a:solidFill>
                <a:srgbClr val="0070C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26">
            <a:extLst>
              <a:ext uri="{FF2B5EF4-FFF2-40B4-BE49-F238E27FC236}">
                <a16:creationId xmlns:a16="http://schemas.microsoft.com/office/drawing/2014/main" id="{133E6CC7-1DE0-4567-96F3-516FF9BFAE74}"/>
              </a:ext>
            </a:extLst>
          </p:cNvPr>
          <p:cNvSpPr txBox="1"/>
          <p:nvPr/>
        </p:nvSpPr>
        <p:spPr>
          <a:xfrm>
            <a:off x="2209802" y="400050"/>
            <a:ext cx="5122311" cy="800217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rgbClr val="E3943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TIN HỌC LỚP 5</a:t>
            </a:r>
            <a:endParaRPr lang="zh-CN" altLang="en-US" sz="4400" b="1" dirty="0">
              <a:solidFill>
                <a:srgbClr val="E3943C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TextBox 26">
            <a:extLst>
              <a:ext uri="{FF2B5EF4-FFF2-40B4-BE49-F238E27FC236}">
                <a16:creationId xmlns:a16="http://schemas.microsoft.com/office/drawing/2014/main" id="{FDFD363C-44A5-45D8-810E-C1C29FBE32DA}"/>
              </a:ext>
            </a:extLst>
          </p:cNvPr>
          <p:cNvSpPr txBox="1"/>
          <p:nvPr/>
        </p:nvSpPr>
        <p:spPr>
          <a:xfrm>
            <a:off x="533402" y="1200265"/>
            <a:ext cx="9135163" cy="800217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CHỦ ĐỀ 4 – THẾ GIỚI LOGO</a:t>
            </a:r>
            <a:endParaRPr lang="zh-CN" altLang="en-US" sz="44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6382743"/>
      </p:ext>
    </p:extLst>
  </p:cSld>
  <p:clrMapOvr>
    <a:masterClrMapping/>
  </p:clrMapOvr>
  <p:transition spd="slow" advClick="0" advTm="6683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0" y="57150"/>
            <a:ext cx="9144000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228600" y="2569338"/>
            <a:ext cx="3048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03B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To  </a:t>
            </a:r>
            <a:r>
              <a:rPr lang="en-US" altLang="en-US" sz="24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hinhvuong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B03B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REPEAT 4 [ FD 100 RT 360/4 ]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03B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End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36B5D1-7E7A-4194-895E-C6AD1B0A30D4}"/>
              </a:ext>
            </a:extLst>
          </p:cNvPr>
          <p:cNvSpPr txBox="1"/>
          <p:nvPr/>
        </p:nvSpPr>
        <p:spPr>
          <a:xfrm>
            <a:off x="488731" y="2056042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Text Box 19">
            <a:extLst>
              <a:ext uri="{FF2B5EF4-FFF2-40B4-BE49-F238E27FC236}">
                <a16:creationId xmlns:a16="http://schemas.microsoft.com/office/drawing/2014/main" id="{2E55B09C-A0B9-4228-8942-9E9870615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0549" y="2473226"/>
            <a:ext cx="58674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03B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To  Hinh2</a:t>
            </a:r>
          </a:p>
          <a:p>
            <a:pPr lvl="0" algn="just" eaLnBrk="1" hangingPunct="1">
              <a:defRPr/>
            </a:pP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SetPenColor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pPr lvl="0" algn="just" eaLnBrk="1" hangingPunct="1">
              <a:defRPr/>
            </a:pP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SetPenSize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[1 5]</a:t>
            </a:r>
            <a:endParaRPr lang="en-US" altLang="en-US" sz="2400" dirty="0">
              <a:solidFill>
                <a:srgbClr val="0B03B1"/>
              </a:solidFill>
              <a:latin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REPEAT 12 [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03B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hinhvuong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03B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BK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50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03B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L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 360/12 ]</a:t>
            </a:r>
          </a:p>
          <a:p>
            <a:pPr algn="just" eaLnBrk="1" hangingPunct="1">
              <a:defRPr/>
            </a:pP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SetPenColor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0</a:t>
            </a:r>
            <a:r>
              <a:rPr lang="en-US" altLang="en-US" sz="2400" dirty="0">
                <a:solidFill>
                  <a:srgbClr val="009242"/>
                </a:solidFill>
                <a:latin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03B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End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100908-E8CB-4AC4-B95A-B0501DE151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404" y="283523"/>
            <a:ext cx="2127625" cy="17734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DC3986-B832-4ECA-96AD-4DBE4061AD0F}"/>
              </a:ext>
            </a:extLst>
          </p:cNvPr>
          <p:cNvSpPr txBox="1"/>
          <p:nvPr/>
        </p:nvSpPr>
        <p:spPr>
          <a:xfrm>
            <a:off x="2764747" y="34641"/>
            <a:ext cx="60875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360/12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3261700"/>
      </p:ext>
    </p:extLst>
  </p:cSld>
  <p:clrMapOvr>
    <a:masterClrMapping/>
  </p:clrMapOvr>
  <p:transition spd="slow" advClick="0" advTm="26816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2">
            <a:hlinkClick r:id="" action="ppaction://media"/>
            <a:extLst>
              <a:ext uri="{FF2B5EF4-FFF2-40B4-BE49-F238E27FC236}">
                <a16:creationId xmlns:a16="http://schemas.microsoft.com/office/drawing/2014/main" id="{0066714E-4E20-4230-81C7-3F086B3F28F8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630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7903"/>
    </mc:Choice>
    <mc:Fallback>
      <p:transition spd="slow" advClick="0" advTm="579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8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6">
            <a:extLst>
              <a:ext uri="{FF2B5EF4-FFF2-40B4-BE49-F238E27FC236}">
                <a16:creationId xmlns:a16="http://schemas.microsoft.com/office/drawing/2014/main" id="{D13EE475-72AC-4E3F-B06F-EFFA3BACA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524" y="1398587"/>
            <a:ext cx="74104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B679DA6F-7B1E-4543-B19E-E8058101D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09550"/>
            <a:ext cx="857391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2: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thủ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tục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thủ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tục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lệnh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6405F8-A287-423C-8039-45A0BEAB1B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526" y="1123950"/>
            <a:ext cx="2836334" cy="26047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B54E03-6353-40D3-8637-D5551F0D6E1D}"/>
              </a:ext>
            </a:extLst>
          </p:cNvPr>
          <p:cNvSpPr txBox="1"/>
          <p:nvPr/>
        </p:nvSpPr>
        <p:spPr>
          <a:xfrm>
            <a:off x="2057400" y="3923922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9C2CF3-C63E-4DFB-94B8-19B806E8BE44}"/>
              </a:ext>
            </a:extLst>
          </p:cNvPr>
          <p:cNvSpPr txBox="1"/>
          <p:nvPr/>
        </p:nvSpPr>
        <p:spPr>
          <a:xfrm>
            <a:off x="5715000" y="3978969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2CF38E-B90F-4EA8-9C10-95CA0121A9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7820" y="1251929"/>
            <a:ext cx="2574139" cy="26047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922294"/>
      </p:ext>
    </p:extLst>
  </p:cSld>
  <p:clrMapOvr>
    <a:masterClrMapping/>
  </p:clrMapOvr>
  <p:transition spd="slow" advClick="0" advTm="8104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0" y="57150"/>
            <a:ext cx="9144000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135371" y="2388871"/>
            <a:ext cx="4648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03B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To 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03B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tamgiac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B03B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REPEAT  3 [ FD  100  RT  360/3 ]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03B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End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36B5D1-7E7A-4194-895E-C6AD1B0A30D4}"/>
              </a:ext>
            </a:extLst>
          </p:cNvPr>
          <p:cNvSpPr txBox="1"/>
          <p:nvPr/>
        </p:nvSpPr>
        <p:spPr>
          <a:xfrm>
            <a:off x="352779" y="1988761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19" name="Text Box 19">
            <a:extLst>
              <a:ext uri="{FF2B5EF4-FFF2-40B4-BE49-F238E27FC236}">
                <a16:creationId xmlns:a16="http://schemas.microsoft.com/office/drawing/2014/main" id="{2E55B09C-A0B9-4228-8942-9E9870615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175021"/>
            <a:ext cx="44958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03B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To  Hinh3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B03B1"/>
                </a:solidFill>
                <a:latin typeface="Times New Roman" panose="02020603050405020304" pitchFamily="18" charset="0"/>
              </a:rPr>
              <a:t>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SetPenColor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SetPenSize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[1 5]</a:t>
            </a:r>
            <a:endParaRPr lang="en-US" altLang="en-US" sz="2400" dirty="0">
              <a:solidFill>
                <a:srgbClr val="0B03B1"/>
              </a:solidFill>
              <a:latin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  REPEAT  6 [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03B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tamgiac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03B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RT  360/6 ]</a:t>
            </a:r>
          </a:p>
          <a:p>
            <a:pPr algn="just" eaLnBrk="1" hangingPunct="1"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03B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SetPenColor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0</a:t>
            </a:r>
            <a:r>
              <a:rPr lang="en-US" altLang="en-US" sz="2400" dirty="0">
                <a:solidFill>
                  <a:srgbClr val="009242"/>
                </a:solidFill>
                <a:latin typeface="Times New Roman" panose="02020603050405020304" pitchFamily="18" charset="0"/>
              </a:rPr>
              <a:t>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B03B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03B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End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3374E4-95AF-4A27-882F-0AF568799E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157" y="126860"/>
            <a:ext cx="2037644" cy="18712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60A9C6B-C053-4FF2-B0ED-74B334CBD0E7}"/>
              </a:ext>
            </a:extLst>
          </p:cNvPr>
          <p:cNvSpPr txBox="1"/>
          <p:nvPr/>
        </p:nvSpPr>
        <p:spPr>
          <a:xfrm>
            <a:off x="2743200" y="227735"/>
            <a:ext cx="60553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  <a:p>
            <a:pPr marL="342900" indent="-342900" algn="just">
              <a:buFontTx/>
              <a:buChar char="-"/>
            </a:pP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360/6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2912380"/>
      </p:ext>
    </p:extLst>
  </p:cSld>
  <p:clrMapOvr>
    <a:masterClrMapping/>
  </p:clrMapOvr>
  <p:transition spd="slow" advClick="0" advTm="15828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3">
            <a:hlinkClick r:id="" action="ppaction://media"/>
            <a:extLst>
              <a:ext uri="{FF2B5EF4-FFF2-40B4-BE49-F238E27FC236}">
                <a16:creationId xmlns:a16="http://schemas.microsoft.com/office/drawing/2014/main" id="{2273A614-C30F-4E42-B084-50D620AC1FD8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0861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5907"/>
    </mc:Choice>
    <mc:Fallback>
      <p:transition spd="slow" advClick="0" advTm="859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5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0" y="57150"/>
            <a:ext cx="9144000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190500" y="2462670"/>
            <a:ext cx="4648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03B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To 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03B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lucgiac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B03B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REPEAT  6 [ FD  100  RT  360/6 ]</a:t>
            </a:r>
          </a:p>
          <a:p>
            <a:pPr algn="just" eaLnBrk="1" hangingPunct="1"/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924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03B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End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36B5D1-7E7A-4194-895E-C6AD1B0A30D4}"/>
              </a:ext>
            </a:extLst>
          </p:cNvPr>
          <p:cNvSpPr txBox="1"/>
          <p:nvPr/>
        </p:nvSpPr>
        <p:spPr>
          <a:xfrm>
            <a:off x="457200" y="2004157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19" name="Text Box 19">
            <a:extLst>
              <a:ext uri="{FF2B5EF4-FFF2-40B4-BE49-F238E27FC236}">
                <a16:creationId xmlns:a16="http://schemas.microsoft.com/office/drawing/2014/main" id="{2E55B09C-A0B9-4228-8942-9E9870615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2295618"/>
            <a:ext cx="44958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03B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To  Hinh4</a:t>
            </a:r>
          </a:p>
          <a:p>
            <a:pPr lvl="0" algn="just" eaLnBrk="1" hangingPunct="1">
              <a:defRPr/>
            </a:pP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SetPenColor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lvl="0" algn="just" eaLnBrk="1" hangingPunct="1">
              <a:defRPr/>
            </a:pP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SetPenSize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[2 6]</a:t>
            </a:r>
            <a:endParaRPr lang="en-US" altLang="en-US" sz="2400" dirty="0">
              <a:solidFill>
                <a:srgbClr val="0B03B1"/>
              </a:solidFill>
              <a:latin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REPEAT  6 [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03B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lucgiac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03B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RT  360/6 ]</a:t>
            </a:r>
          </a:p>
          <a:p>
            <a:pPr lvl="0" algn="just" eaLnBrk="1" hangingPunct="1">
              <a:defRPr/>
            </a:pP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SetPenColor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0 </a:t>
            </a:r>
          </a:p>
          <a:p>
            <a:pPr lvl="0" algn="just" eaLnBrk="1" hangingPunct="1"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03B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End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0A9C6B-C053-4FF2-B0ED-74B334CBD0E7}"/>
              </a:ext>
            </a:extLst>
          </p:cNvPr>
          <p:cNvSpPr txBox="1"/>
          <p:nvPr/>
        </p:nvSpPr>
        <p:spPr>
          <a:xfrm>
            <a:off x="2743200" y="227735"/>
            <a:ext cx="60553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Gợi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ý: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bởi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lục</a:t>
            </a:r>
            <a:r>
              <a:rPr kumimoji="0" lang="en-US" sz="24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giác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lục giác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Rùa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360/6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388306-A425-439A-9CE5-E4BB05AE48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910" y="144228"/>
            <a:ext cx="1871890" cy="18941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88073650"/>
      </p:ext>
    </p:extLst>
  </p:cSld>
  <p:clrMapOvr>
    <a:masterClrMapping/>
  </p:clrMapOvr>
  <p:transition spd="slow" advClick="0" advTm="20608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4">
            <a:hlinkClick r:id="" action="ppaction://media"/>
            <a:extLst>
              <a:ext uri="{FF2B5EF4-FFF2-40B4-BE49-F238E27FC236}">
                <a16:creationId xmlns:a16="http://schemas.microsoft.com/office/drawing/2014/main" id="{15853B3B-04E9-4C0F-9211-1895B61D4611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3125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93"/>
    </mc:Choice>
    <mc:Fallback>
      <p:transition spd="slow" advClick="0" advTm="1000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6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33706"/>
            <a:ext cx="8839200" cy="497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609602" y="971551"/>
            <a:ext cx="7734300" cy="1736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 CẦN GHI NHỚ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899" marR="0" lvl="0" indent="-342899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B03B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B03B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B03B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cần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B03B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B03B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vẽ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B03B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lặp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lại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B03B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B03B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B03B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đó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B03B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B03B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B03B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B03B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vuông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B03B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B03B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B03B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B03B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tròn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B03B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B03B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B03B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tam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B03B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giác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B03B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B03B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B03B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B03B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lá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B03B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B03B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cờ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B03B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… )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nhiều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lần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B03B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B03B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nên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B03B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lập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thủ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tục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B03B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tạo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B03B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B03B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riêng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B03B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B03B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B03B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B03B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đó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B03B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342899" marR="0" lvl="0" indent="-342899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B03B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B03B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B03B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vẽ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B03B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B03B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B03B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B03B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đối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B03B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B03B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tượng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B03B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B03B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gồm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B03B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B03B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B03B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B03B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B03B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B03B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đơn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B03B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B03B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giản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B03B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hay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B03B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B03B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B03B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B03B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B03B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trí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B03B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B03B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B03B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B03B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B03B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B03B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sử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B03B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B03B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dụng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B03B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hoặc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thủ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tục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9133920"/>
      </p:ext>
    </p:extLst>
  </p:cSld>
  <p:clrMapOvr>
    <a:masterClrMapping/>
  </p:clrMapOvr>
  <p:transition spd="slow" advClick="0" advTm="23135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58738" y="0"/>
            <a:ext cx="9009063" cy="5086351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8589" tIns="34295" rIns="68589" bIns="34295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3" name="WordArt 13"/>
          <p:cNvSpPr>
            <a:spLocks noChangeArrowheads="1" noChangeShapeType="1" noTextEdit="1"/>
          </p:cNvSpPr>
          <p:nvPr/>
        </p:nvSpPr>
        <p:spPr bwMode="auto">
          <a:xfrm>
            <a:off x="1295400" y="1143001"/>
            <a:ext cx="6934200" cy="42291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n-US" sz="3000" b="1" kern="10">
              <a:ln w="28575">
                <a:solidFill>
                  <a:srgbClr val="FF3300"/>
                </a:solidFill>
                <a:round/>
                <a:headEnd/>
                <a:tailEnd/>
              </a:ln>
              <a:solidFill>
                <a:schemeClr val="folHlink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442" name="Group 16"/>
          <p:cNvGrpSpPr>
            <a:grpSpLocks/>
          </p:cNvGrpSpPr>
          <p:nvPr/>
        </p:nvGrpSpPr>
        <p:grpSpPr bwMode="auto">
          <a:xfrm>
            <a:off x="68265" y="728663"/>
            <a:ext cx="8802687" cy="2794070"/>
            <a:chOff x="218804" y="2133600"/>
            <a:chExt cx="11734800" cy="1498739"/>
          </a:xfrm>
        </p:grpSpPr>
        <p:sp>
          <p:nvSpPr>
            <p:cNvPr id="18443" name="WordArt 5"/>
            <p:cNvSpPr>
              <a:spLocks noChangeArrowheads="1" noChangeShapeType="1" noTextEdit="1"/>
            </p:cNvSpPr>
            <p:nvPr/>
          </p:nvSpPr>
          <p:spPr bwMode="invGray">
            <a:xfrm>
              <a:off x="2055812" y="2133600"/>
              <a:ext cx="8610600" cy="685800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en-US" sz="3300" b="1" kern="10" dirty="0">
                  <a:ln w="19050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00B050"/>
                  </a:solidFill>
                  <a:effectLst>
                    <a:outerShdw dist="53882" dir="2700000" algn="ctr" rotWithShape="0">
                      <a:schemeClr val="tx1">
                        <a:alpha val="50000"/>
                      </a:schemeClr>
                    </a:outerShdw>
                  </a:effectLst>
                  <a:latin typeface="Arial" panose="020B0604020202020204" pitchFamily="34" charset="0"/>
                </a:rPr>
                <a:t>CHÚC CÁC CON NHIỀU SỨC KHỎE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18804" y="3087469"/>
              <a:ext cx="11734800" cy="544870"/>
            </a:xfrm>
            <a:prstGeom prst="rect">
              <a:avLst/>
            </a:prstGeom>
            <a:noFill/>
            <a:ln>
              <a:noFill/>
            </a:ln>
            <a:effectLst>
              <a:reflection blurRad="6350" stA="50000" endA="300" endPos="55000" dir="5400000" sy="-100000" algn="bl" rotWithShape="0"/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1" b="1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B0F0"/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Chăm</a:t>
              </a:r>
              <a:r>
                <a:rPr lang="en-US" sz="6001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B0F0"/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1" b="1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B0F0"/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ngoan</a:t>
              </a:r>
              <a:r>
                <a:rPr lang="en-US" sz="6001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B0F0"/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6001" b="1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B0F0"/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6001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B0F0"/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1" b="1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B0F0"/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giỏi</a:t>
              </a:r>
              <a:r>
                <a:rPr lang="en-US" sz="6001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B0F0"/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!</a:t>
              </a:r>
            </a:p>
          </p:txBody>
        </p:sp>
      </p:grpSp>
    </p:spTree>
    <p:custDataLst>
      <p:tags r:id="rId1"/>
    </p:custDataLst>
  </p:cSld>
  <p:clrMapOvr>
    <a:masterClrMapping/>
  </p:clrMapOvr>
  <p:transition spd="slow" advClick="0" advTm="5254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255715" y="514352"/>
            <a:ext cx="7550151" cy="2190751"/>
            <a:chOff x="1336675" y="443345"/>
            <a:chExt cx="7532555" cy="3022600"/>
          </a:xfrm>
        </p:grpSpPr>
        <p:pic>
          <p:nvPicPr>
            <p:cNvPr id="8200" name="Picture 5" descr="Cove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6675" y="544945"/>
              <a:ext cx="7532555" cy="292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ounded Rectangle 3"/>
            <p:cNvSpPr/>
            <p:nvPr/>
          </p:nvSpPr>
          <p:spPr>
            <a:xfrm>
              <a:off x="3864421" y="443345"/>
              <a:ext cx="5004809" cy="1855176"/>
            </a:xfrm>
            <a:prstGeom prst="roundRect">
              <a:avLst>
                <a:gd name="adj" fmla="val 17879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0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Ôn</a:t>
              </a:r>
              <a:r>
                <a:rPr lang="en-US" sz="2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2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rèn</a:t>
              </a:r>
              <a:r>
                <a:rPr lang="en-US" sz="2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2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kĩ</a:t>
              </a:r>
              <a:r>
                <a:rPr lang="en-US" sz="2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năng</a:t>
              </a:r>
              <a:r>
                <a:rPr lang="en-US" sz="2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sz="2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2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lệnh</a:t>
              </a:r>
              <a:r>
                <a:rPr lang="en-US" sz="2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lặp</a:t>
              </a:r>
              <a:r>
                <a:rPr lang="en-US" sz="2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lệnh</a:t>
              </a:r>
              <a:r>
                <a:rPr lang="en-US" sz="2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lặp</a:t>
              </a:r>
              <a:r>
                <a:rPr lang="en-US" sz="2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lồng</a:t>
              </a:r>
              <a:r>
                <a:rPr lang="en-US" sz="2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2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374776" y="2419351"/>
            <a:ext cx="7431088" cy="2324100"/>
            <a:chOff x="1462426" y="3337719"/>
            <a:chExt cx="7430655" cy="3098800"/>
          </a:xfrm>
        </p:grpSpPr>
        <p:pic>
          <p:nvPicPr>
            <p:cNvPr id="8198" name="Picture 7" descr="Cov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2426" y="3337719"/>
              <a:ext cx="7430655" cy="309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ounded Rectangle 11"/>
            <p:cNvSpPr/>
            <p:nvPr/>
          </p:nvSpPr>
          <p:spPr>
            <a:xfrm>
              <a:off x="3864174" y="4453203"/>
              <a:ext cx="5028907" cy="191346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000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Phối</a:t>
              </a:r>
              <a:r>
                <a:rPr lang="en-US" sz="2000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2000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000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000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lệnh</a:t>
              </a:r>
              <a:r>
                <a:rPr lang="en-US" sz="2000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lặp</a:t>
              </a:r>
              <a:r>
                <a:rPr lang="en-US" sz="2000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000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thủ</a:t>
              </a:r>
              <a:r>
                <a:rPr lang="en-US" sz="2000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tục</a:t>
              </a:r>
              <a:r>
                <a:rPr lang="en-US" sz="2000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điều</a:t>
              </a:r>
              <a:r>
                <a:rPr lang="en-US" sz="2000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khiển</a:t>
              </a:r>
              <a:r>
                <a:rPr lang="en-US" sz="2000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Rùa</a:t>
              </a:r>
              <a:r>
                <a:rPr lang="en-US" sz="2000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tạo</a:t>
              </a:r>
              <a:r>
                <a:rPr lang="en-US" sz="2000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000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000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trang</a:t>
              </a:r>
              <a:r>
                <a:rPr lang="en-US" sz="2000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trí</a:t>
              </a:r>
              <a:endParaRPr lang="en-US" sz="20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62" y="1666876"/>
            <a:ext cx="3151188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AutoShape 2"/>
          <p:cNvSpPr>
            <a:spLocks noChangeArrowheads="1"/>
          </p:cNvSpPr>
          <p:nvPr/>
        </p:nvSpPr>
        <p:spPr bwMode="auto">
          <a:xfrm>
            <a:off x="0" y="57150"/>
            <a:ext cx="9144000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517A8A6-7613-45CD-BFDB-C1B47A73D033}"/>
              </a:ext>
            </a:extLst>
          </p:cNvPr>
          <p:cNvSpPr/>
          <p:nvPr/>
        </p:nvSpPr>
        <p:spPr>
          <a:xfrm>
            <a:off x="215899" y="1883127"/>
            <a:ext cx="2557466" cy="122863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3948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1568">
        <p:split orient="vert"/>
      </p:transition>
    </mc:Choice>
    <mc:Fallback>
      <p:transition spd="slow" advClick="0" advTm="11568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9259" r="14166" b="4074"/>
          <a:stretch/>
        </p:blipFill>
        <p:spPr>
          <a:xfrm>
            <a:off x="2971799" y="3562350"/>
            <a:ext cx="3276601" cy="1371600"/>
          </a:xfrm>
          <a:prstGeom prst="rect">
            <a:avLst/>
          </a:prstGeom>
        </p:spPr>
      </p:pic>
      <p:sp>
        <p:nvSpPr>
          <p:cNvPr id="2" name="TextBox 16"/>
          <p:cNvSpPr txBox="1">
            <a:spLocks noChangeArrowheads="1"/>
          </p:cNvSpPr>
          <p:nvPr/>
        </p:nvSpPr>
        <p:spPr bwMode="auto">
          <a:xfrm>
            <a:off x="1752600" y="1428750"/>
            <a:ext cx="57911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</a:t>
            </a:r>
            <a:r>
              <a:rPr lang="vi-VN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KIẾN THỨC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64FA4EE9-4C6C-46C2-8738-10BB254D2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57150"/>
            <a:ext cx="8991600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0017960"/>
      </p:ext>
    </p:extLst>
  </p:cSld>
  <p:clrMapOvr>
    <a:masterClrMapping/>
  </p:clrMapOvr>
  <p:transition spd="slow" advClick="0" advTm="3934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Picture1.jpg">
            <a:extLst>
              <a:ext uri="{FF2B5EF4-FFF2-40B4-BE49-F238E27FC236}">
                <a16:creationId xmlns:a16="http://schemas.microsoft.com/office/drawing/2014/main" id="{1DDC2F00-582F-4E91-A127-68BDF2825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TextBox 2">
            <a:extLst>
              <a:ext uri="{FF2B5EF4-FFF2-40B4-BE49-F238E27FC236}">
                <a16:creationId xmlns:a16="http://schemas.microsoft.com/office/drawing/2014/main" id="{FF31CD79-9B43-42DC-8139-35D11E291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951310"/>
            <a:ext cx="5195888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1: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Đâu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lệnh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thay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u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vẽ</a:t>
            </a:r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0" hangingPunct="0"/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u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xanh da trời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  <a:p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3436DF-A995-40C1-9055-DF8CCF3DE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5372" y="1737123"/>
            <a:ext cx="35956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SetpenColor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7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28993E-6F60-4886-BEDD-B8CC23514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9685" y="2352675"/>
            <a:ext cx="31658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SetpenColor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7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3EAF08-BDF9-43CC-9FA4-BC4D0F203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3485" y="2997994"/>
            <a:ext cx="34873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SetpenColor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7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0EE23CB-2C48-4853-A807-AE93D592C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092417"/>
            <a:ext cx="457200" cy="3429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vi-VN" altLang="en-US">
              <a:solidFill>
                <a:srgbClr val="FFFFFF"/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64FA4EE9-4C6C-46C2-8738-10BB254D2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57150"/>
            <a:ext cx="8991600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970352"/>
      </p:ext>
    </p:extLst>
  </p:cSld>
  <p:clrMapOvr>
    <a:masterClrMapping/>
  </p:clrMapOvr>
  <p:transition advClick="0" advTm="2252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Picture1.jpg">
            <a:extLst>
              <a:ext uri="{FF2B5EF4-FFF2-40B4-BE49-F238E27FC236}">
                <a16:creationId xmlns:a16="http://schemas.microsoft.com/office/drawing/2014/main" id="{91C16C41-4671-4484-B960-C5D9DC68D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41"/>
            <a:ext cx="91440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TextBox 2">
            <a:extLst>
              <a:ext uri="{FF2B5EF4-FFF2-40B4-BE49-F238E27FC236}">
                <a16:creationId xmlns:a16="http://schemas.microsoft.com/office/drawing/2014/main" id="{5AF29FBB-AB16-4C51-81C8-B40170F14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7882" y="2356247"/>
            <a:ext cx="48601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100" b="1">
                <a:latin typeface="Times New Roman" panose="02020603050405020304" pitchFamily="18" charset="0"/>
              </a:rPr>
              <a:t>Có mấy hình vuông trong hình trên?</a:t>
            </a:r>
            <a:endParaRPr lang="en-US" altLang="en-US" sz="21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940BA5-B013-40CF-B99C-BE84F340B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5681" y="2840832"/>
            <a:ext cx="14049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4</a:t>
            </a:r>
            <a:endParaRPr lang="en-US" sz="27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4D7243-2F94-48DC-9873-6E7C95BA0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670697"/>
            <a:ext cx="457200" cy="3429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vi-VN" altLang="en-US">
              <a:solidFill>
                <a:srgbClr val="FFFFFF"/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8847DA-2502-4F86-86CD-1C7229CBF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5681" y="3194448"/>
            <a:ext cx="14049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5</a:t>
            </a:r>
            <a:endParaRPr lang="en-US" sz="27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A76154-738D-4184-9422-D60E5D1EA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9494" y="3598069"/>
            <a:ext cx="14037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6</a:t>
            </a:r>
            <a:endParaRPr lang="en-US" sz="27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3320" name="Picture 11">
            <a:extLst>
              <a:ext uri="{FF2B5EF4-FFF2-40B4-BE49-F238E27FC236}">
                <a16:creationId xmlns:a16="http://schemas.microsoft.com/office/drawing/2014/main" id="{4D4243A1-4F31-4F6C-93DD-8E00CC36E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1" y="1057542"/>
            <a:ext cx="1524000" cy="13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Rectangle 1">
            <a:extLst>
              <a:ext uri="{FF2B5EF4-FFF2-40B4-BE49-F238E27FC236}">
                <a16:creationId xmlns:a16="http://schemas.microsoft.com/office/drawing/2014/main" id="{492E174E-988B-4117-A824-D8AC6BBB6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3647" y="627460"/>
            <a:ext cx="473078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2: Quan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sát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trả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64FA4EE9-4C6C-46C2-8738-10BB254D2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57150"/>
            <a:ext cx="8991600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3181729"/>
      </p:ext>
    </p:extLst>
  </p:cSld>
  <p:clrMapOvr>
    <a:masterClrMapping/>
  </p:clrMapOvr>
  <p:transition advClick="0" advTm="1919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Picture1.jpg">
            <a:extLst>
              <a:ext uri="{FF2B5EF4-FFF2-40B4-BE49-F238E27FC236}">
                <a16:creationId xmlns:a16="http://schemas.microsoft.com/office/drawing/2014/main" id="{D16A91EE-CEBC-4714-94E2-02C952BA0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extBox 2">
            <a:extLst>
              <a:ext uri="{FF2B5EF4-FFF2-40B4-BE49-F238E27FC236}">
                <a16:creationId xmlns:a16="http://schemas.microsoft.com/office/drawing/2014/main" id="{8A61423D-9C7B-42DC-ABF6-CE4C2A9C5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843961"/>
            <a:ext cx="5712692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2100" b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2100" b="1" dirty="0">
                <a:latin typeface="Times New Roman" panose="02020603050405020304" pitchFamily="18" charset="0"/>
              </a:rPr>
              <a:t> 3: </a:t>
            </a:r>
            <a:r>
              <a:rPr lang="en-US" altLang="en-US" sz="2100" b="1" dirty="0" err="1">
                <a:latin typeface="Times New Roman" panose="02020603050405020304" pitchFamily="18" charset="0"/>
              </a:rPr>
              <a:t>Điền</a:t>
            </a:r>
            <a:r>
              <a:rPr lang="en-US" altLang="en-US" sz="2100" b="1" dirty="0"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</a:rPr>
              <a:t>v</a:t>
            </a:r>
            <a:r>
              <a:rPr lang="en-US" alt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100" b="1" dirty="0" err="1">
                <a:latin typeface="Times New Roman" panose="02020603050405020304" pitchFamily="18" charset="0"/>
              </a:rPr>
              <a:t>o</a:t>
            </a:r>
            <a:r>
              <a:rPr lang="en-US" altLang="en-US" sz="2100" b="1" dirty="0"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</a:rPr>
              <a:t>chỗ</a:t>
            </a:r>
            <a:r>
              <a:rPr lang="en-US" altLang="en-US" sz="2100" b="1" dirty="0"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</a:rPr>
              <a:t>chấm</a:t>
            </a:r>
            <a:r>
              <a:rPr lang="en-US" altLang="en-US" sz="2100" b="1" dirty="0"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</a:rPr>
              <a:t>để</a:t>
            </a:r>
            <a:r>
              <a:rPr lang="en-US" altLang="en-US" sz="2100" b="1" dirty="0"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100" b="1" dirty="0"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2100" b="1" dirty="0"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</a:rPr>
              <a:t>độ</a:t>
            </a:r>
            <a:r>
              <a:rPr lang="en-US" altLang="en-US" sz="2100" b="1" dirty="0">
                <a:latin typeface="Times New Roman" panose="02020603050405020304" pitchFamily="18" charset="0"/>
              </a:rPr>
              <a:t> quay </a:t>
            </a:r>
            <a:r>
              <a:rPr lang="en-US" altLang="en-US" sz="2100" b="1" dirty="0" err="1">
                <a:latin typeface="Times New Roman" panose="02020603050405020304" pitchFamily="18" charset="0"/>
              </a:rPr>
              <a:t>đúng</a:t>
            </a:r>
            <a:r>
              <a:rPr lang="en-US" altLang="en-US" sz="2100" b="1" dirty="0"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100" b="1" dirty="0"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2100" b="1" dirty="0"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</a:rPr>
              <a:t>lệnh</a:t>
            </a:r>
            <a:r>
              <a:rPr lang="vi-VN" altLang="en-US" sz="2100" b="1" dirty="0">
                <a:latin typeface="Times New Roman" panose="02020603050405020304" pitchFamily="18" charset="0"/>
              </a:rPr>
              <a:t> vẽ hình ngũ giác đều</a:t>
            </a:r>
            <a:r>
              <a:rPr lang="en-US" altLang="en-US" sz="2100" b="1" dirty="0">
                <a:latin typeface="Times New Roman" panose="02020603050405020304" pitchFamily="18" charset="0"/>
              </a:rPr>
              <a:t>:</a:t>
            </a:r>
            <a:r>
              <a:rPr lang="en-US" altLang="en-US" sz="2100" dirty="0">
                <a:latin typeface="Times New Roman" panose="02020603050405020304" pitchFamily="18" charset="0"/>
              </a:rPr>
              <a:t> 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Repeat 5 [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fd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100 rt 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]</a:t>
            </a:r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F2AA84-57F2-407A-8FA6-D305A8203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6198" y="1946464"/>
            <a:ext cx="35956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30 </a:t>
            </a:r>
            <a:endParaRPr lang="en-US" sz="27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EED063-3A76-4584-9CEB-ECEA967DF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8432" y="2535228"/>
            <a:ext cx="31658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/5</a:t>
            </a:r>
            <a:endParaRPr lang="en-US" sz="27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338E23-E8A2-459D-B485-C48937E77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4509" y="3207782"/>
            <a:ext cx="34873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90</a:t>
            </a:r>
            <a:endParaRPr lang="en-US" sz="27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141C929-A813-4EF0-8CF3-C7A920E9F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3709" y="2482365"/>
            <a:ext cx="484909" cy="600164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vi-VN" altLang="en-US">
              <a:solidFill>
                <a:srgbClr val="FFFFFF"/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64FA4EE9-4C6C-46C2-8738-10BB254D2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57150"/>
            <a:ext cx="8991600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464728"/>
      </p:ext>
    </p:extLst>
  </p:cSld>
  <p:clrMapOvr>
    <a:masterClrMapping/>
  </p:clrMapOvr>
  <p:transition advClick="0" advTm="2833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Picture1.jpg">
            <a:extLst>
              <a:ext uri="{FF2B5EF4-FFF2-40B4-BE49-F238E27FC236}">
                <a16:creationId xmlns:a16="http://schemas.microsoft.com/office/drawing/2014/main" id="{D16A91EE-CEBC-4714-94E2-02C952BA0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extBox 2">
            <a:extLst>
              <a:ext uri="{FF2B5EF4-FFF2-40B4-BE49-F238E27FC236}">
                <a16:creationId xmlns:a16="http://schemas.microsoft.com/office/drawing/2014/main" id="{8A61423D-9C7B-42DC-ABF6-CE4C2A9C5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884634"/>
            <a:ext cx="50292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685800" eaLnBrk="0" hangingPunct="0"/>
            <a:r>
              <a:rPr lang="en-US" alt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Câu</a:t>
            </a:r>
            <a:r>
              <a:rPr lang="en-US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 4: </a:t>
            </a:r>
            <a:r>
              <a:rPr lang="en-US" alt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Câu</a:t>
            </a:r>
            <a:r>
              <a:rPr lang="en-US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lệnh</a:t>
            </a:r>
            <a:r>
              <a:rPr lang="en-US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nào</a:t>
            </a:r>
            <a:r>
              <a:rPr lang="en-US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dùng</a:t>
            </a:r>
            <a:r>
              <a:rPr lang="en-US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để</a:t>
            </a:r>
            <a:r>
              <a:rPr lang="en-US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điều</a:t>
            </a:r>
            <a:r>
              <a:rPr lang="en-US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chỉnh</a:t>
            </a:r>
            <a:r>
              <a:rPr lang="en-US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độ</a:t>
            </a:r>
            <a:r>
              <a:rPr lang="en-US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rộng</a:t>
            </a:r>
            <a:r>
              <a:rPr lang="en-US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cho</a:t>
            </a:r>
            <a:r>
              <a:rPr lang="en-US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nét</a:t>
            </a:r>
            <a:r>
              <a:rPr lang="en-US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vẽ</a:t>
            </a:r>
            <a:r>
              <a:rPr lang="en-US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?</a:t>
            </a:r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F2AA84-57F2-407A-8FA6-D305A8203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2453" y="1772841"/>
            <a:ext cx="35956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SetPen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Size [m n]</a:t>
            </a:r>
            <a:endParaRPr lang="en-US" sz="2700" b="1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EED063-3A76-4584-9CEB-ECEA967DF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0566" y="2447330"/>
            <a:ext cx="31658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SetPenSize [m n]</a:t>
            </a:r>
            <a:endParaRPr lang="en-US" sz="2700" b="1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338E23-E8A2-459D-B485-C48937E77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7698" y="3082529"/>
            <a:ext cx="34873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SetPenSize [m,n]</a:t>
            </a:r>
            <a:endParaRPr lang="en-US" sz="2700" b="1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141C929-A813-4EF0-8CF3-C7A920E9F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6111" y="2465040"/>
            <a:ext cx="404650" cy="44567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defTabSz="685800"/>
            <a:endParaRPr lang="vi-VN" altLang="en-US" sz="135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64FA4EE9-4C6C-46C2-8738-10BB254D2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57150"/>
            <a:ext cx="8991600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3678904"/>
      </p:ext>
    </p:extLst>
  </p:cSld>
  <p:clrMapOvr>
    <a:masterClrMapping/>
  </p:clrMapOvr>
  <p:transition advClick="0" advTm="3115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Picture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59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429433" y="1028700"/>
            <a:ext cx="46863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Cacthutuc.lgo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1" hangingPunct="1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28950" y="2343150"/>
            <a:ext cx="35952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a. Edit “Cacthutuc.lgo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971800" y="2800350"/>
            <a:ext cx="31663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 b. Save “Cacthutuc.lgo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28950" y="3314700"/>
            <a:ext cx="34872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c. Load “Cacthutuc.lgo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914650" y="2857500"/>
            <a:ext cx="457200" cy="3429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64FA4EE9-4C6C-46C2-8738-10BB254D2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57150"/>
            <a:ext cx="8991600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5392216"/>
      </p:ext>
    </p:extLst>
  </p:cSld>
  <p:clrMapOvr>
    <a:masterClrMapping/>
  </p:clrMapOvr>
  <p:transition advClick="0" advTm="3186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"/>
  <p:tag name="ISPRING_PROJECT_FOLDER_UPDATED" val="1"/>
  <p:tag name="FLASHSPRING_ZOOM_TAG" val="50"/>
  <p:tag name="ISPRING_LMS_API_VERSION" val="SCORM 1.2"/>
  <p:tag name="ISPRING_ULTRA_SCORM_COURSE_ID" val="249FD2C6-15F1-45C7-A464-C6C6D30B0E71"/>
  <p:tag name="ISPRING_CMI5_LAUNCH_METHOD" val="any window"/>
  <p:tag name="ISPRINGCLOUDFOLDERID" val="1"/>
  <p:tag name="ISPRINGONLINEFOLDERID" val="1"/>
  <p:tag name="ISPRING_SCORM_RATE_SLIDES" val="0"/>
  <p:tag name="ISPRING_SCORM_PASSING_SCORE" val="0.000000"/>
  <p:tag name="ISPRING_PLAYERS_CUSTOMIZATION_2" val="UEsDBBQAAgAIAPNWyUzWo37aRwMAAOEJAAAUAAAAdW5pdmVyc2FsL3BsYXllci54bWytVltP2zAUfi4S/yHyO3ELY1yUghhStYcxIXVse6vc5DTxmtiZ7RDKr9+Jcw9pN6RVapUcn+/zuXw+rnf7ksTOMyjNpZiTmTslDghfBlyEc/L0bXFySW5vjo+8NGY7UA4P5iQTvACwmDgBaF/x1CD4kZloTjoGF5mJkyouFTc75D5H7man0ytyfDRBF6HnJDImvaY0z3OXa0SIUMs4K0i068uEpgo0CAOKlmEQp8Zem7+j8ZtIQc0uBd1Bpub9G1ckDceL5j2S/MyVKqSn0+mM/nz4svQjSNgJF9ow4QNxsJITW8o187cPMshi0IVt4pVBLsGYIghrm3jmms8uhaOVPyelwyoBrVkI2o1FSGjjV3PWBCWmtq6YCFaCPfOQFbmtdOVlW9SS6Egq42emQm9ht5ZMBavG3vH36EjE3iZmOqr4dC8Xy7/lVTLWb1W8j8ZiM8rWMdcRLnUhrXU8Cdrf1Utsja1sn2rZLgom4ij4nXEFgX393pyA6YyUGzYyt3G6OvdxAZ8WzDdS7e4RhtKtZOM2SnFLpbgW1HC4ze7LloLU2W6AmUxBXaqJ98wDkF+ZUrZfN0Zl4NGBscLSPtijZcpVk9qGeJFJ4vN/6E3hN2jNL32oMxbwPxrzGYmamnARwMuCo4+BBGtqAItd2FyTxm6xZxuTztZJ5zD1TO1JwKZgIo5hKgQ8+wEzjLZ2ug8Kiml08TM1wHYW9oIjHkYxfs0ow3B1L03C1HaUobOwFxxLfzsCbcx7gWslc8xQZ2mKA+Bt8d6uNx2hw5YMdNmI0aMj49DzM21kwl+t0ntz0lxbSR84vcdHzr5PDbpLeQO5mB5CDCZBL656LmwOEeBceOaQL3s8J5XVTXGIj8z64mkw4AvTYzFj6ulcGFZpaRnOcTBZWnrV5zhLBz4BbFgWm/tuQv3Lw0IHCY/fG2NcP/CsynzJX8HJeVD8NZidYamdCAq9z8nHy7MOA2oRJ2Nve2vat+NGiroOrkvtW/lr21HfUJVWSpntk5RX9aLElPPgE8oxVDITwUAAtmEVvY5xHt8pYE4MG8xodorHQ6Zz8gEfqpyvzq/alC9mVzXWxvVYblzG8o7rqAq4lR+tDlKTiFfNNXz8A1BLAwQUAAIACAAVsYJTf2Ttp/oEAABiEwAAHQAAAHVuaXZlcnNhbC9jb21tb25fbWVzc2FnZXMubG5nrVjvbts2EP9eoO9ACCiwAV3aDmgwDIkDWmJiIbLkinTSbBgEVmJsIpLo6o+T7NOeZg+2J9mRkh27bSApCWAbIuX73ZF3v7sjj07ushStRVFKlR9bHw7eW0jksUpkvji25uz0l98sVFY8T3iqcnFs5cpCJ6PXr45Sni9qvhDw/PoVQkeZKEsYliM9ehgjmRxbs3FkB9MZ9q8iLzgLorF7Zo1sla14fo88tVA//Xp4ePfh4+HPR+9auT4wdIo9bx8IGaSP73sA+SwMvAjQiBf55DOzRvp3mFwwZ57rE2vUPgyTnoXkwhrp3065eRgSn0XUcx0SuTTyA2b2wiOMONboStVoydcCVQqtpbhF1VKAHytZCFSmMjEvYgUTeS26lDnBFLt+FBLKQtdmbuBbI6qK4v6tgeV1tVQFqCtRIkv+JRWJ0QkRY96vClGCal5BRCH4VEsJ/1QZl/lBt+pL3wuwE+HZLJoSSvEZbC7bLgqQ9uBvZbWEd4lQb0HFbZ4qnqDrQgBgQBFfrVIZN/+UdFVoC2cpv++0IsSXrn8WsSDwaER8ZzNjjUieIKfgerEDUUJMSQgABS9F8QTZyMS6EUc4TYchTNyziQdfpk2YyMUyhW811I4ZgUiYibxLCiKVhBDjlF4GoaM3DVQhjla8LG9VkexF6a4/u4Bd3w6ACDbbAWcaYwMM8SEhexWFiKtuMLASm/hueQVLhQCMmEkGmlJZXVZAm2yVikoYa6VeCo9NSH0R1wr4lQq+bmIftBuydYa5h+e+PYnGzIfHMQG/erzO42VPOSDnD/mxy4YawmQ35jttatGicfAZsgskw2CIRHAOOfB8iMQVobDJhHbJ+PjCPcPGS5D3Nklpk/RirnNMeo94HIOcjqa1VHUJM3pLIDUZj5QHw9RQ8mkOUexi75Hc2qBCOJjRQq4F2FEkouhUBOneJo4m1ae5+0d0il2POD8IPX6PclUhnqx5HgsItphrn97Du0Qm5p0Oe6P/ay3/RrxqU/2btkr4Dvn8Zqg9e4XlEUbwqhLZqupSrTesNf8pVmiKP2pCn6U/TT+1iY9DN3gZz5Qyq9OmAj3bP1vLhvqo04hn7lR/b720JbQpNQQaFl0cocdI+0tNtNqxG+iKmIj+cq5/CjKzpm5BYXPza9Vf2g9aAF+hp2LQCeyxsZxCq5NBFeovewGr3jP/QheM/vKXZExdBlXnUnwpZdWp2fC5d301dH56Yd3pWfeKDXOZByb7ALho+8ESpTID+5MemPMp2exAUyL2VnKp6jQx9E/ljSkTsLd1Jr7vhq8LlZnZlJeb8G/K1MlzrGgWFzZKZwP6qS2De/tnh8BP9xIlOIQ2xsa+rXsfW7M97SkE9NFb4TG6aZ2ARxmv4iWU42tV50lPoOYI5pBTDGDtmqngRXcX1gJ8Y0Yzi9rZ3weB6I4OkijZgv3pq0qUfw0G0cvYYtDm4Cfuqk4ghsf7BphBH6n24LuR63kOZi7E8oscMHlT4jKVwdRBt16gSut6zBi2J1NgEzXkUXUBLeQQhCkOzyEjmsORNZry4gbSKVMqHYRitlqHcTVM+8PdQ12lMhdDZJ9XzPSCmTuLsOOYixigMJyzb5rancBBL25vZFK16A1mT7AP2fobPJHIaihgSMj2okVfJpiDu6e4vtP6759/u+RNgdzkQkg3zfgh2ay/r5fbUWluw47e7VyO/Q9QSwMEFAACAAgAFbGCUx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AVsYJTmKWjAoEDAABZDgAAJwAAAHVuaXZlcnNhbC9mbGFzaF9wdWJsaXNoaW5nX3NldHRpbmdzLnhtbOVX3W4TOxC+z1NYe8Ql2RYKlGqTCuVHRJQkavZw6FU1WTtZq1578U9CuOJpzoOdJ2G8TtLktHC2QI6QuKhSj2e++Twznlkn5x8LQRZMG65kKzpuHkWEyUxRLuet6M+0//g0IsaCpCCUZK1IqoictxtJ6aaCm3zCrEVVQxBGmrPStqLc2vIsjpfLZZObUvtdJZxFfNPMVBGXmhkmLdNxKWCFP3ZVMhOtEWoA4F+h5Nqs3WgQkgSkt4o6wQinyFxyfygQfQEmj+KgNoXsZq6Vk7SjhNJEz6et6I9Or3vcfbrRCVBdXjDpY2LaKPRiewaUcs8CxIR/YiRnfJ4j3RcnEVlyavNW9OTEo6B2fBelwg5HB4/SURgDadfwBbNAwUJYBn+WfbRmIwgiupJQ8CzFHeLP34q66fXrq3Hv8mIwfHOdjkYX6WAcSFQ28T5OEu87SpCQcjpjWz8JWAtZjrzRZgbCsCTeFW3UuM8gZJYvMCbsXzRnToiJK0ulbdtqxyoau8Itva/AJDMl987u12SqBKa2IoVVWkwZHULBdpI9ueGyj5rHEZlhnMSqFY1KJskEJBYYtyB4tgUwbmost1Vh9dfarzQHQRAPbwAjbyfRLYVwsiwHbdgutc2O8WnN2n8pJyhZKUcEv2HEKoIhdgX+lzOym38y06qopFihlhjB0eOCsyWj51W81oBfc3SFLgqHlngdSsFs8PDB8U9kymZKIy6DBV4elHMT8JsPAi7BmFtQ2HB8NLkYdHvXg2G39/6RPyDQBcjsgeBYU6wo7UHwYUWkshs7DEcGzrAqKZTTaq/O2Zrfn4ZtWWOef1I29vANL5yAnwm/DcgO9AFTfhgvD0n8fzKo7TaHRXXR/eWtoPGKc0xJwMSNDFsSl+s2WAMwA0mUFCsCGXZm49vGgitnUBIaRIA2388w2GOZVqs5tk/0qCnTtSCPjp88PXn2/MXpy7Nm/M/nvx9/02g9s8YCvLswtDrfnFp3bPtKF7566I79YJj2Ll910sG7QXp1nfbep/sAFae77TqJ/Si5f7L4UfXLDpbxZe9dneQMMRK16qI3qQU3qqM1elNH6zJMwvHOFKxFATvbPNxU7G2CFxwr4WB1+j/V2g9/xYRiPUyt/cqB+9FL+vvELay2X/57n/pJfO9bxO8UXPICo+lHxPYB0352coSPh3u3Gg1E238OthtfAFBLAwQUAAIACAAVsYJTZUYBe1cDAABADAAAIQAAAHVuaXZlcnNhbC9mbGFzaF9za2luX3NldHRpbmdzLnhtbJVX207jMBB95yuq7jtZSncLUqjUGxLaLqCly7vTTFurjh3ZTtn+/Y4vaZw2oYUICc+cY8/leCxitaW8swOpqOAP3V53eNXpxMtCSuB6AVnOiIZOQhQ8pQ/dx7/zeTdyEMGEfAOtKV8rYyltHYrApNBa8Oul4Br3ueZCZoR1h98e7U8cWeQ5lsCwLuWsyBKqY3707sbTiyj+jP54MJ3ctxGWIssJ38/FWlwnZLldS1Hw1IR2a7422mafg2SUb89GxKjSTxqyWkyzm1lv1ruMkktQCkxI99NRb/TzLIuRBNgh+0H/rj+6kFMd9Xljjmg7qqi2tEFvcDvot9FysoZ6kSez6c30th3Pcfd6Vz6NyxE0/NNnM0fx70F+aXORF/lXNJJLsTYFPeIMzHeWwwRJ8fohYXpvvrMEk5A56KwgFaMptkHI1Enxu/nawG219H+GQyI2d1sK9mqacDQ9jEISBkMtC4ijcuV8aiM+XgqNlwmGK8IUAkJTBXrFDF9Jocpt6rYK9wc+KE8DkDdUiHfBigwmLt4AWLdX+MlkbOdKGN/BFgQoYeeNQYSVsUI+Y1lPkIGxQr6Zbr1wtj+BH3scp9TDmPhmfl599AInuCzrVa5Krzlpbm65Co72hhKTiRSGVlYLmoHpWhxZmwspOokp5mRH10Tju/Tb4JK9TUbF0ZHDK61ZV7GmmkGT3GyMONHDftl1XY3eW5eje0Gq5Ny6o3HgP3QzIrcgF0Iw1e14Hl4SLIx7Ok8ZZqTigwfyia/EhRwuNIT72zjbwMLdk0vhRGuy3GQYUlsGcRSUII6aixz7Y5uqz4ssATnDplEoVVO3OdyGrjcMf/U7hQ9I64QWp2PqDW7HCT2IMjB4BQCRy00pWbdwnqxgmjLYQXnxA4NNuC2zWKFE29Q20nNY6VBv3nKRIP2cqIQS4uqOBsI7xiXqEyd0XKB5TRJlM6td+3ICVzvXZnI5yoxYwylm115JtY3R31RB7FWtnKTQ4k0Tqf2m1drnTnYw4jSzUwIdwfENHsdhQuS+LNZZluHEXoVgXpbDZqokNHjaKGYWDntNFOs5HoQLvJ7DlQQIh6A1XgVj+hfsE0Fk+nyA1OZ2g9uxMUd82exMxWmc5TqOApNrzqEN+Df+5zD8D1BLAwQUAAIACAAVsYJT9/NhNWcDAADqDQAAJgAAAHVuaXZlcnNhbC9odG1sX3B1Ymxpc2hpbmdfc2V0dGluZ3MueG1s7VfbchJBEH3nK6bW8lHWaLylFlIWkJIyASqslzylmp2BnXJ2Zp0LiE9+jR/ml9izAwgmxo0l6oMPFGxP9+nbme4lOf5QCDJn2nAlW9FB835EmMwU5XLWil6lJ/eeRsRYkBSEkqwVSRWR43YjKd1EcJOPmbWoagjCSHNU2laUW1sexfFisWhyU2p/qoSziG+amSriUjPDpGU6LgUs8csuS2aiFUINAPwUSq7M2o0GIUlAOlPUCUY4xcgl90mBeGELEcVBawLZu5lWTtKOEkoTPZu0ojudXveg+3CtE5C6vGDSl8S0UejF9ggo5T4IEGP+kZGc8VmO0T45jMiCU5u3ogeHHgW146soFXbIHDxKR2EJpF3BF8wCBQvhMfiz7IM1a0EQ0aWEgmcpnhCffivqppcvLka989P+4OVlOhyepv1RCKKyiXdxknjXUYIBKacztvGTgLWQ5Rg32kxBGJbE26K1GvcNhMzyOdaEfRfm1AkxdmWptG1b7VgVxrZwE94PYJKpkju5+2cyUQI7WwWFJC0mjA6gwBqMTmREplgYsWxFw5JJMgaJhOIWBM82FsZNjOW2ItLJSvu55iAIkgUZz8jZOPrmM6SS5aAN245lfWJ8H7P2G+UEJUvliODvGLGKYE1dgb9yRrYbTqZaFZVUgLHECI4e55wtGD2uCrQC/JGjC3RROLRE+peC2eDhveMfyYRNlUZcBnO8LCjnJuA3bwVcgjHfQGEd493xab/bu+wPur23d32CQOcgs1uCI4lYUdq94MOSSGXXdliODJxhVVMop9VZndyav96GDY+xz7+pGzv4hhdOwO+E3xRkC3qPLd+Pl9s0/qcR1Habw7y66P7yVtB4xTm2JGDiQYbTisvV3KsBmIEkSoolgQxHsfFjY86VMygJAyJAm1+PMNgjTaunGe5G9Kgp07Ug7x88eHj46PGTp8+OmvGXT5/v3Wi0WlIjAd5d2FKdG9fUFdsTpQvPHrpl3x+kvfPnnbT/up9eXKa9t+kuQBXT1XGdxH53XL9K/G76fpNM/t4qGZ33XtdpxwBzr8WE3rgW3LCO1vBlHa3zsPtGW3uvVgg4y2bhbuI0E7zg2Pu9MfMPsevaFxV+I70CIffDrn+5VNdexP+l2n7avMHvvLIn8bX/KRoo3/1/1m58BVBLAwQUAAIACAAVsYJTLSfF77IBAABRBgAAHwAAAHVuaXZlcnNhbC9odG1sX3NraW5fc2V0dGluZ3MuanONlFFPwjAQx9/5FGS+GiIDHfiGDhMTH0zkzfjQjWMsdL2mLRMkfHfXgdBtN2F9Wf/79X+963q7Trd4vNjrPnZ35Xs5f6/OSw2sZtQabqs6b9Ezq3uap3OYpRnwVIBXQ/K/pSd5fyYoY0+UptH2w9pqx89D+2XBuHZxSVgoQtOElhPaN6FtqMA/lcyOWR0ycsocrY1B0YtRGBCmJ1BlrGS8m5fycROswZiDuoAuWAwV03t/9BS2kmfH4VMQPo9dLsZMMrF9wwR7EYtXicK1mB/jD+xw6eVWgioOfNUWlqfavBrI6oGn/ak/9dtJqUBrOMYdhxN/8kDCnEXA3YSC4Wg4+QetGDcLWqPzVKfmjw78YBAMXVqyBBpVep6G/XBQxUTh1ahmI/iBM7AxbclIzragrrFCuZZXHKBUmNiKNNHADhLlyOapSA5cOLaD5OxmrW3bv1F2jF6Ean76K+7scJlGMSrXDGvXbEnc2qytuVzRGQx5uXUt6hvVFzglUnGR0CS1OD+Jld2Yequx888ib6ZWoGaIvOie9lRAF90E1KtYoBWYMSxeZoVW5PN1aef14J39L1BLAwQUAAIACABMkXFUhyCWq04OAACuGwAAFwAAAHVuaXZlcnNhbC91bml2ZXJzYWwucG5n7VlrWFLp2saOMzlju3ZjR2Wywx5L5TLzLDq1VcxjYlMeUmrMUwxqIuIJqZnxytRkTCePaIVKdMBMgRSVaipLU0IQTEQyU1REzMADuOBbtmf2d+0f34/v+/P98cda637Xda3nud/ned7nvd9rXTnuj/h6w44NEAjk62Ne7kgIZLU5BLKK9MU68E1ccLYl+DDAIhFHIfSeXRPgYE3MEb8jEEgDyXDp7Fpw/GWiVwgWAjH6Y/ky6Ei4fQ4C2fnPY+5HTqRGKCTcvJ9iIjou6J2fj+Y4bx+80vLltScWZtt2f+sQbZ139+/bzLavDum2WLN7z4jZ38rW2O8+Z3Puxe1Nf/9w61pZxpeHijMzNK9cHF1wPbQg6h3XidaImdEhMW4yGffDPE0W7qbRDRhAIN/meIH3WzlbQJj7v4aVW8yhWQs3rV9si8y3flF5mOrkCAYBItwMhuH7LYWrIBD3TStwBa7AFbgCV+AKXIErcAWuwBX4/wWL77rn/nlguUfuIEGlomfp//AAz3CPa6/8z+edzleFs41UjkOrTkiE6j6o9S5LQyw9MMPgLJQs0LpCSlhW+PAsyMWwBTZRJ2XbHutWZspRl+XGjS5Elb3+At4kS67Uy2f4Aa5sTkrAKflT5dLMRxnr1Ti2jF8XXoJrq2qcdjVHui5W67W9+u/7RuvrV0PelZ8/Cw+tKP0kQ7jpFgFGa8Tzq8dbpwRqtq1ZQG7xnT7e2oWHfgQTCESE5N7IF+6NrqY9n6HplrTVX81HzZFbqlgO5khTb0z8ouc6SH+nzxUrNyUg5mvRGWSe6+uo6LwisyjVMc691ZBEy4hJ3KKjeh+KQijtem1stvZRSxvRoEOIKhhOAs27FVGqTzVKU/fvwzP/Zv74h3DN1kRBu2gp6auS1Y/2FyYtbjJvbsz2MqBP7uBcjOyGdSQ6XkRvNi+BFl5zDsspNiEsfey47EYY5hpBM2eKtCQL7Zi9fnY6s401pKGygcyRncRMe6l2aF4ZcDZB2a6dlolwwFupsdvCE7fMrJ1LfSiidmaCWj1UPeuBFd+XdAjGtbd6tBKlTiHTyjmw82KnAOf77fTCWsUkVjB6r4tgXpIpvOFHKNhntT7Rz2x0dg8yKcaw8GFR6BSggy4ND8tRegnF8Bktt8yJe8LS9eCJ80+CtRq1dKG76Oll9eTcHXkLXdYyhDZAnbeWxneVbyjlPSXEsxnaUqc5QqDsPqEJ6LNTO3qHT28o1aQS4Oo0xBjzLqFPh+Ywumvzs0xh1j6esuZnFtvJss2rB697NS/lFA++PVozVWOcGTUdOEVLf5be3biXOlWknrS765GmRHPU4mq3ijdSO4KD4Md2y/cyZoUzpqdBmeeUAL3L8MOELZdZfTt9Dh5yIUjq5iPuq2b4ETBmUZyQpM60nrS4bYlh/z3TxqCfb1nmlAgoEuB9MSHfeEQxt1NSoM4/SRPfet49mIKldjvOEazhCURHOTdCz/jh5YmLFhhRviuTyuOOJE+6Zd1B7QvBO4RtHfvXREIyqrBS9qpBYVVhL+yFXEnBtOfuQTK5tRwq81Fcje99OIbUXMx7mlxjKomHWZYHka4HQBUxUMrzVM549VAB5XGpOF7hmo6Vbg3bUxvCloxHZuwAXJg0PeIdtTozhTMK66vnmWDYh0F/IeWRJVHxRB9hZYwc92ZjYliGRyc+a2Ehi8RZUo9SlwZmNSgl2iA0aOOavobaOinC5LLYzhZTkX6jRkrXSRJEda4IjEgHT5dK3NrnJyRxGXqSksENyp+70KMSKVVotAiN4bva4U2EaqEOLjkFsMknpacUyo46N2UDTXxP/7taTbAbiJf/tBuZYhdaWqCCNTrWmRpUWx14y421HoJpqKwRW7Ooae37mwhvk9+0qN/DiPW/yFXbf3VKFMapPzbbk2Fg7vubnPMiZc5zH8v3oXuC8LtkOkTiY4xikzlu1zi55WVCRwPN6UXTSFx4T6RmbUp2l1fYFtbIompbRN5wHakKPtYvwr+Ohcp89YtyuTIAZM3OOn+d/kdLe1cyStFyny+LrwcZDwrmg5SDWnIWuDqdd1r6Ugd23pEJ9kyqTX+1ha2PrMi9NNF4Aj1U1FuxnILyWmXefeWxOGE8/q7XxMZp3DtTTJANAM2Wb2rmXUp+layNDMJDAIoPEKeQKrg8izLnAALGj5PTf+gzdcCmG2exC2Njr3AI67ge+ttc3gdNMIYPSxfbAQ23sz2cE8LrnAIqUlziDaeYUrtvLGt7RMRM0oQSIdymGKksy9Lp2u+F11t+vzwT3RM2sz6lSpNKjuD3iNy6hMp6QrstX9oxnbYTA8aeuR858H621Pg7RrUdWMmA4FZbOIsRnMA9LOg4sC10L1Oa+8OB/ZN2B7DibrLdQxUhkDof2NeO8Ca0rg0Mb9cRLHEh8sioePaYcWHvdFOnygjj1KHCr8OKbQEmv8xGQtdjD/sUkKlwTT/KHne5wfbERbETrsGBzHSwDIM2xeaN61LfrqqxrJIn2WEqyusIJopZVd501oDNflyIlsTymFFtvw6P3vGlj6fWIWZAlkAsqLo5WV9fK39QB2cHaidR12zTjRX9GHynYBRTTfFVhrF6jM2iYhgvT2/IDb3H9Bjxsiym2rBSo9gtJueHI0QXgLew/oMQTxGR0Er0fN+fEjXdRANzhrzEmxMdpQlG6QCLr1E+0eANi5oV5QMJHGXb1SxTMflkxrnYJr9uFW3c6TehQbLq2qV9fIW2jO8PBRzL91E++Spb5YEMTSia6QoYDQodwYXs2iUkMJ5/+g45YGNDyY7XN0zYmOMG6RzWBCwM/gA58HNLgbL7+svQ8jn1fduBDke+KxGeJ+DsveuPFg1/hxyj/1Guc33YJD7vRBHHd6m05vyuxqjPe0Q3uLZ/WWyYQCUdH6vKjTgEVoSjQsWrpoQccuLGHvBnrvP+OjFMZqEa+JGzK+wGvYyZQ38eD7ShBKz1iDpDQYTeFx92JqCvQ2ynGEUo+odMY51k6NIKnTwksomErSPoWow06/sOTA2oQ8VNCtHpy7a4KaUJGzaewOZNUH0NKQ87utr/ouK/8TU/br1O99h1gB79atwFM9bERxALliE6RvVVb4NBvLzSy1Fmn662CX0m0mnW5xR4dKpqHykcThv2g9x1D/ukPh6BABv+JvlKSXrfXg9vvTJ0hiXHbTHHis76SVzbIjeOM7iBntR6smZJTeBNfaz4t3sreFFvndsZkn99yH8GopzmrOV1cQrgT9cNnrT8FuFWgY4hIZjiW80FUMwRF8LbvuSbYuNeXOsECwNVbpVQ4rir+rLET+c3w9R34lDSUAqh0kbxieU1UW0Qx72XD3Ykp6l5HhNGiQRUTLGTwu5gBlzOyPYKmaCQXJ1adRr5ZQTJlHB2MhK340HPuKzBpF9MwfjwjW5g8QKw88bZxLSE62Wx1/N7Gg8DJoHQA+oYIKOFAOZKjXXWvD3tzHiQkLfUa/yU+jp5E7ycd5Rlgg0IPyNqQul4c9YEz2juX7Qochb8tnAoIGkS109nGRtankTMEzPcvdm+UTvqZKDKiDqy1uv5Sx9YW3KqjIxf1gZPto5120tdWhfe5+HFOd8E22nSfsL/GDXd01hHJCsHg96ADLf7ER9b/dWatpNjulWiEEmhgCNeFd0EByvK09uPuHSQguDLoptyqnpib4pNIeaKR85wOzv+WrxlUobaVkVVOirkYWiwjqKTAf+Rh5wssBWlpEMNAV0da6S5EMnCJnDF5w0LD428KvoH3gC5+xCViW5AEtcX7ARchE2Isk7VY3GdUani3SC0CdF4LrkqMmi9bi4NQYVqU7uv8dKE/tADbTzm54ZpqyCY1Jr6VTsb+ccsU2rIjs9A+ZoYyuGGPoZTWQMUPW5oIi7DX6sR7gAbpGMKMNcxqdOUsY2089mCRYQWzfLQLjgWIqUIRUjFw3mbCFBUba9vne2UdDUL0xUMkRGMszQ7PMGnvnB5uTjViDJ5zAT3VqGKJPjdKVho0OqnT596qPqCCxIbqzN6R3GWljcDluD+VLxd8uoqc3U8ut6LFhmov9EzMD9L+GZMWDgbVaVrq1IDOO8lepll/A5zVuU+NZKeHv3hBKx15ukwMC+FWs3kp32BpfO4kRXp7reJe2NqjkZ3kwHQidWy+glx5j9Ae4pXsRinakpH/qVLktzhvyCVR8ruUJ3l3wfxqzRTbcCc+PIpFAH36JHN2O7XzZ5uJEBAsVc39rkhgyelaq8AvWBu8LOOWg6zLdbieGdsxjume+coouYD2ElHc2TVRN3Mwsete86pNK06xs3ank+DWO7XW/EvXH51FKlixpHLX/q8/kzsMeZKcRfJ6xXZ0r1zE9dVOwVIs6KaqstpMVVp0X9ymMsiy2MnsRYX/kPG7gHPDiOgPVbx6R8LAOHdqi6D00X/Fna7rNObT2kl7wBfacn70Yixm9xmq49h/9TQCAFS7qH3oIzei7RyM/usoBGCeqhp24V2ogCrGj/XdmGofrfdxrS545wn8s34fga3VmokxIK+m59xHy2+/9P+x6EMpQSAfaLe+SRIM4Ds+FN2Pz9WmPSqZO9p7KQ8mPJz5ASxQtnHDHu6DpLaT/+oa6zXVGp6hQxO71ClPQ6ecAFZ41IMfcBIMLs/XyLICBpKHbmqJeXD02Y/xFfwtMEQiKf+6qW3CUyLX7NHcNGKlozJGq9m1U6Xemtq+5WmW5ShamSQ3hA4kRESTLY6DrkYOel21uS+3+vFTxSofkkXGqHcfQ/NlwlweGWNl3lJ+i8y27FK+0JhxTgUnp48f/eKlka6OnRmI+SN9i0flarKktFijjPXeH+KihDVcR3l00lJNRAI5PS1/9uvqZfDM3rr5DjjZMODfaAZyDEPf3f60TM//xdQSwMEFAACAAgATJFxVGSezOBLAAAAagAAABsAAAB1bml2ZXJzYWwvdW5pdmVyc2FsLnBuZy54bWyzsa/IzVEoSy0qzszPs1Uy1DNQsrfj5bIpKEoty0wtV6gAigEFIUBJoRLINUJwyzNTSjJslcwtTBFiGamZ6RkltkqmFpZwQX2gkQBQSwECAAAUAAIACADzVslM1qN+2kcDAADhCQAAFAAAAAAAAAABAAAAAAAAAAAAdW5pdmVyc2FsL3BsYXllci54bWxQSwECAAAUAAIACAAVsYJTf2Ttp/oEAABiEwAAHQAAAAAAAAABAAAAAAB5AwAAdW5pdmVyc2FsL2NvbW1vbl9tZXNzYWdlcy5sbmdQSwECAAAUAAIACAAVsYJTFR5gG6MAAAB/AQAALgAAAAAAAAABAAAAAACuCAAAdW5pdmVyc2FsL3BsYXliYWNrX2FuZF9uYXZpZ2F0aW9uX3NldHRpbmdzLnhtbFBLAQIAABQAAgAIABWxglOYpaMCgQMAAFkOAAAnAAAAAAAAAAEAAAAAAJ0JAAB1bml2ZXJzYWwvZmxhc2hfcHVibGlzaGluZ19zZXR0aW5ncy54bWxQSwECAAAUAAIACAAVsYJTZUYBe1cDAABADAAAIQAAAAAAAAABAAAAAABjDQAAdW5pdmVyc2FsL2ZsYXNoX3NraW5fc2V0dGluZ3MueG1sUEsBAgAAFAACAAgAFbGCU/fzYTVnAwAA6g0AACYAAAAAAAAAAQAAAAAA+RAAAHVuaXZlcnNhbC9odG1sX3B1Ymxpc2hpbmdfc2V0dGluZ3MueG1sUEsBAgAAFAACAAgAFbGCUy0nxe+yAQAAUQYAAB8AAAAAAAAAAQAAAAAApBQAAHVuaXZlcnNhbC9odG1sX3NraW5fc2V0dGluZ3MuanNQSwECAAAUAAIACABMkXFUhyCWq04OAACuGwAAFwAAAAAAAAAAAAAAAACTFgAAdW5pdmVyc2FsL3VuaXZlcnNhbC5wbmdQSwECAAAUAAIACABMkXFUZJ7M4EsAAABqAAAAGwAAAAAAAAABAAAAAAAWJQAAdW5pdmVyc2FsL3VuaXZlcnNhbC5wbmcueG1sUEsFBgAAAAAJAAkAvAIAAJolAAAAAA=="/>
  <p:tag name="ISPRING_CURRENT_PLAYER_ID" val="universal"/>
  <p:tag name="ISPRING_FIRST_PUBLISH" val="1"/>
  <p:tag name="ISPRING_UUID" val="{6BFF86B4-C2FB-4FD5-991A-BE1F10DB8A0C}"/>
  <p:tag name="ISPRING_ULTRA_SCORM_COURCE_TITLE" val="Tin 5 - Tuần 29"/>
  <p:tag name="ISPRING_PRESENTATION_TITLE" val="Tin 5 - Tuần 29"/>
  <p:tag name="ISPRING_SCREEN_RECS_UPDATED" val="D:\MỸ HẠNH\GIÁO ÁN\GA online\TUẦN 29\TIN HỌC TUẦN 29\PP\Tin 5 -Tuần 29 - Ôn tập logo\"/>
  <p:tag name="ISPRING_RESOURCE_FOLDER" val="D:\MỸ HẠNH\GIÁO ÁN\GA online\TUẦN 29\TIN HỌC TUẦN 29\PP\Tin 5 -Tuần 29 - Ôn tập logo\"/>
  <p:tag name="ISPRING_PRESENTATION_PATH" val="D:\MỸ HẠNH\GIÁO ÁN\GA online\TUẦN 29\TIN HỌC TUẦN 29\PP\Tin 5 -Tuần 29 - Ôn tập logo.pptx"/>
  <p:tag name="ISPRING_PRESENTATION_INFO_2" val="&lt;?xml version=&quot;1.0&quot; encoding=&quot;UTF-8&quot; standalone=&quot;no&quot; ?&gt;&#10;&lt;presentation2&gt;&#10;&#10;  &lt;slides&gt;&#10;    &lt;slide id=&quot;{F8E48C17-55B4-42D8-9D42-FBD26B7F070C}&quot; pptId=&quot;342&quot;/&gt;&#10;    &lt;slide id=&quot;{B4B0C1C6-5DB7-4917-80AF-85BB30E2D2CE}&quot; pptId=&quot;334&quot;/&gt;&#10;    &lt;slide id=&quot;{B002B91A-0095-40B7-B6CF-1C23DAA466BF}&quot; pptId=&quot;335&quot;/&gt;&#10;    &lt;slide id=&quot;{5BB0573B-A409-4DDE-822D-C810FA7037E4}&quot; pptId=&quot;355&quot;/&gt;&#10;    &lt;slide id=&quot;{3657F32D-9E6F-4837-A22D-C041091D9F55}&quot; pptId=&quot;304&quot;/&gt;&#10;    &lt;slide id=&quot;{CABA66DD-EC56-4F6C-A84D-1D951AE22EF7}&quot; pptId=&quot;319&quot;/&gt;&#10;    &lt;slide id=&quot;{CB3AD3C8-7151-409B-8D53-B00D2053306A}&quot; pptId=&quot;320&quot;/&gt;&#10;    &lt;slide id=&quot;{0720BB40-A489-48D2-B4B7-F6002D44F7D3}&quot; pptId=&quot;356&quot;/&gt;&#10;    &lt;slide id=&quot;{7F26322D-7E77-43D0-8978-28A46BAA425D}&quot; pptId=&quot;367&quot;/&gt;&#10;    &lt;slide id=&quot;{0353A942-6E2C-4928-A874-645EA3259DBB}&quot; pptId=&quot;306&quot;/&gt;&#10;    &lt;slide id=&quot;{BCC6D029-90B9-4D34-8335-6B243EC5A58F}&quot; pptId=&quot;309&quot;/&gt;&#10;    &lt;slide id=&quot;{3CD9AF72-8FBD-468B-9996-35986A395FBC}&quot; pptId=&quot;371&quot;/&gt;&#10;    &lt;slide id=&quot;{AE6C8682-F9BE-414B-9DA4-9826114C6E28}&quot; pptId=&quot;372&quot;/&gt;&#10;    &lt;slide id=&quot;{C53E5E57-7204-4BAE-AC0B-A08843ECFCAA}&quot; pptId=&quot;373&quot;/&gt;&#10;    &lt;slide id=&quot;{BB8D9946-8554-4F7C-86C7-B9F87995112A}&quot; pptId=&quot;374&quot;/&gt;&#10;    &lt;slide id=&quot;{03BAA3AA-B85C-492B-A8C6-67DC485B2446}&quot; pptId=&quot;350&quot;/&gt;&#10;    &lt;slide id=&quot;{1698FB0B-D962-42ED-8CA0-3A72DE225866}&quot; pptId=&quot;369&quot;/&gt;&#10;    &lt;slide id=&quot;{A20C5599-D91D-431C-B6A0-8609C0C363D5}&quot; pptId=&quot;370&quot;/&gt;&#10;    &lt;slide id=&quot;{84E0E07C-F50E-4260-8E59-9514F28D51CA}&quot; pptId=&quot;375&quot;/&gt;&#10;    &lt;slide id=&quot;{F3147E10-12D0-4712-8BC4-5388262544DF}&quot; pptId=&quot;366&quot;/&gt;&#10;    &lt;slide id=&quot;{2E7B3606-FE2E-472E-BE99-050A4D5CDF80}&quot; pptId=&quot;376&quot;/&gt;&#10;    &lt;slide id=&quot;{A59E7A49-0C2C-406E-87FF-7735358DD5D2}&quot; pptId=&quot;360&quot;/&gt;&#10;    &lt;slide id=&quot;{72252252-0D4B-406E-BABE-0490DACB3CB6}&quot; pptId=&quot;364&quot;/&gt;&#10;    &lt;slide id=&quot;{832AC9B5-C033-43C8-BFD1-75F2B9C91CDD}&quot; pptId=&quot;377&quot;/&gt;&#10;    &lt;slide id=&quot;{AF83066F-E19E-4470-85F5-E450E0A505C0}&quot; pptId=&quot;365&quot;/&gt;&#10;    &lt;slide id=&quot;{F5A053A2-5716-490A-9922-776127F9A326}&quot; pptId=&quot;378&quot;/&gt;&#10;    &lt;slide id=&quot;{AB9CD68B-8E37-4A4F-91B0-B1329DC6EC92}&quot; pptId=&quot;368&quot;/&gt;&#10;    &lt;slide id=&quot;{0501BECA-62E7-4E25-8E64-75C7202BDC56}&quot; pptId=&quot;298&quot;/&gt;&#10;  &lt;/slides&gt;&#10;&#10;  &lt;narration&gt;&#10;    &lt;audioTracks&gt;&#10;      &lt;audioTrack muted=&quot;false&quot; name=&quot;1&quot; resource=&quot;e9736fef&quot; slideId=&quot;{F8E48C17-55B4-42D8-9D42-FBD26B7F070C}&quot; startTime=&quot;0&quot; stepIndex=&quot;0&quot; volume=&quot;1&quot;&gt;&#10;        &lt;audio channels=&quot;1&quot; format=&quot;s16p&quot; sampleRate=&quot;48000&quot;/&gt;&#10;      &lt;/audioTrack&gt;&#10;      &lt;audioTrack muted=&quot;false&quot; name=&quot;2&quot; resource=&quot;8fda1790&quot; slideId=&quot;{3657F32D-9E6F-4837-A22D-C041091D9F55}&quot; startTime=&quot;0&quot; stepIndex=&quot;0&quot; volume=&quot;1&quot;&gt;&#10;        &lt;audio channels=&quot;1&quot; format=&quot;s16p&quot; sampleRate=&quot;48000&quot;/&gt;&#10;      &lt;/audioTrack&gt;&#10;      &lt;audioTrack muted=&quot;false&quot; name=&quot;3&quot; resource=&quot;92b88254&quot; slideId=&quot;{0720BB40-A489-48D2-B4B7-F6002D44F7D3}&quot; startTime=&quot;0&quot; stepIndex=&quot;0&quot; volume=&quot;1&quot;&gt;&#10;        &lt;audio channels=&quot;1&quot; format=&quot;s16p&quot; sampleRate=&quot;48000&quot;/&gt;&#10;      &lt;/audioTrack&gt;&#10;      &lt;audioTrack muted=&quot;false&quot; name=&quot;4&quot; resource=&quot;8131c9fe&quot; slideId=&quot;{3CD9AF72-8FBD-468B-9996-35986A395FBC}&quot; startTime=&quot;0&quot; stepIndex=&quot;0&quot; volume=&quot;1&quot;&gt;&#10;        &lt;audio channels=&quot;1&quot; format=&quot;s16p&quot; sampleRate=&quot;48000&quot;/&gt;&#10;      &lt;/audioTrack&gt;&#10;      &lt;audioTrack muted=&quot;false&quot; name=&quot;5&quot; resource=&quot;261598ec&quot; slideId=&quot;{AE6C8682-F9BE-414B-9DA4-9826114C6E28}&quot; startTime=&quot;0&quot; stepIndex=&quot;0&quot; volume=&quot;1&quot;&gt;&#10;        &lt;audio channels=&quot;1&quot; format=&quot;s16p&quot; sampleRate=&quot;48000&quot;/&gt;&#10;      &lt;/audioTrack&gt;&#10;      &lt;audioTrack muted=&quot;false&quot; name=&quot;6&quot; resource=&quot;f9c99686&quot; slideId=&quot;{C53E5E57-7204-4BAE-AC0B-A08843ECFCAA}&quot; startTime=&quot;0&quot; stepIndex=&quot;0&quot; volume=&quot;1&quot;&gt;&#10;        &lt;audio channels=&quot;1&quot; format=&quot;s16p&quot; sampleRate=&quot;48000&quot;/&gt;&#10;      &lt;/audioTrack&gt;&#10;      &lt;audioTrack muted=&quot;false&quot; name=&quot;7&quot; resource=&quot;36cfbcee&quot; slideId=&quot;{BB8D9946-8554-4F7C-86C7-B9F87995112A}&quot; startTime=&quot;0&quot; stepIndex=&quot;0&quot; volume=&quot;1&quot;&gt;&#10;        &lt;audio channels=&quot;1&quot; format=&quot;s16p&quot; sampleRate=&quot;48000&quot;/&gt;&#10;      &lt;/audioTrack&gt;&#10;      &lt;audioTrack muted=&quot;false&quot; name=&quot;8&quot; resource=&quot;0e5c663a&quot; slideId=&quot;{03BAA3AA-B85C-492B-A8C6-67DC485B2446}&quot; startTime=&quot;0&quot; stepIndex=&quot;0&quot; volume=&quot;1&quot;&gt;&#10;        &lt;audio channels=&quot;1&quot; format=&quot;s16p&quot; sampleRate=&quot;48000&quot;/&gt;&#10;      &lt;/audioTrack&gt;&#10;      &lt;audioTrack muted=&quot;false&quot; name=&quot;9&quot; resource=&quot;e7e189f2&quot; slideId=&quot;{1698FB0B-D962-42ED-8CA0-3A72DE225866}&quot; startTime=&quot;0&quot; stepIndex=&quot;0&quot; volume=&quot;1&quot;&gt;&#10;        &lt;audio channels=&quot;1&quot; format=&quot;s16p&quot; sampleRate=&quot;48000&quot;/&gt;&#10;      &lt;/audioTrack&gt;&#10;      &lt;audioTrack muted=&quot;false&quot; name=&quot;11&quot; resource=&quot;437a399a&quot; slideId=&quot;{F3147E10-12D0-4712-8BC4-5388262544DF}&quot; startTime=&quot;0&quot; stepIndex=&quot;0&quot; volume=&quot;1&quot;&gt;&#10;        &lt;audio channels=&quot;1&quot; format=&quot;s16p&quot; sampleRate=&quot;48000&quot;/&gt;&#10;      &lt;/audioTrack&gt;&#10;      &lt;audioTrack muted=&quot;false&quot; name=&quot;12&quot; resource=&quot;cbec8160&quot; slideId=&quot;{A59E7A49-0C2C-406E-87FF-7735358DD5D2}&quot; startTime=&quot;0&quot; stepIndex=&quot;0&quot; volume=&quot;1&quot;&gt;&#10;        &lt;audio channels=&quot;1&quot; format=&quot;s16p&quot; sampleRate=&quot;48000&quot;/&gt;&#10;      &lt;/audioTrack&gt;&#10;      &lt;audioTrack muted=&quot;false&quot; name=&quot;13&quot; resource=&quot;dc540475&quot; slideId=&quot;{72252252-0D4B-406E-BABE-0490DACB3CB6}&quot; startTime=&quot;0&quot; stepIndex=&quot;0&quot; volume=&quot;1&quot;&gt;&#10;        &lt;audio channels=&quot;1&quot; format=&quot;s16p&quot; sampleRate=&quot;48000&quot;/&gt;&#10;      &lt;/audioTrack&gt;&#10;      &lt;audioTrack muted=&quot;false&quot; name=&quot;14&quot; resource=&quot;61a01b81&quot; slideId=&quot;{AF83066F-E19E-4470-85F5-E450E0A505C0}&quot; startTime=&quot;0&quot; stepIndex=&quot;0&quot; volume=&quot;1&quot;&gt;&#10;        &lt;audio channels=&quot;1&quot; format=&quot;s16p&quot; sampleRate=&quot;48000&quot;/&gt;&#10;      &lt;/audioTrack&gt;&#10;      &lt;audioTrack muted=&quot;false&quot; name=&quot;15&quot; resource=&quot;5c9b1e29&quot; slideId=&quot;{AB9CD68B-8E37-4A4F-91B0-B1329DC6EC92}&quot; startTime=&quot;0&quot; stepIndex=&quot;0&quot; volume=&quot;1&quot;&gt;&#10;        &lt;audio channels=&quot;1&quot; format=&quot;s16p&quot; sampleRate=&quot;48000&quot;/&gt;&#10;      &lt;/audioTrack&gt;&#10;      &lt;audioTrack muted=&quot;false&quot; name=&quot;16&quot; resource=&quot;6a02c4e6&quot; slideId=&quot;{CB3AD3C8-7151-409B-8D53-B00D2053306A}&quot; startTime=&quot;0&quot; stepIndex=&quot;0&quot; volume=&quot;1&quot;&gt;&#10;        &lt;audio channels=&quot;1&quot; format=&quot;s16p&quot; sampleRate=&quot;48000&quot;/&gt;&#10;      &lt;/audioTrack&gt;&#10;      &lt;audioTrack muted=&quot;false&quot; name=&quot;17&quot; resource=&quot;22302359&quot; slideId=&quot;{A20C5599-D91D-431C-B6A0-8609C0C363D5}&quot; startTime=&quot;0&quot; stepIndex=&quot;0&quot; volume=&quot;1&quot;&gt;&#10;        &lt;audio channels=&quot;1&quot; format=&quot;s16p&quot; sampleRate=&quot;48000&quot;/&gt;&#10;      &lt;/audioTrack&gt;&#10;    &lt;/audioTracks&gt;&#10;    &lt;videoTracks/&gt;&#10;  &lt;/narration&gt;&#10;&#10;&lt;/presentation2&gt;&#10;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QUIZZE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31.86"/>
  <p:tag name="TIMING" val="|1.529|8.151|6.375|5.46|6.221"/>
  <p:tag name="ISPRING_CUSTOM_TIMING_USED" val="1"/>
  <p:tag name="ISPRING_SLIDE_INDENT_LEVEL" val="0"/>
  <p:tag name="ISPRING_SLIDE_ID_2" val="{7F26322D-7E77-43D0-8978-28A46BAA425D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29.11"/>
  <p:tag name="TIMING" val="|0.913|6.869|5.58|5.063|5.866"/>
  <p:tag name="ISPRING_CUSTOM_TIMING_USED" val="1"/>
  <p:tag name="ISPRING_SLIDE_INDENT_LEVEL" val="0"/>
  <p:tag name="ISPRING_SLIDE_ID_2" val="{0353A942-6E2C-4928-A874-645EA3259DBB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68|2.012|3.891|4.742|5.44"/>
  <p:tag name="ISPRING_CUSTOM_TIMING_USED" val="1"/>
  <p:tag name="ISPRING_SLIDE_INDENT_LEVEL" val="0"/>
  <p:tag name="ISPRING_SLIDE_ID_2" val="{BCC6D029-90B9-4D34-8335-6B243EC5A58F}"/>
  <p:tag name="GENSWF_ADVANCE_TIME" val="20.61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TIMING" val="|3.237|2.043|5.769|5.309|5.832|17.301|3.367"/>
  <p:tag name="ISPRING_SLIDE_ID_2" val="{3CD9AF72-8FBD-468B-9996-35986A395FBC}"/>
  <p:tag name="GENSWF_ADVANCE_TIME" val="47.92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TIMING" val="|1.436|1.825|5.643|1.308|0.96|10.81|1.394|2.09|4.111|3.734|2.945|7.085|1.097|5.547"/>
  <p:tag name="ISPRING_SLIDE_ID_2" val="{AE6C8682-F9BE-414B-9DA4-9826114C6E28}"/>
  <p:tag name="GENSWF_ADVANCE_TIME" val="56.55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TIMING" val="|1.363|2.403|5.89|3.485|5.719|9.751|2.456|4.057|3.693|10.324"/>
  <p:tag name="ISPRING_SLIDE_ID_2" val="{C53E5E57-7204-4BAE-AC0B-A08843ECFCAA}"/>
  <p:tag name="GENSWF_ADVANCE_TIME" val="52.01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TIMING" val="|3.643|4.281|1.687|2.031|1.761|4.348"/>
  <p:tag name="ISPRING_SLIDE_ID_2" val="{BB8D9946-8554-4F7C-86C7-B9F87995112A}"/>
  <p:tag name="GENSWF_ADVANCE_TIME" val="25.66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SLIDE_ID_2" val="{03BAA3AA-B85C-492B-A8C6-67DC485B2446}"/>
  <p:tag name="GENSWF_ADVANCE_TIME" val="10.26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SLIDE_ID_2" val="{1698FB0B-D962-42ED-8CA0-3A72DE225866}"/>
  <p:tag name="GENSWF_ADVANCE_TIME" val="8.36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SLIDE_ID_2" val="{A20C5599-D91D-431C-B6A0-8609C0C363D5}"/>
  <p:tag name="GENSWF_ADVANCE_TIME" val="24.532"/>
  <p:tag name="TIMING" val="|2.491|18.02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SLIDE_ID_2" val="{F8E48C17-55B4-42D8-9D42-FBD26B7F070C}"/>
  <p:tag name="GENSWF_ADVANCE_TIME" val="5.7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SLIDE_ID_2" val="{84E0E07C-F50E-4260-8E59-9514F28D51CA}"/>
  <p:tag name="GENSWF_ADVANCE_TIME" val="121.76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TIMING" val="|3.093|19.11"/>
  <p:tag name="ISPRING_SLIDE_ID_2" val="{F3147E10-12D0-4712-8BC4-5388262544DF}"/>
  <p:tag name="GENSWF_ADVANCE_TIME" val="26.8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SLIDE_ID_2" val="{2E7B3606-FE2E-472E-BE99-050A4D5CDF80}"/>
  <p:tag name="GENSWF_ADVANCE_TIME" val="57.90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SLIDE_ID_2" val="{A59E7A49-0C2C-406E-87FF-7735358DD5D2}"/>
  <p:tag name="GENSWF_ADVANCE_TIME" val="8.10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TIMING" val="|2.221|10.216"/>
  <p:tag name="ISPRING_SLIDE_ID_2" val="{72252252-0D4B-406E-BABE-0490DACB3CB6}"/>
  <p:tag name="GENSWF_ADVANCE_TIME" val="15.82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SLIDE_ID_2" val="{832AC9B5-C033-43C8-BFD1-75F2B9C91CDD}"/>
  <p:tag name="GENSWF_ADVANCE_TIME" val="85.90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TIMING" val="|2.585|15.107"/>
  <p:tag name="ISPRING_SLIDE_ID_2" val="{AF83066F-E19E-4470-85F5-E450E0A505C0}"/>
  <p:tag name="GENSWF_ADVANCE_TIME" val="20.60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SLIDE_ID_2" val="{F5A053A2-5716-490A-9922-776127F9A326}"/>
  <p:tag name="GENSWF_ADVANCE_TIME" val="100.09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TIMING" val="|1.971|2.344|10.449"/>
  <p:tag name="ISPRING_SLIDE_ID_2" val="{AB9CD68B-8E37-4A4F-91B0-B1329DC6EC92}"/>
  <p:tag name="GENSWF_ADVANCE_TIME" val="23.13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SLIDE_ID_2" val="{0501BECA-62E7-4E25-8E64-75C7202BDC56}"/>
  <p:tag name="GENSWF_ADVANCE_TIME" val="5.25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TIMING" val="|3.199"/>
  <p:tag name="ISPRING_SLIDE_ID_2" val="{B4B0C1C6-5DB7-4917-80AF-85BB30E2D2CE}"/>
  <p:tag name="GENSWF_ADVANCE_TIME" val="6.68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TIMING" val="|0.728|4.673"/>
  <p:tag name="ISPRING_SLIDE_ID_2" val="{B002B91A-0095-40B7-B6CF-1C23DAA466BF}"/>
  <p:tag name="GENSWF_ADVANCE_TIME" val="11.56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SLIDE_ID_2" val="{5BB0573B-A409-4DDE-822D-C810FA7037E4}"/>
  <p:tag name="GENSWF_ADVANCE_TIME" val="3.93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766"/>
  <p:tag name="ISPRING_CUSTOM_TIMING_USED" val="1"/>
  <p:tag name="ISPRING_SLIDE_INDENT_LEVEL" val="0"/>
  <p:tag name="ISPRING_SLIDE_ID_2" val="{3657F32D-9E6F-4837-A22D-C041091D9F55}"/>
  <p:tag name="GENSWF_ADVANCE_TIME" val="22.51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36"/>
  <p:tag name="ISPRING_CUSTOM_TIMING_USED" val="1"/>
  <p:tag name="ISPRING_SLIDE_INDENT_LEVEL" val="0"/>
  <p:tag name="ISPRING_SLIDE_ID_2" val="{CABA66DD-EC56-4F6C-A84D-1D951AE22EF7}"/>
  <p:tag name="GENSWF_ADVANCE_TIME" val="19.18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SLIDE_ID_2" val="{CB3AD3C8-7151-409B-8D53-B00D2053306A}"/>
  <p:tag name="GENSWF_ADVANCE_TIME" val="28.336"/>
  <p:tag name="TIMING" val="|24.3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697"/>
  <p:tag name="ISPRING_CUSTOM_TIMING_USED" val="1"/>
  <p:tag name="ISPRING_SLIDE_INDENT_LEVEL" val="0"/>
  <p:tag name="ISPRING_SLIDE_ID_2" val="{0720BB40-A489-48D2-B4B7-F6002D44F7D3}"/>
  <p:tag name="GENSWF_ADVANCE_TIME" val="31.15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0</TotalTime>
  <Words>1227</Words>
  <Application>Microsoft Office PowerPoint</Application>
  <PresentationFormat>On-screen Show (16:9)</PresentationFormat>
  <Paragraphs>181</Paragraphs>
  <Slides>28</Slides>
  <Notes>28</Notes>
  <HiddenSlides>0</HiddenSlides>
  <MMClips>4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微软雅黑</vt:lpstr>
      <vt:lpstr>SimHei</vt:lpstr>
      <vt:lpstr>Arial</vt:lpstr>
      <vt:lpstr>Calibri</vt:lpstr>
      <vt:lpstr>Constantia</vt:lpstr>
      <vt:lpstr>Times New Roman</vt:lpstr>
      <vt:lpstr>Wingdings</vt:lpstr>
      <vt:lpstr>Office Theme</vt:lpstr>
      <vt:lpstr>1_Office Theme</vt:lpstr>
      <vt:lpstr>2_Office Theme</vt:lpstr>
      <vt:lpstr>Bitmap Image</vt:lpstr>
      <vt:lpstr>PowerPoint Presentation</vt:lpstr>
      <vt:lpstr>ÔN TẬP CHỦ ĐỀ THẾ GIỚI LOGO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Tin 5 - Tuần 29</dc:title>
  <dc:subject>9Slide.vn</dc:subject>
  <dc:creator/>
  <dc:description>9Slide.vn</dc:description>
  <cp:lastModifiedBy/>
  <cp:revision>2</cp:revision>
  <dcterms:created xsi:type="dcterms:W3CDTF">2022-03-09T02:01:13Z</dcterms:created>
  <dcterms:modified xsi:type="dcterms:W3CDTF">2022-04-02T13:30:26Z</dcterms:modified>
  <cp:category>9Slide.vn</cp:category>
  <cp:contentStatus/>
</cp:coreProperties>
</file>