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sldIdLst>
    <p:sldId id="258" r:id="rId3"/>
    <p:sldId id="259" r:id="rId4"/>
    <p:sldId id="291" r:id="rId5"/>
    <p:sldId id="267" r:id="rId6"/>
    <p:sldId id="265" r:id="rId7"/>
    <p:sldId id="287" r:id="rId8"/>
    <p:sldId id="278" r:id="rId9"/>
    <p:sldId id="269" r:id="rId10"/>
    <p:sldId id="262" r:id="rId11"/>
    <p:sldId id="288" r:id="rId12"/>
    <p:sldId id="275" r:id="rId13"/>
    <p:sldId id="276" r:id="rId14"/>
    <p:sldId id="277" r:id="rId15"/>
    <p:sldId id="272" r:id="rId16"/>
    <p:sldId id="273" r:id="rId17"/>
    <p:sldId id="274" r:id="rId18"/>
    <p:sldId id="289" r:id="rId19"/>
    <p:sldId id="279" r:id="rId20"/>
    <p:sldId id="280" r:id="rId21"/>
    <p:sldId id="282" r:id="rId22"/>
    <p:sldId id="283" r:id="rId23"/>
    <p:sldId id="290" r:id="rId24"/>
    <p:sldId id="286" r:id="rId25"/>
    <p:sldId id="294" r:id="rId26"/>
    <p:sldId id="293" r:id="rId27"/>
    <p:sldId id="292" r:id="rId28"/>
  </p:sldIdLst>
  <p:sldSz cx="9144000" cy="6858000" type="screen4x3"/>
  <p:notesSz cx="6858000" cy="9144000"/>
  <p:custDataLst>
    <p:tags r:id="rId29"/>
  </p:custDataLst>
  <p:defaultTextStyle>
    <a:defPPr>
      <a:defRPr lang="vi-VN"/>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000000"/>
    <a:srgbClr val="A50021"/>
    <a:srgbClr val="008000"/>
    <a:srgbClr val="0000FF"/>
    <a:srgbClr val="FFFF99"/>
    <a:srgbClr val="99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p:cViewPr varScale="1">
        <p:scale>
          <a:sx n="80" d="100"/>
          <a:sy n="80" d="100"/>
        </p:scale>
        <p:origin x="1426"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5760 w 6027"/>
                <a:gd name="T1" fmla="*/ 1248 h 2296"/>
                <a:gd name="T2" fmla="*/ 0 w 6027"/>
                <a:gd name="T3" fmla="*/ 1248 h 2296"/>
                <a:gd name="T4" fmla="*/ 0 w 6027"/>
                <a:gd name="T5" fmla="*/ 0 h 2296"/>
                <a:gd name="T6" fmla="*/ 5760 w 6027"/>
                <a:gd name="T7" fmla="*/ 0 h 2296"/>
                <a:gd name="T8" fmla="*/ 5760 w 6027"/>
                <a:gd name="T9" fmla="*/ 1248 h 2296"/>
                <a:gd name="T10" fmla="*/ 5760 w 6027"/>
                <a:gd name="T11" fmla="*/ 124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6"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7" name="Freeform 5"/>
          <p:cNvSpPr>
            <a:spLocks/>
          </p:cNvSpPr>
          <p:nvPr/>
        </p:nvSpPr>
        <p:spPr bwMode="hidden">
          <a:xfrm>
            <a:off x="6242050" y="6269038"/>
            <a:ext cx="2895600" cy="609600"/>
          </a:xfrm>
          <a:custGeom>
            <a:avLst/>
            <a:gdLst>
              <a:gd name="T0" fmla="*/ 2895600 w 5748"/>
              <a:gd name="T1" fmla="*/ 609600 h 246"/>
              <a:gd name="T2" fmla="*/ 0 w 5748"/>
              <a:gd name="T3" fmla="*/ 609600 h 246"/>
              <a:gd name="T4" fmla="*/ 0 w 5748"/>
              <a:gd name="T5" fmla="*/ 0 h 246"/>
              <a:gd name="T6" fmla="*/ 2895600 w 5748"/>
              <a:gd name="T7" fmla="*/ 0 h 246"/>
              <a:gd name="T8" fmla="*/ 2895600 w 5748"/>
              <a:gd name="T9" fmla="*/ 609600 h 246"/>
              <a:gd name="T10" fmla="*/ 2895600 w 5748"/>
              <a:gd name="T11" fmla="*/ 609600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en-US"/>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20 h 353"/>
                  <a:gd name="T4" fmla="*/ 24 w 186"/>
                  <a:gd name="T5" fmla="*/ 34 h 353"/>
                  <a:gd name="T6" fmla="*/ 18 w 186"/>
                  <a:gd name="T7" fmla="*/ 74 h 353"/>
                  <a:gd name="T8" fmla="*/ 42 w 186"/>
                  <a:gd name="T9" fmla="*/ 128 h 353"/>
                  <a:gd name="T10" fmla="*/ 48 w 186"/>
                  <a:gd name="T11" fmla="*/ 181 h 353"/>
                  <a:gd name="T12" fmla="*/ 0 w 186"/>
                  <a:gd name="T13" fmla="*/ 395 h 353"/>
                  <a:gd name="T14" fmla="*/ 54 w 186"/>
                  <a:gd name="T15" fmla="*/ 261 h 353"/>
                  <a:gd name="T16" fmla="*/ 84 w 186"/>
                  <a:gd name="T17" fmla="*/ 242 h 353"/>
                  <a:gd name="T18" fmla="*/ 126 w 186"/>
                  <a:gd name="T19" fmla="*/ 141 h 353"/>
                  <a:gd name="T20" fmla="*/ 144 w 186"/>
                  <a:gd name="T21" fmla="*/ 134 h 353"/>
                  <a:gd name="T22" fmla="*/ 144 w 186"/>
                  <a:gd name="T23" fmla="*/ 101 h 353"/>
                  <a:gd name="T24" fmla="*/ 186 w 186"/>
                  <a:gd name="T25" fmla="*/ 74 h 353"/>
                  <a:gd name="T26" fmla="*/ 162 w 186"/>
                  <a:gd name="T27" fmla="*/ 6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endParaRPr lang="en-US"/>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endParaRPr lang="en-US"/>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7 h 66"/>
                  <a:gd name="T8" fmla="*/ 6 w 155"/>
                  <a:gd name="T9" fmla="*/ 20 h 66"/>
                  <a:gd name="T10" fmla="*/ 0 w 155"/>
                  <a:gd name="T11" fmla="*/ 27 h 66"/>
                  <a:gd name="T12" fmla="*/ 78 w 155"/>
                  <a:gd name="T13" fmla="*/ 67 h 66"/>
                  <a:gd name="T14" fmla="*/ 96 w 155"/>
                  <a:gd name="T15" fmla="*/ 47 h 66"/>
                  <a:gd name="T16" fmla="*/ 155 w 155"/>
                  <a:gd name="T17" fmla="*/ 74 h 66"/>
                  <a:gd name="T18" fmla="*/ 126 w 155"/>
                  <a:gd name="T19" fmla="*/ 27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endParaRPr lang="en-US"/>
              </a:p>
            </p:txBody>
          </p:sp>
          <p:sp>
            <p:nvSpPr>
              <p:cNvPr id="16" name="Freeform 13"/>
              <p:cNvSpPr>
                <a:spLocks/>
              </p:cNvSpPr>
              <p:nvPr userDrawn="1"/>
            </p:nvSpPr>
            <p:spPr bwMode="ltGray">
              <a:xfrm>
                <a:off x="2486" y="3859"/>
                <a:ext cx="42" cy="81"/>
              </a:xfrm>
              <a:custGeom>
                <a:avLst/>
                <a:gdLst>
                  <a:gd name="T0" fmla="*/ 6 w 42"/>
                  <a:gd name="T1" fmla="*/ 41 h 72"/>
                  <a:gd name="T2" fmla="*/ 0 w 42"/>
                  <a:gd name="T3" fmla="*/ 20 h 72"/>
                  <a:gd name="T4" fmla="*/ 12 w 42"/>
                  <a:gd name="T5" fmla="*/ 7 h 72"/>
                  <a:gd name="T6" fmla="*/ 0 w 42"/>
                  <a:gd name="T7" fmla="*/ 7 h 72"/>
                  <a:gd name="T8" fmla="*/ 12 w 42"/>
                  <a:gd name="T9" fmla="*/ 7 h 72"/>
                  <a:gd name="T10" fmla="*/ 24 w 42"/>
                  <a:gd name="T11" fmla="*/ 7 h 72"/>
                  <a:gd name="T12" fmla="*/ 36 w 42"/>
                  <a:gd name="T13" fmla="*/ 7 h 72"/>
                  <a:gd name="T14" fmla="*/ 42 w 42"/>
                  <a:gd name="T15" fmla="*/ 0 h 72"/>
                  <a:gd name="T16" fmla="*/ 30 w 42"/>
                  <a:gd name="T17" fmla="*/ 20 h 72"/>
                  <a:gd name="T18" fmla="*/ 42 w 42"/>
                  <a:gd name="T19" fmla="*/ 54 h 72"/>
                  <a:gd name="T20" fmla="*/ 12 w 42"/>
                  <a:gd name="T21" fmla="*/ 81 h 72"/>
                  <a:gd name="T22" fmla="*/ 6 w 42"/>
                  <a:gd name="T23" fmla="*/ 41 h 72"/>
                  <a:gd name="T24" fmla="*/ 6 w 42"/>
                  <a:gd name="T25" fmla="*/ 4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endParaRPr lang="en-US"/>
              </a:p>
            </p:txBody>
          </p:sp>
        </p:grpSp>
        <p:sp>
          <p:nvSpPr>
            <p:cNvPr id="11"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1 h 287"/>
                <a:gd name="T4" fmla="*/ 66 w 365"/>
                <a:gd name="T5" fmla="*/ 110 h 287"/>
                <a:gd name="T6" fmla="*/ 143 w 365"/>
                <a:gd name="T7" fmla="*/ 183 h 287"/>
                <a:gd name="T8" fmla="*/ 191 w 365"/>
                <a:gd name="T9" fmla="*/ 170 h 287"/>
                <a:gd name="T10" fmla="*/ 341 w 365"/>
                <a:gd name="T11" fmla="*/ 291 h 287"/>
                <a:gd name="T12" fmla="*/ 305 w 365"/>
                <a:gd name="T13" fmla="*/ 176 h 287"/>
                <a:gd name="T14" fmla="*/ 365 w 365"/>
                <a:gd name="T15" fmla="*/ 134 h 287"/>
                <a:gd name="T16" fmla="*/ 359 w 365"/>
                <a:gd name="T17" fmla="*/ 128 h 287"/>
                <a:gd name="T18" fmla="*/ 335 w 365"/>
                <a:gd name="T19" fmla="*/ 116 h 287"/>
                <a:gd name="T20" fmla="*/ 299 w 365"/>
                <a:gd name="T21" fmla="*/ 91 h 287"/>
                <a:gd name="T22" fmla="*/ 257 w 365"/>
                <a:gd name="T23" fmla="*/ 73 h 287"/>
                <a:gd name="T24" fmla="*/ 215 w 365"/>
                <a:gd name="T25" fmla="*/ 55 h 287"/>
                <a:gd name="T26" fmla="*/ 173 w 365"/>
                <a:gd name="T27" fmla="*/ 37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endParaRPr lang="en-US"/>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endParaRPr lang="en-US"/>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1 h 60"/>
                <a:gd name="T16" fmla="*/ 65 w 71"/>
                <a:gd name="T17" fmla="*/ 43 h 60"/>
                <a:gd name="T18" fmla="*/ 71 w 71"/>
                <a:gd name="T19" fmla="*/ 55 h 60"/>
                <a:gd name="T20" fmla="*/ 71 w 71"/>
                <a:gd name="T21" fmla="*/ 61 h 60"/>
                <a:gd name="T22" fmla="*/ 59 w 71"/>
                <a:gd name="T23" fmla="*/ 55 h 60"/>
                <a:gd name="T24" fmla="*/ 47 w 71"/>
                <a:gd name="T25" fmla="*/ 43 h 60"/>
                <a:gd name="T26" fmla="*/ 23 w 71"/>
                <a:gd name="T27" fmla="*/ 31 h 60"/>
                <a:gd name="T28" fmla="*/ 23 w 71"/>
                <a:gd name="T29" fmla="*/ 37 h 60"/>
                <a:gd name="T30" fmla="*/ 18 w 71"/>
                <a:gd name="T31" fmla="*/ 43 h 60"/>
                <a:gd name="T32" fmla="*/ 12 w 71"/>
                <a:gd name="T33" fmla="*/ 49 h 60"/>
                <a:gd name="T34" fmla="*/ 6 w 71"/>
                <a:gd name="T35" fmla="*/ 49 h 60"/>
                <a:gd name="T36" fmla="*/ 6 w 71"/>
                <a:gd name="T37" fmla="*/ 49 h 60"/>
                <a:gd name="T38" fmla="*/ 6 w 71"/>
                <a:gd name="T39" fmla="*/ 37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endParaRPr lang="en-US"/>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5 h 162"/>
                <a:gd name="T10" fmla="*/ 96 w 161"/>
                <a:gd name="T11" fmla="*/ 61 h 162"/>
                <a:gd name="T12" fmla="*/ 102 w 161"/>
                <a:gd name="T13" fmla="*/ 73 h 162"/>
                <a:gd name="T14" fmla="*/ 108 w 161"/>
                <a:gd name="T15" fmla="*/ 85 h 162"/>
                <a:gd name="T16" fmla="*/ 120 w 161"/>
                <a:gd name="T17" fmla="*/ 97 h 162"/>
                <a:gd name="T18" fmla="*/ 143 w 161"/>
                <a:gd name="T19" fmla="*/ 115 h 162"/>
                <a:gd name="T20" fmla="*/ 155 w 161"/>
                <a:gd name="T21" fmla="*/ 140 h 162"/>
                <a:gd name="T22" fmla="*/ 161 w 161"/>
                <a:gd name="T23" fmla="*/ 158 h 162"/>
                <a:gd name="T24" fmla="*/ 161 w 161"/>
                <a:gd name="T25" fmla="*/ 164 h 162"/>
                <a:gd name="T26" fmla="*/ 96 w 161"/>
                <a:gd name="T27" fmla="*/ 103 h 162"/>
                <a:gd name="T28" fmla="*/ 30 w 161"/>
                <a:gd name="T29" fmla="*/ 55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endParaRPr lang="en-US"/>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1 h 60"/>
                <a:gd name="T4" fmla="*/ 41 w 59"/>
                <a:gd name="T5" fmla="*/ 37 h 60"/>
                <a:gd name="T6" fmla="*/ 47 w 59"/>
                <a:gd name="T7" fmla="*/ 43 h 60"/>
                <a:gd name="T8" fmla="*/ 53 w 59"/>
                <a:gd name="T9" fmla="*/ 55 h 60"/>
                <a:gd name="T10" fmla="*/ 53 w 59"/>
                <a:gd name="T11" fmla="*/ 61 h 60"/>
                <a:gd name="T12" fmla="*/ 47 w 59"/>
                <a:gd name="T13" fmla="*/ 55 h 60"/>
                <a:gd name="T14" fmla="*/ 35 w 59"/>
                <a:gd name="T15" fmla="*/ 49 h 60"/>
                <a:gd name="T16" fmla="*/ 23 w 59"/>
                <a:gd name="T17" fmla="*/ 37 h 60"/>
                <a:gd name="T18" fmla="*/ 17 w 59"/>
                <a:gd name="T19" fmla="*/ 31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endParaRPr lang="en-US"/>
            </a:p>
          </p:txBody>
        </p:sp>
        <p:sp>
          <p:nvSpPr>
            <p:cNvPr id="23" name="Freeform 21"/>
            <p:cNvSpPr>
              <a:spLocks/>
            </p:cNvSpPr>
            <p:nvPr userDrawn="1"/>
          </p:nvSpPr>
          <p:spPr bwMode="auto">
            <a:xfrm>
              <a:off x="395" y="3811"/>
              <a:ext cx="245" cy="207"/>
            </a:xfrm>
            <a:custGeom>
              <a:avLst/>
              <a:gdLst>
                <a:gd name="T0" fmla="*/ 233 w 245"/>
                <a:gd name="T1" fmla="*/ 37 h 204"/>
                <a:gd name="T2" fmla="*/ 245 w 245"/>
                <a:gd name="T3" fmla="*/ 43 h 204"/>
                <a:gd name="T4" fmla="*/ 209 w 245"/>
                <a:gd name="T5" fmla="*/ 85 h 204"/>
                <a:gd name="T6" fmla="*/ 143 w 245"/>
                <a:gd name="T7" fmla="*/ 134 h 204"/>
                <a:gd name="T8" fmla="*/ 167 w 245"/>
                <a:gd name="T9" fmla="*/ 158 h 204"/>
                <a:gd name="T10" fmla="*/ 179 w 245"/>
                <a:gd name="T11" fmla="*/ 207 h 204"/>
                <a:gd name="T12" fmla="*/ 77 w 245"/>
                <a:gd name="T13" fmla="*/ 134 h 204"/>
                <a:gd name="T14" fmla="*/ 47 w 245"/>
                <a:gd name="T15" fmla="*/ 85 h 204"/>
                <a:gd name="T16" fmla="*/ 89 w 245"/>
                <a:gd name="T17" fmla="*/ 67 h 204"/>
                <a:gd name="T18" fmla="*/ 59 w 245"/>
                <a:gd name="T19" fmla="*/ 37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7 h 204"/>
                <a:gd name="T50" fmla="*/ 233 w 245"/>
                <a:gd name="T51" fmla="*/ 37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endParaRPr lang="en-US"/>
            </a:p>
          </p:txBody>
        </p:sp>
      </p:grpSp>
      <p:sp>
        <p:nvSpPr>
          <p:cNvPr id="19478" name="Rectangle 22"/>
          <p:cNvSpPr>
            <a:spLocks noGrp="1" noChangeArrowheads="1"/>
          </p:cNvSpPr>
          <p:nvPr>
            <p:ph type="ctrTitle" sz="quarter"/>
          </p:nvPr>
        </p:nvSpPr>
        <p:spPr>
          <a:xfrm>
            <a:off x="457200" y="1447800"/>
            <a:ext cx="8229600" cy="1736725"/>
          </a:xfrm>
        </p:spPr>
        <p:txBody>
          <a:bodyPr/>
          <a:lstStyle>
            <a:lvl1pPr>
              <a:defRPr sz="5400"/>
            </a:lvl1pPr>
          </a:lstStyle>
          <a:p>
            <a:pPr lvl="0"/>
            <a:r>
              <a:rPr lang="vi-VN" noProof="0" smtClean="0"/>
              <a:t>Click to edit Master title style</a:t>
            </a:r>
          </a:p>
        </p:txBody>
      </p:sp>
      <p:sp>
        <p:nvSpPr>
          <p:cNvPr id="19479"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vi-VN" noProof="0" smtClean="0"/>
              <a:t>Click to edit Master subtitle style</a:t>
            </a:r>
          </a:p>
        </p:txBody>
      </p:sp>
      <p:sp>
        <p:nvSpPr>
          <p:cNvPr id="24" name="Rectangle 2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vi-VN"/>
          </a:p>
        </p:txBody>
      </p:sp>
      <p:sp>
        <p:nvSpPr>
          <p:cNvPr id="25" name="Rectangle 25"/>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fld id="{1E9AA016-4B75-4C4D-8FFC-9284AA7561BA}" type="slidenum">
              <a:rPr lang="vi-VN"/>
              <a:pPr>
                <a:defRPr/>
              </a:pPr>
              <a:t>‹#›</a:t>
            </a:fld>
            <a:endParaRPr lang="vi-VN"/>
          </a:p>
        </p:txBody>
      </p:sp>
      <p:sp>
        <p:nvSpPr>
          <p:cNvPr id="26" name="Rectangle 26"/>
          <p:cNvSpPr>
            <a:spLocks noGrp="1" noChangeArrowheads="1"/>
          </p:cNvSpPr>
          <p:nvPr>
            <p:ph type="ftr"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vi-VN"/>
          </a:p>
        </p:txBody>
      </p:sp>
      <p:sp>
        <p:nvSpPr>
          <p:cNvPr id="5" name="Rectangle 25"/>
          <p:cNvSpPr>
            <a:spLocks noGrp="1" noChangeArrowheads="1"/>
          </p:cNvSpPr>
          <p:nvPr>
            <p:ph type="ftr" sz="quarter" idx="11"/>
          </p:nvPr>
        </p:nvSpPr>
        <p:spPr>
          <a:ln/>
        </p:spPr>
        <p:txBody>
          <a:bodyPr/>
          <a:lstStyle>
            <a:lvl1pPr>
              <a:defRPr/>
            </a:lvl1pPr>
          </a:lstStyle>
          <a:p>
            <a:pPr>
              <a:defRPr/>
            </a:pPr>
            <a:endParaRPr lang="vi-VN"/>
          </a:p>
        </p:txBody>
      </p:sp>
      <p:sp>
        <p:nvSpPr>
          <p:cNvPr id="6" name="Rectangle 26"/>
          <p:cNvSpPr>
            <a:spLocks noGrp="1" noChangeArrowheads="1"/>
          </p:cNvSpPr>
          <p:nvPr>
            <p:ph type="sldNum" sz="quarter" idx="12"/>
          </p:nvPr>
        </p:nvSpPr>
        <p:spPr>
          <a:ln/>
        </p:spPr>
        <p:txBody>
          <a:bodyPr/>
          <a:lstStyle>
            <a:lvl1pPr>
              <a:defRPr/>
            </a:lvl1pPr>
          </a:lstStyle>
          <a:p>
            <a:pPr>
              <a:defRPr/>
            </a:pPr>
            <a:fld id="{72376E71-EBAC-44EE-93A8-93FAB3AEA030}" type="slidenum">
              <a:rPr lang="vi-VN"/>
              <a:pPr>
                <a:defRPr/>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vi-VN"/>
          </a:p>
        </p:txBody>
      </p:sp>
      <p:sp>
        <p:nvSpPr>
          <p:cNvPr id="5" name="Rectangle 25"/>
          <p:cNvSpPr>
            <a:spLocks noGrp="1" noChangeArrowheads="1"/>
          </p:cNvSpPr>
          <p:nvPr>
            <p:ph type="ftr" sz="quarter" idx="11"/>
          </p:nvPr>
        </p:nvSpPr>
        <p:spPr>
          <a:ln/>
        </p:spPr>
        <p:txBody>
          <a:bodyPr/>
          <a:lstStyle>
            <a:lvl1pPr>
              <a:defRPr/>
            </a:lvl1pPr>
          </a:lstStyle>
          <a:p>
            <a:pPr>
              <a:defRPr/>
            </a:pPr>
            <a:endParaRPr lang="vi-VN"/>
          </a:p>
        </p:txBody>
      </p:sp>
      <p:sp>
        <p:nvSpPr>
          <p:cNvPr id="6" name="Rectangle 26"/>
          <p:cNvSpPr>
            <a:spLocks noGrp="1" noChangeArrowheads="1"/>
          </p:cNvSpPr>
          <p:nvPr>
            <p:ph type="sldNum" sz="quarter" idx="12"/>
          </p:nvPr>
        </p:nvSpPr>
        <p:spPr>
          <a:ln/>
        </p:spPr>
        <p:txBody>
          <a:bodyPr/>
          <a:lstStyle>
            <a:lvl1pPr>
              <a:defRPr/>
            </a:lvl1pPr>
          </a:lstStyle>
          <a:p>
            <a:pPr>
              <a:defRPr/>
            </a:pPr>
            <a:fld id="{69F9D471-B41C-42BA-8964-4655F1009482}" type="slidenum">
              <a:rPr lang="vi-VN"/>
              <a:pPr>
                <a:defRPr/>
              </a:pPr>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vi-VN"/>
          </a:p>
        </p:txBody>
      </p:sp>
      <p:sp>
        <p:nvSpPr>
          <p:cNvPr id="4" name="Rectangle 25"/>
          <p:cNvSpPr>
            <a:spLocks noGrp="1" noChangeArrowheads="1"/>
          </p:cNvSpPr>
          <p:nvPr>
            <p:ph type="ftr" sz="quarter" idx="11"/>
          </p:nvPr>
        </p:nvSpPr>
        <p:spPr>
          <a:ln/>
        </p:spPr>
        <p:txBody>
          <a:bodyPr/>
          <a:lstStyle>
            <a:lvl1pPr>
              <a:defRPr/>
            </a:lvl1pPr>
          </a:lstStyle>
          <a:p>
            <a:pPr>
              <a:defRPr/>
            </a:pPr>
            <a:endParaRPr lang="vi-VN"/>
          </a:p>
        </p:txBody>
      </p:sp>
      <p:sp>
        <p:nvSpPr>
          <p:cNvPr id="5" name="Rectangle 26"/>
          <p:cNvSpPr>
            <a:spLocks noGrp="1" noChangeArrowheads="1"/>
          </p:cNvSpPr>
          <p:nvPr>
            <p:ph type="sldNum" sz="quarter" idx="12"/>
          </p:nvPr>
        </p:nvSpPr>
        <p:spPr>
          <a:ln/>
        </p:spPr>
        <p:txBody>
          <a:bodyPr/>
          <a:lstStyle>
            <a:lvl1pPr>
              <a:defRPr/>
            </a:lvl1pPr>
          </a:lstStyle>
          <a:p>
            <a:pPr>
              <a:defRPr/>
            </a:pPr>
            <a:fld id="{6BCA7B83-8060-4E71-B89D-FC5EA7F6027D}" type="slidenum">
              <a:rPr lang="vi-VN"/>
              <a:pPr>
                <a:defRPr/>
              </a:pPr>
              <a:t>‹#›</a:t>
            </a:fld>
            <a:endParaRPr lang="vi-V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28600"/>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vi-VN"/>
          </a:p>
        </p:txBody>
      </p:sp>
      <p:sp>
        <p:nvSpPr>
          <p:cNvPr id="8" name="Rectangle 25"/>
          <p:cNvSpPr>
            <a:spLocks noGrp="1" noChangeArrowheads="1"/>
          </p:cNvSpPr>
          <p:nvPr>
            <p:ph type="ftr" sz="quarter" idx="11"/>
          </p:nvPr>
        </p:nvSpPr>
        <p:spPr>
          <a:ln/>
        </p:spPr>
        <p:txBody>
          <a:bodyPr/>
          <a:lstStyle>
            <a:lvl1pPr>
              <a:defRPr/>
            </a:lvl1pPr>
          </a:lstStyle>
          <a:p>
            <a:pPr>
              <a:defRPr/>
            </a:pPr>
            <a:endParaRPr lang="vi-VN"/>
          </a:p>
        </p:txBody>
      </p:sp>
      <p:sp>
        <p:nvSpPr>
          <p:cNvPr id="9" name="Rectangle 26"/>
          <p:cNvSpPr>
            <a:spLocks noGrp="1" noChangeArrowheads="1"/>
          </p:cNvSpPr>
          <p:nvPr>
            <p:ph type="sldNum" sz="quarter" idx="12"/>
          </p:nvPr>
        </p:nvSpPr>
        <p:spPr>
          <a:ln/>
        </p:spPr>
        <p:txBody>
          <a:bodyPr/>
          <a:lstStyle>
            <a:lvl1pPr>
              <a:defRPr/>
            </a:lvl1pPr>
          </a:lstStyle>
          <a:p>
            <a:pPr>
              <a:defRPr/>
            </a:pPr>
            <a:fld id="{86F90C06-E2E4-416F-B0EB-BA94A913614B}" type="slidenum">
              <a:rPr lang="vi-VN"/>
              <a:pPr>
                <a:defRPr/>
              </a:pPr>
              <a:t>‹#›</a:t>
            </a:fld>
            <a:endParaRPr lang="vi-V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endParaRPr lang="en-US"/>
          </a:p>
        </p:txBody>
      </p:sp>
      <p:sp>
        <p:nvSpPr>
          <p:cNvPr id="5"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endParaRPr lang="en-US" sz="2400"/>
          </a:p>
        </p:txBody>
      </p:sp>
      <p:sp>
        <p:nvSpPr>
          <p:cNvPr id="6"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endParaRPr lang="en-US" sz="2400"/>
          </a:p>
        </p:txBody>
      </p:sp>
      <p:sp>
        <p:nvSpPr>
          <p:cNvPr id="7"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endParaRPr lang="en-US" sz="2400"/>
          </a:p>
        </p:txBody>
      </p:sp>
      <p:sp>
        <p:nvSpPr>
          <p:cNvPr id="79874" name="Rectangle 2"/>
          <p:cNvSpPr>
            <a:spLocks noGrp="1" noChangeArrowheads="1"/>
          </p:cNvSpPr>
          <p:nvPr>
            <p:ph type="ctrTitle"/>
          </p:nvPr>
        </p:nvSpPr>
        <p:spPr>
          <a:xfrm>
            <a:off x="2133600" y="1371600"/>
            <a:ext cx="6477000" cy="1752600"/>
          </a:xfrm>
        </p:spPr>
        <p:txBody>
          <a:bodyPr/>
          <a:lstStyle>
            <a:lvl1pPr>
              <a:defRPr sz="5400"/>
            </a:lvl1pPr>
          </a:lstStyle>
          <a:p>
            <a:pPr lvl="0"/>
            <a:r>
              <a:rPr lang="en-US" noProof="0" smtClean="0"/>
              <a:t>Click to edit Master title style</a:t>
            </a:r>
          </a:p>
        </p:txBody>
      </p:sp>
      <p:sp>
        <p:nvSpPr>
          <p:cNvPr id="79875"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pPr lvl="0"/>
            <a:r>
              <a:rPr lang="en-US" noProof="0" smtClean="0"/>
              <a:t>Click to edit Master subtitle style</a:t>
            </a:r>
          </a:p>
        </p:txBody>
      </p:sp>
      <p:sp>
        <p:nvSpPr>
          <p:cNvPr id="8" name="Rectangle 4"/>
          <p:cNvSpPr>
            <a:spLocks noGrp="1" noChangeArrowheads="1"/>
          </p:cNvSpPr>
          <p:nvPr>
            <p:ph type="dt" sz="half" idx="10"/>
          </p:nvPr>
        </p:nvSpPr>
        <p:spPr>
          <a:xfrm>
            <a:off x="7086600" y="6248400"/>
            <a:ext cx="1524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a:xfrm>
            <a:off x="38100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a:xfrm>
            <a:off x="2209800" y="6248400"/>
            <a:ext cx="12192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fld id="{E822E972-36CF-4A7C-9573-6680703EBDE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6EADB2-E049-45D2-B89D-F1927FABDEC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5DDBD6-F17F-4B93-8ED5-155057722C9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9C8598-1912-457E-BED9-7E79C9DCDDB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92FF24F-5437-43E0-B285-D47C8E3D68F5}"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7BFD442-5AE5-4044-A80F-AE33A49B44A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vi-VN"/>
          </a:p>
        </p:txBody>
      </p:sp>
      <p:sp>
        <p:nvSpPr>
          <p:cNvPr id="5" name="Rectangle 25"/>
          <p:cNvSpPr>
            <a:spLocks noGrp="1" noChangeArrowheads="1"/>
          </p:cNvSpPr>
          <p:nvPr>
            <p:ph type="ftr" sz="quarter" idx="11"/>
          </p:nvPr>
        </p:nvSpPr>
        <p:spPr>
          <a:ln/>
        </p:spPr>
        <p:txBody>
          <a:bodyPr/>
          <a:lstStyle>
            <a:lvl1pPr>
              <a:defRPr/>
            </a:lvl1pPr>
          </a:lstStyle>
          <a:p>
            <a:pPr>
              <a:defRPr/>
            </a:pPr>
            <a:endParaRPr lang="vi-VN"/>
          </a:p>
        </p:txBody>
      </p:sp>
      <p:sp>
        <p:nvSpPr>
          <p:cNvPr id="6" name="Rectangle 26"/>
          <p:cNvSpPr>
            <a:spLocks noGrp="1" noChangeArrowheads="1"/>
          </p:cNvSpPr>
          <p:nvPr>
            <p:ph type="sldNum" sz="quarter" idx="12"/>
          </p:nvPr>
        </p:nvSpPr>
        <p:spPr>
          <a:ln/>
        </p:spPr>
        <p:txBody>
          <a:bodyPr/>
          <a:lstStyle>
            <a:lvl1pPr>
              <a:defRPr/>
            </a:lvl1pPr>
          </a:lstStyle>
          <a:p>
            <a:pPr>
              <a:defRPr/>
            </a:pPr>
            <a:fld id="{52A45696-0D94-472E-860A-754C1561F84C}" type="slidenum">
              <a:rPr lang="vi-VN"/>
              <a:pPr>
                <a:defRPr/>
              </a:pPr>
              <a:t>‹#›</a:t>
            </a:fld>
            <a:endParaRPr lang="vi-V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D622F76-137C-4C76-A5C3-AC0D7F1C4EE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B2BB244-9CE5-48D1-A0BD-2399BE7BCB1D}"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31C476-F22C-4620-934C-EA0E65B8AE54}"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82C4DA-CFA4-4CD7-927F-6E6D4CD88BD9}"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98BC8E-05F1-4103-B487-83294336C1E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vi-VN"/>
          </a:p>
        </p:txBody>
      </p:sp>
      <p:sp>
        <p:nvSpPr>
          <p:cNvPr id="5" name="Rectangle 25"/>
          <p:cNvSpPr>
            <a:spLocks noGrp="1" noChangeArrowheads="1"/>
          </p:cNvSpPr>
          <p:nvPr>
            <p:ph type="ftr" sz="quarter" idx="11"/>
          </p:nvPr>
        </p:nvSpPr>
        <p:spPr>
          <a:ln/>
        </p:spPr>
        <p:txBody>
          <a:bodyPr/>
          <a:lstStyle>
            <a:lvl1pPr>
              <a:defRPr/>
            </a:lvl1pPr>
          </a:lstStyle>
          <a:p>
            <a:pPr>
              <a:defRPr/>
            </a:pPr>
            <a:endParaRPr lang="vi-VN"/>
          </a:p>
        </p:txBody>
      </p:sp>
      <p:sp>
        <p:nvSpPr>
          <p:cNvPr id="6" name="Rectangle 26"/>
          <p:cNvSpPr>
            <a:spLocks noGrp="1" noChangeArrowheads="1"/>
          </p:cNvSpPr>
          <p:nvPr>
            <p:ph type="sldNum" sz="quarter" idx="12"/>
          </p:nvPr>
        </p:nvSpPr>
        <p:spPr>
          <a:ln/>
        </p:spPr>
        <p:txBody>
          <a:bodyPr/>
          <a:lstStyle>
            <a:lvl1pPr>
              <a:defRPr/>
            </a:lvl1pPr>
          </a:lstStyle>
          <a:p>
            <a:pPr>
              <a:defRPr/>
            </a:pPr>
            <a:fld id="{3B9C600A-23C2-4734-AAB6-6ABF1A6A5FD2}" type="slidenum">
              <a:rPr lang="vi-VN"/>
              <a:pPr>
                <a:defRPr/>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vi-VN"/>
          </a:p>
        </p:txBody>
      </p:sp>
      <p:sp>
        <p:nvSpPr>
          <p:cNvPr id="6" name="Rectangle 25"/>
          <p:cNvSpPr>
            <a:spLocks noGrp="1" noChangeArrowheads="1"/>
          </p:cNvSpPr>
          <p:nvPr>
            <p:ph type="ftr" sz="quarter" idx="11"/>
          </p:nvPr>
        </p:nvSpPr>
        <p:spPr>
          <a:ln/>
        </p:spPr>
        <p:txBody>
          <a:bodyPr/>
          <a:lstStyle>
            <a:lvl1pPr>
              <a:defRPr/>
            </a:lvl1pPr>
          </a:lstStyle>
          <a:p>
            <a:pPr>
              <a:defRPr/>
            </a:pPr>
            <a:endParaRPr lang="vi-VN"/>
          </a:p>
        </p:txBody>
      </p:sp>
      <p:sp>
        <p:nvSpPr>
          <p:cNvPr id="7" name="Rectangle 26"/>
          <p:cNvSpPr>
            <a:spLocks noGrp="1" noChangeArrowheads="1"/>
          </p:cNvSpPr>
          <p:nvPr>
            <p:ph type="sldNum" sz="quarter" idx="12"/>
          </p:nvPr>
        </p:nvSpPr>
        <p:spPr>
          <a:ln/>
        </p:spPr>
        <p:txBody>
          <a:bodyPr/>
          <a:lstStyle>
            <a:lvl1pPr>
              <a:defRPr/>
            </a:lvl1pPr>
          </a:lstStyle>
          <a:p>
            <a:pPr>
              <a:defRPr/>
            </a:pPr>
            <a:fld id="{F5A9019F-B8FC-4658-B8A6-EFE1ECEC3F8F}" type="slidenum">
              <a:rPr lang="vi-VN"/>
              <a:pPr>
                <a:defRPr/>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vi-VN"/>
          </a:p>
        </p:txBody>
      </p:sp>
      <p:sp>
        <p:nvSpPr>
          <p:cNvPr id="8" name="Rectangle 25"/>
          <p:cNvSpPr>
            <a:spLocks noGrp="1" noChangeArrowheads="1"/>
          </p:cNvSpPr>
          <p:nvPr>
            <p:ph type="ftr" sz="quarter" idx="11"/>
          </p:nvPr>
        </p:nvSpPr>
        <p:spPr>
          <a:ln/>
        </p:spPr>
        <p:txBody>
          <a:bodyPr/>
          <a:lstStyle>
            <a:lvl1pPr>
              <a:defRPr/>
            </a:lvl1pPr>
          </a:lstStyle>
          <a:p>
            <a:pPr>
              <a:defRPr/>
            </a:pPr>
            <a:endParaRPr lang="vi-VN"/>
          </a:p>
        </p:txBody>
      </p:sp>
      <p:sp>
        <p:nvSpPr>
          <p:cNvPr id="9" name="Rectangle 26"/>
          <p:cNvSpPr>
            <a:spLocks noGrp="1" noChangeArrowheads="1"/>
          </p:cNvSpPr>
          <p:nvPr>
            <p:ph type="sldNum" sz="quarter" idx="12"/>
          </p:nvPr>
        </p:nvSpPr>
        <p:spPr>
          <a:ln/>
        </p:spPr>
        <p:txBody>
          <a:bodyPr/>
          <a:lstStyle>
            <a:lvl1pPr>
              <a:defRPr/>
            </a:lvl1pPr>
          </a:lstStyle>
          <a:p>
            <a:pPr>
              <a:defRPr/>
            </a:pPr>
            <a:fld id="{100A1FB7-0615-4B8B-B579-332F19211579}" type="slidenum">
              <a:rPr lang="vi-VN"/>
              <a:pPr>
                <a:defRPr/>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vi-VN"/>
          </a:p>
        </p:txBody>
      </p:sp>
      <p:sp>
        <p:nvSpPr>
          <p:cNvPr id="4" name="Rectangle 25"/>
          <p:cNvSpPr>
            <a:spLocks noGrp="1" noChangeArrowheads="1"/>
          </p:cNvSpPr>
          <p:nvPr>
            <p:ph type="ftr" sz="quarter" idx="11"/>
          </p:nvPr>
        </p:nvSpPr>
        <p:spPr>
          <a:ln/>
        </p:spPr>
        <p:txBody>
          <a:bodyPr/>
          <a:lstStyle>
            <a:lvl1pPr>
              <a:defRPr/>
            </a:lvl1pPr>
          </a:lstStyle>
          <a:p>
            <a:pPr>
              <a:defRPr/>
            </a:pPr>
            <a:endParaRPr lang="vi-VN"/>
          </a:p>
        </p:txBody>
      </p:sp>
      <p:sp>
        <p:nvSpPr>
          <p:cNvPr id="5" name="Rectangle 26"/>
          <p:cNvSpPr>
            <a:spLocks noGrp="1" noChangeArrowheads="1"/>
          </p:cNvSpPr>
          <p:nvPr>
            <p:ph type="sldNum" sz="quarter" idx="12"/>
          </p:nvPr>
        </p:nvSpPr>
        <p:spPr>
          <a:ln/>
        </p:spPr>
        <p:txBody>
          <a:bodyPr/>
          <a:lstStyle>
            <a:lvl1pPr>
              <a:defRPr/>
            </a:lvl1pPr>
          </a:lstStyle>
          <a:p>
            <a:pPr>
              <a:defRPr/>
            </a:pPr>
            <a:fld id="{343FC4B6-3CF1-442A-A92C-4618A961D8C7}" type="slidenum">
              <a:rPr lang="vi-VN"/>
              <a:pPr>
                <a:defRPr/>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vi-VN"/>
          </a:p>
        </p:txBody>
      </p:sp>
      <p:sp>
        <p:nvSpPr>
          <p:cNvPr id="3" name="Rectangle 25"/>
          <p:cNvSpPr>
            <a:spLocks noGrp="1" noChangeArrowheads="1"/>
          </p:cNvSpPr>
          <p:nvPr>
            <p:ph type="ftr" sz="quarter" idx="11"/>
          </p:nvPr>
        </p:nvSpPr>
        <p:spPr>
          <a:ln/>
        </p:spPr>
        <p:txBody>
          <a:bodyPr/>
          <a:lstStyle>
            <a:lvl1pPr>
              <a:defRPr/>
            </a:lvl1pPr>
          </a:lstStyle>
          <a:p>
            <a:pPr>
              <a:defRPr/>
            </a:pPr>
            <a:endParaRPr lang="vi-VN"/>
          </a:p>
        </p:txBody>
      </p:sp>
      <p:sp>
        <p:nvSpPr>
          <p:cNvPr id="4" name="Rectangle 26"/>
          <p:cNvSpPr>
            <a:spLocks noGrp="1" noChangeArrowheads="1"/>
          </p:cNvSpPr>
          <p:nvPr>
            <p:ph type="sldNum" sz="quarter" idx="12"/>
          </p:nvPr>
        </p:nvSpPr>
        <p:spPr>
          <a:ln/>
        </p:spPr>
        <p:txBody>
          <a:bodyPr/>
          <a:lstStyle>
            <a:lvl1pPr>
              <a:defRPr/>
            </a:lvl1pPr>
          </a:lstStyle>
          <a:p>
            <a:pPr>
              <a:defRPr/>
            </a:pPr>
            <a:fld id="{2EDE4C91-FCE9-4B64-A69C-BB40D67AF1FD}" type="slidenum">
              <a:rPr lang="vi-VN"/>
              <a:pPr>
                <a:defRPr/>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vi-VN"/>
          </a:p>
        </p:txBody>
      </p:sp>
      <p:sp>
        <p:nvSpPr>
          <p:cNvPr id="6" name="Rectangle 25"/>
          <p:cNvSpPr>
            <a:spLocks noGrp="1" noChangeArrowheads="1"/>
          </p:cNvSpPr>
          <p:nvPr>
            <p:ph type="ftr" sz="quarter" idx="11"/>
          </p:nvPr>
        </p:nvSpPr>
        <p:spPr>
          <a:ln/>
        </p:spPr>
        <p:txBody>
          <a:bodyPr/>
          <a:lstStyle>
            <a:lvl1pPr>
              <a:defRPr/>
            </a:lvl1pPr>
          </a:lstStyle>
          <a:p>
            <a:pPr>
              <a:defRPr/>
            </a:pPr>
            <a:endParaRPr lang="vi-VN"/>
          </a:p>
        </p:txBody>
      </p:sp>
      <p:sp>
        <p:nvSpPr>
          <p:cNvPr id="7" name="Rectangle 26"/>
          <p:cNvSpPr>
            <a:spLocks noGrp="1" noChangeArrowheads="1"/>
          </p:cNvSpPr>
          <p:nvPr>
            <p:ph type="sldNum" sz="quarter" idx="12"/>
          </p:nvPr>
        </p:nvSpPr>
        <p:spPr>
          <a:ln/>
        </p:spPr>
        <p:txBody>
          <a:bodyPr/>
          <a:lstStyle>
            <a:lvl1pPr>
              <a:defRPr/>
            </a:lvl1pPr>
          </a:lstStyle>
          <a:p>
            <a:pPr>
              <a:defRPr/>
            </a:pPr>
            <a:fld id="{43101E64-4F8B-4586-ACCF-F1F67E3C6799}" type="slidenum">
              <a:rPr lang="vi-VN"/>
              <a:pPr>
                <a:defRPr/>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vi-VN"/>
          </a:p>
        </p:txBody>
      </p:sp>
      <p:sp>
        <p:nvSpPr>
          <p:cNvPr id="6" name="Rectangle 25"/>
          <p:cNvSpPr>
            <a:spLocks noGrp="1" noChangeArrowheads="1"/>
          </p:cNvSpPr>
          <p:nvPr>
            <p:ph type="ftr" sz="quarter" idx="11"/>
          </p:nvPr>
        </p:nvSpPr>
        <p:spPr>
          <a:ln/>
        </p:spPr>
        <p:txBody>
          <a:bodyPr/>
          <a:lstStyle>
            <a:lvl1pPr>
              <a:defRPr/>
            </a:lvl1pPr>
          </a:lstStyle>
          <a:p>
            <a:pPr>
              <a:defRPr/>
            </a:pPr>
            <a:endParaRPr lang="vi-VN"/>
          </a:p>
        </p:txBody>
      </p:sp>
      <p:sp>
        <p:nvSpPr>
          <p:cNvPr id="7" name="Rectangle 26"/>
          <p:cNvSpPr>
            <a:spLocks noGrp="1" noChangeArrowheads="1"/>
          </p:cNvSpPr>
          <p:nvPr>
            <p:ph type="sldNum" sz="quarter" idx="12"/>
          </p:nvPr>
        </p:nvSpPr>
        <p:spPr>
          <a:ln/>
        </p:spPr>
        <p:txBody>
          <a:bodyPr/>
          <a:lstStyle>
            <a:lvl1pPr>
              <a:defRPr/>
            </a:lvl1pPr>
          </a:lstStyle>
          <a:p>
            <a:pPr>
              <a:defRPr/>
            </a:pPr>
            <a:fld id="{E1084069-68D4-4818-AFDC-E7D625456D75}" type="slidenum">
              <a:rPr lang="vi-VN"/>
              <a:pPr>
                <a:defRPr/>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5760 w 6027"/>
                <a:gd name="T1" fmla="*/ 1248 h 2296"/>
                <a:gd name="T2" fmla="*/ 0 w 6027"/>
                <a:gd name="T3" fmla="*/ 1248 h 2296"/>
                <a:gd name="T4" fmla="*/ 0 w 6027"/>
                <a:gd name="T5" fmla="*/ 0 h 2296"/>
                <a:gd name="T6" fmla="*/ 5760 w 6027"/>
                <a:gd name="T7" fmla="*/ 0 h 2296"/>
                <a:gd name="T8" fmla="*/ 5760 w 6027"/>
                <a:gd name="T9" fmla="*/ 1248 h 2296"/>
                <a:gd name="T10" fmla="*/ 5760 w 6027"/>
                <a:gd name="T11" fmla="*/ 124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18436"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1027" name="Freeform 5"/>
          <p:cNvSpPr>
            <a:spLocks/>
          </p:cNvSpPr>
          <p:nvPr/>
        </p:nvSpPr>
        <p:spPr bwMode="hidden">
          <a:xfrm>
            <a:off x="6248400" y="6262688"/>
            <a:ext cx="2895600" cy="609600"/>
          </a:xfrm>
          <a:custGeom>
            <a:avLst/>
            <a:gdLst>
              <a:gd name="T0" fmla="*/ 2895600 w 5748"/>
              <a:gd name="T1" fmla="*/ 609600 h 246"/>
              <a:gd name="T2" fmla="*/ 0 w 5748"/>
              <a:gd name="T3" fmla="*/ 609600 h 246"/>
              <a:gd name="T4" fmla="*/ 0 w 5748"/>
              <a:gd name="T5" fmla="*/ 0 h 246"/>
              <a:gd name="T6" fmla="*/ 2895600 w 5748"/>
              <a:gd name="T7" fmla="*/ 0 h 246"/>
              <a:gd name="T8" fmla="*/ 2895600 w 5748"/>
              <a:gd name="T9" fmla="*/ 609600 h 246"/>
              <a:gd name="T10" fmla="*/ 2895600 w 5748"/>
              <a:gd name="T11" fmla="*/ 609600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b="0" i="0" u="none"/>
          </a:p>
        </p:txBody>
      </p:sp>
      <p:grpSp>
        <p:nvGrpSpPr>
          <p:cNvPr id="1028" name="Group 6"/>
          <p:cNvGrpSpPr>
            <a:grpSpLocks/>
          </p:cNvGrpSpPr>
          <p:nvPr/>
        </p:nvGrpSpPr>
        <p:grpSpPr bwMode="auto">
          <a:xfrm>
            <a:off x="0" y="6019800"/>
            <a:ext cx="7848600" cy="857250"/>
            <a:chOff x="0" y="3792"/>
            <a:chExt cx="4944" cy="540"/>
          </a:xfrm>
        </p:grpSpPr>
        <p:sp>
          <p:nvSpPr>
            <p:cNvPr id="18439"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en-US"/>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20 h 353"/>
                  <a:gd name="T4" fmla="*/ 24 w 186"/>
                  <a:gd name="T5" fmla="*/ 34 h 353"/>
                  <a:gd name="T6" fmla="*/ 18 w 186"/>
                  <a:gd name="T7" fmla="*/ 74 h 353"/>
                  <a:gd name="T8" fmla="*/ 42 w 186"/>
                  <a:gd name="T9" fmla="*/ 128 h 353"/>
                  <a:gd name="T10" fmla="*/ 48 w 186"/>
                  <a:gd name="T11" fmla="*/ 181 h 353"/>
                  <a:gd name="T12" fmla="*/ 0 w 186"/>
                  <a:gd name="T13" fmla="*/ 395 h 353"/>
                  <a:gd name="T14" fmla="*/ 54 w 186"/>
                  <a:gd name="T15" fmla="*/ 261 h 353"/>
                  <a:gd name="T16" fmla="*/ 84 w 186"/>
                  <a:gd name="T17" fmla="*/ 242 h 353"/>
                  <a:gd name="T18" fmla="*/ 126 w 186"/>
                  <a:gd name="T19" fmla="*/ 141 h 353"/>
                  <a:gd name="T20" fmla="*/ 144 w 186"/>
                  <a:gd name="T21" fmla="*/ 134 h 353"/>
                  <a:gd name="T22" fmla="*/ 144 w 186"/>
                  <a:gd name="T23" fmla="*/ 101 h 353"/>
                  <a:gd name="T24" fmla="*/ 186 w 186"/>
                  <a:gd name="T25" fmla="*/ 74 h 353"/>
                  <a:gd name="T26" fmla="*/ 162 w 186"/>
                  <a:gd name="T27" fmla="*/ 6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endParaRPr lang="en-US"/>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endParaRPr lang="en-US"/>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7 h 66"/>
                  <a:gd name="T8" fmla="*/ 6 w 155"/>
                  <a:gd name="T9" fmla="*/ 20 h 66"/>
                  <a:gd name="T10" fmla="*/ 0 w 155"/>
                  <a:gd name="T11" fmla="*/ 27 h 66"/>
                  <a:gd name="T12" fmla="*/ 78 w 155"/>
                  <a:gd name="T13" fmla="*/ 67 h 66"/>
                  <a:gd name="T14" fmla="*/ 96 w 155"/>
                  <a:gd name="T15" fmla="*/ 47 h 66"/>
                  <a:gd name="T16" fmla="*/ 155 w 155"/>
                  <a:gd name="T17" fmla="*/ 74 h 66"/>
                  <a:gd name="T18" fmla="*/ 126 w 155"/>
                  <a:gd name="T19" fmla="*/ 27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endParaRPr lang="en-US"/>
              </a:p>
            </p:txBody>
          </p:sp>
          <p:sp>
            <p:nvSpPr>
              <p:cNvPr id="1048" name="Freeform 13"/>
              <p:cNvSpPr>
                <a:spLocks/>
              </p:cNvSpPr>
              <p:nvPr userDrawn="1"/>
            </p:nvSpPr>
            <p:spPr bwMode="ltGray">
              <a:xfrm>
                <a:off x="2486" y="3859"/>
                <a:ext cx="42" cy="81"/>
              </a:xfrm>
              <a:custGeom>
                <a:avLst/>
                <a:gdLst>
                  <a:gd name="T0" fmla="*/ 6 w 42"/>
                  <a:gd name="T1" fmla="*/ 41 h 72"/>
                  <a:gd name="T2" fmla="*/ 0 w 42"/>
                  <a:gd name="T3" fmla="*/ 20 h 72"/>
                  <a:gd name="T4" fmla="*/ 12 w 42"/>
                  <a:gd name="T5" fmla="*/ 7 h 72"/>
                  <a:gd name="T6" fmla="*/ 0 w 42"/>
                  <a:gd name="T7" fmla="*/ 7 h 72"/>
                  <a:gd name="T8" fmla="*/ 12 w 42"/>
                  <a:gd name="T9" fmla="*/ 7 h 72"/>
                  <a:gd name="T10" fmla="*/ 24 w 42"/>
                  <a:gd name="T11" fmla="*/ 7 h 72"/>
                  <a:gd name="T12" fmla="*/ 36 w 42"/>
                  <a:gd name="T13" fmla="*/ 7 h 72"/>
                  <a:gd name="T14" fmla="*/ 42 w 42"/>
                  <a:gd name="T15" fmla="*/ 0 h 72"/>
                  <a:gd name="T16" fmla="*/ 30 w 42"/>
                  <a:gd name="T17" fmla="*/ 20 h 72"/>
                  <a:gd name="T18" fmla="*/ 42 w 42"/>
                  <a:gd name="T19" fmla="*/ 54 h 72"/>
                  <a:gd name="T20" fmla="*/ 12 w 42"/>
                  <a:gd name="T21" fmla="*/ 81 h 72"/>
                  <a:gd name="T22" fmla="*/ 6 w 42"/>
                  <a:gd name="T23" fmla="*/ 41 h 72"/>
                  <a:gd name="T24" fmla="*/ 6 w 42"/>
                  <a:gd name="T25" fmla="*/ 4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endParaRPr lang="en-US"/>
              </a:p>
            </p:txBody>
          </p:sp>
        </p:grpSp>
        <p:sp>
          <p:nvSpPr>
            <p:cNvPr id="18446"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1 h 287"/>
                <a:gd name="T4" fmla="*/ 66 w 365"/>
                <a:gd name="T5" fmla="*/ 110 h 287"/>
                <a:gd name="T6" fmla="*/ 143 w 365"/>
                <a:gd name="T7" fmla="*/ 183 h 287"/>
                <a:gd name="T8" fmla="*/ 191 w 365"/>
                <a:gd name="T9" fmla="*/ 170 h 287"/>
                <a:gd name="T10" fmla="*/ 341 w 365"/>
                <a:gd name="T11" fmla="*/ 291 h 287"/>
                <a:gd name="T12" fmla="*/ 305 w 365"/>
                <a:gd name="T13" fmla="*/ 176 h 287"/>
                <a:gd name="T14" fmla="*/ 365 w 365"/>
                <a:gd name="T15" fmla="*/ 134 h 287"/>
                <a:gd name="T16" fmla="*/ 359 w 365"/>
                <a:gd name="T17" fmla="*/ 128 h 287"/>
                <a:gd name="T18" fmla="*/ 335 w 365"/>
                <a:gd name="T19" fmla="*/ 116 h 287"/>
                <a:gd name="T20" fmla="*/ 299 w 365"/>
                <a:gd name="T21" fmla="*/ 91 h 287"/>
                <a:gd name="T22" fmla="*/ 257 w 365"/>
                <a:gd name="T23" fmla="*/ 73 h 287"/>
                <a:gd name="T24" fmla="*/ 215 w 365"/>
                <a:gd name="T25" fmla="*/ 55 h 287"/>
                <a:gd name="T26" fmla="*/ 173 w 365"/>
                <a:gd name="T27" fmla="*/ 37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endParaRPr lang="en-US"/>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endParaRPr lang="en-US"/>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1 h 60"/>
                <a:gd name="T16" fmla="*/ 65 w 71"/>
                <a:gd name="T17" fmla="*/ 43 h 60"/>
                <a:gd name="T18" fmla="*/ 71 w 71"/>
                <a:gd name="T19" fmla="*/ 55 h 60"/>
                <a:gd name="T20" fmla="*/ 71 w 71"/>
                <a:gd name="T21" fmla="*/ 61 h 60"/>
                <a:gd name="T22" fmla="*/ 59 w 71"/>
                <a:gd name="T23" fmla="*/ 55 h 60"/>
                <a:gd name="T24" fmla="*/ 47 w 71"/>
                <a:gd name="T25" fmla="*/ 43 h 60"/>
                <a:gd name="T26" fmla="*/ 23 w 71"/>
                <a:gd name="T27" fmla="*/ 31 h 60"/>
                <a:gd name="T28" fmla="*/ 23 w 71"/>
                <a:gd name="T29" fmla="*/ 37 h 60"/>
                <a:gd name="T30" fmla="*/ 18 w 71"/>
                <a:gd name="T31" fmla="*/ 43 h 60"/>
                <a:gd name="T32" fmla="*/ 12 w 71"/>
                <a:gd name="T33" fmla="*/ 49 h 60"/>
                <a:gd name="T34" fmla="*/ 6 w 71"/>
                <a:gd name="T35" fmla="*/ 49 h 60"/>
                <a:gd name="T36" fmla="*/ 6 w 71"/>
                <a:gd name="T37" fmla="*/ 49 h 60"/>
                <a:gd name="T38" fmla="*/ 6 w 71"/>
                <a:gd name="T39" fmla="*/ 37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endParaRPr lang="en-US"/>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5 h 162"/>
                <a:gd name="T10" fmla="*/ 96 w 161"/>
                <a:gd name="T11" fmla="*/ 61 h 162"/>
                <a:gd name="T12" fmla="*/ 102 w 161"/>
                <a:gd name="T13" fmla="*/ 73 h 162"/>
                <a:gd name="T14" fmla="*/ 108 w 161"/>
                <a:gd name="T15" fmla="*/ 85 h 162"/>
                <a:gd name="T16" fmla="*/ 120 w 161"/>
                <a:gd name="T17" fmla="*/ 97 h 162"/>
                <a:gd name="T18" fmla="*/ 143 w 161"/>
                <a:gd name="T19" fmla="*/ 115 h 162"/>
                <a:gd name="T20" fmla="*/ 155 w 161"/>
                <a:gd name="T21" fmla="*/ 140 h 162"/>
                <a:gd name="T22" fmla="*/ 161 w 161"/>
                <a:gd name="T23" fmla="*/ 158 h 162"/>
                <a:gd name="T24" fmla="*/ 161 w 161"/>
                <a:gd name="T25" fmla="*/ 164 h 162"/>
                <a:gd name="T26" fmla="*/ 96 w 161"/>
                <a:gd name="T27" fmla="*/ 103 h 162"/>
                <a:gd name="T28" fmla="*/ 30 w 161"/>
                <a:gd name="T29" fmla="*/ 55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endParaRPr lang="en-US"/>
            </a:p>
          </p:txBody>
        </p:sp>
        <p:sp>
          <p:nvSpPr>
            <p:cNvPr id="1039" name="Freeform 20"/>
            <p:cNvSpPr>
              <a:spLocks/>
            </p:cNvSpPr>
            <p:nvPr/>
          </p:nvSpPr>
          <p:spPr bwMode="auto">
            <a:xfrm>
              <a:off x="706" y="3854"/>
              <a:ext cx="59" cy="61"/>
            </a:xfrm>
            <a:custGeom>
              <a:avLst/>
              <a:gdLst>
                <a:gd name="T0" fmla="*/ 59 w 59"/>
                <a:gd name="T1" fmla="*/ 6 h 60"/>
                <a:gd name="T2" fmla="*/ 41 w 59"/>
                <a:gd name="T3" fmla="*/ 31 h 60"/>
                <a:gd name="T4" fmla="*/ 41 w 59"/>
                <a:gd name="T5" fmla="*/ 37 h 60"/>
                <a:gd name="T6" fmla="*/ 47 w 59"/>
                <a:gd name="T7" fmla="*/ 43 h 60"/>
                <a:gd name="T8" fmla="*/ 53 w 59"/>
                <a:gd name="T9" fmla="*/ 55 h 60"/>
                <a:gd name="T10" fmla="*/ 53 w 59"/>
                <a:gd name="T11" fmla="*/ 61 h 60"/>
                <a:gd name="T12" fmla="*/ 47 w 59"/>
                <a:gd name="T13" fmla="*/ 55 h 60"/>
                <a:gd name="T14" fmla="*/ 35 w 59"/>
                <a:gd name="T15" fmla="*/ 49 h 60"/>
                <a:gd name="T16" fmla="*/ 23 w 59"/>
                <a:gd name="T17" fmla="*/ 37 h 60"/>
                <a:gd name="T18" fmla="*/ 17 w 59"/>
                <a:gd name="T19" fmla="*/ 31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endParaRPr lang="en-US"/>
            </a:p>
          </p:txBody>
        </p:sp>
        <p:sp>
          <p:nvSpPr>
            <p:cNvPr id="1040" name="Freeform 21"/>
            <p:cNvSpPr>
              <a:spLocks/>
            </p:cNvSpPr>
            <p:nvPr/>
          </p:nvSpPr>
          <p:spPr bwMode="auto">
            <a:xfrm>
              <a:off x="395" y="3811"/>
              <a:ext cx="245" cy="207"/>
            </a:xfrm>
            <a:custGeom>
              <a:avLst/>
              <a:gdLst>
                <a:gd name="T0" fmla="*/ 233 w 245"/>
                <a:gd name="T1" fmla="*/ 37 h 204"/>
                <a:gd name="T2" fmla="*/ 245 w 245"/>
                <a:gd name="T3" fmla="*/ 43 h 204"/>
                <a:gd name="T4" fmla="*/ 209 w 245"/>
                <a:gd name="T5" fmla="*/ 85 h 204"/>
                <a:gd name="T6" fmla="*/ 143 w 245"/>
                <a:gd name="T7" fmla="*/ 134 h 204"/>
                <a:gd name="T8" fmla="*/ 167 w 245"/>
                <a:gd name="T9" fmla="*/ 158 h 204"/>
                <a:gd name="T10" fmla="*/ 179 w 245"/>
                <a:gd name="T11" fmla="*/ 207 h 204"/>
                <a:gd name="T12" fmla="*/ 77 w 245"/>
                <a:gd name="T13" fmla="*/ 134 h 204"/>
                <a:gd name="T14" fmla="*/ 47 w 245"/>
                <a:gd name="T15" fmla="*/ 85 h 204"/>
                <a:gd name="T16" fmla="*/ 89 w 245"/>
                <a:gd name="T17" fmla="*/ 67 h 204"/>
                <a:gd name="T18" fmla="*/ 59 w 245"/>
                <a:gd name="T19" fmla="*/ 37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7 h 204"/>
                <a:gd name="T50" fmla="*/ 233 w 245"/>
                <a:gd name="T51" fmla="*/ 37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endParaRPr lang="en-US"/>
            </a:p>
          </p:txBody>
        </p:sp>
      </p:grpSp>
      <p:sp>
        <p:nvSpPr>
          <p:cNvPr id="18454" name="Rectangle 2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vi-VN" smtClean="0"/>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p>
        </p:txBody>
      </p:sp>
      <p:sp>
        <p:nvSpPr>
          <p:cNvPr id="18456" name="Rectangle 2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vi-VN"/>
          </a:p>
        </p:txBody>
      </p:sp>
      <p:sp>
        <p:nvSpPr>
          <p:cNvPr id="18457" name="Rectangle 2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vi-VN"/>
          </a:p>
        </p:txBody>
      </p:sp>
      <p:sp>
        <p:nvSpPr>
          <p:cNvPr id="18458" name="Rectangle 2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A10F98F1-738D-4298-AA7C-2F7E0AF13790}" type="slidenum">
              <a:rPr lang="vi-VN"/>
              <a:pPr>
                <a:defRPr/>
              </a:pPr>
              <a:t>‹#›</a:t>
            </a:fld>
            <a:endParaRPr lang="vi-VN"/>
          </a:p>
        </p:txBody>
      </p:sp>
    </p:spTree>
  </p:cSld>
  <p:clrMap bg1="dk2" tx1="lt1" bg2="dk1" tx2="lt2" accent1="accent1" accent2="accent2" accent3="accent3" accent4="accent4" accent5="accent5" accent6="accent6" hlink="hlink" folHlink="folHlink"/>
  <p:sldLayoutIdLst>
    <p:sldLayoutId id="214748369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iming>
    <p:tnLst>
      <p:par>
        <p:cTn id="1" dur="indefinite" restart="never" nodeType="tmRoot"/>
      </p:par>
    </p:tnLst>
  </p:timing>
  <p:txStyles>
    <p:titleStyle>
      <a:lvl1pPr algn="ctr" rtl="0" eaLnBrk="0" fontAlgn="base" hangingPunct="0">
        <a:spcBef>
          <a:spcPct val="0"/>
        </a:spcBef>
        <a:spcAft>
          <a:spcPct val="0"/>
        </a:spcAft>
        <a:defRPr sz="4400" b="0" i="0" u="none">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8852"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atin typeface="+mn-lt"/>
              </a:defRPr>
            </a:lvl1pPr>
          </a:lstStyle>
          <a:p>
            <a:pPr>
              <a:defRPr/>
            </a:pPr>
            <a:endParaRPr lang="en-US"/>
          </a:p>
        </p:txBody>
      </p:sp>
      <p:sp>
        <p:nvSpPr>
          <p:cNvPr id="78853"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atin typeface="+mn-lt"/>
              </a:defRPr>
            </a:lvl1pPr>
          </a:lstStyle>
          <a:p>
            <a:pPr>
              <a:defRPr/>
            </a:pPr>
            <a:endParaRPr lang="en-US"/>
          </a:p>
        </p:txBody>
      </p:sp>
      <p:sp>
        <p:nvSpPr>
          <p:cNvPr id="78854"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fld id="{FE162138-FCA2-4B58-9A87-071A11ACE799}" type="slidenum">
              <a:rPr lang="en-US"/>
              <a:pPr>
                <a:defRPr/>
              </a:pPr>
              <a:t>‹#›</a:t>
            </a:fld>
            <a:endParaRPr lang="en-US"/>
          </a:p>
        </p:txBody>
      </p:sp>
      <p:sp>
        <p:nvSpPr>
          <p:cNvPr id="2055"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endParaRPr lang="en-US"/>
          </a:p>
        </p:txBody>
      </p:sp>
      <p:sp>
        <p:nvSpPr>
          <p:cNvPr id="2056"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a:endParaRPr lang="en-US" sz="2400"/>
          </a:p>
        </p:txBody>
      </p:sp>
      <p:sp>
        <p:nvSpPr>
          <p:cNvPr id="2057"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a:endParaRPr lang="en-US" sz="2400"/>
          </a:p>
        </p:txBody>
      </p:sp>
      <p:sp>
        <p:nvSpPr>
          <p:cNvPr id="2058"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a:endParaRPr lang="en-US" sz="2400"/>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slide" Target="slide17.xml"/><Relationship Id="rId13"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0.png"/><Relationship Id="rId12" Type="http://schemas.openxmlformats.org/officeDocument/2006/relationships/slide" Target="slide14.xml"/><Relationship Id="rId2" Type="http://schemas.openxmlformats.org/officeDocument/2006/relationships/slide" Target="slide12.xml"/><Relationship Id="rId16" Type="http://schemas.openxmlformats.org/officeDocument/2006/relationships/image" Target="http://www.vietnamtourism.com/connect/viewanh_t.asp?fileid=2730" TargetMode="External"/><Relationship Id="rId1" Type="http://schemas.openxmlformats.org/officeDocument/2006/relationships/slideLayout" Target="../slideLayouts/slideLayout13.xml"/><Relationship Id="rId6" Type="http://schemas.openxmlformats.org/officeDocument/2006/relationships/slide" Target="slide15.xml"/><Relationship Id="rId11" Type="http://schemas.openxmlformats.org/officeDocument/2006/relationships/image" Target="../media/image12.jpeg"/><Relationship Id="rId5" Type="http://schemas.openxmlformats.org/officeDocument/2006/relationships/image" Target="../media/image9.jpeg"/><Relationship Id="rId15" Type="http://schemas.openxmlformats.org/officeDocument/2006/relationships/image" Target="../media/image14.jpeg"/><Relationship Id="rId10" Type="http://schemas.openxmlformats.org/officeDocument/2006/relationships/slide" Target="slide18.xml"/><Relationship Id="rId4" Type="http://schemas.openxmlformats.org/officeDocument/2006/relationships/slide" Target="slide13.xml"/><Relationship Id="rId9" Type="http://schemas.openxmlformats.org/officeDocument/2006/relationships/image" Target="../media/image11.png"/><Relationship Id="rId14" Type="http://schemas.openxmlformats.org/officeDocument/2006/relationships/slide" Target="slide16.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slide" Target="slide10.xml"/><Relationship Id="rId7" Type="http://schemas.openxmlformats.org/officeDocument/2006/relationships/image" Target="http://www.vietnamtourism.com/connect/viewanh_t.asp?fileid=2725" TargetMode="External"/><Relationship Id="rId2" Type="http://schemas.openxmlformats.org/officeDocument/2006/relationships/image" Target="../media/image15.png"/><Relationship Id="rId1" Type="http://schemas.openxmlformats.org/officeDocument/2006/relationships/slideLayout" Target="../slideLayouts/slideLayout12.xml"/><Relationship Id="rId6" Type="http://schemas.openxmlformats.org/officeDocument/2006/relationships/image" Target="../media/image16.jpeg"/><Relationship Id="rId5" Type="http://schemas.openxmlformats.org/officeDocument/2006/relationships/slide" Target="slide14.xml"/><Relationship Id="rId4" Type="http://schemas.openxmlformats.org/officeDocument/2006/relationships/image" Target="../media/image8.jpeg"/><Relationship Id="rId9" Type="http://schemas.openxmlformats.org/officeDocument/2006/relationships/image" Target="http://huefestival.com/danhlam/danhlam/danhlam/honchen.jpg" TargetMode="Externa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9.jpeg"/><Relationship Id="rId1" Type="http://schemas.openxmlformats.org/officeDocument/2006/relationships/slideLayout" Target="../slideLayouts/slideLayout1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7" Type="http://schemas.openxmlformats.org/officeDocument/2006/relationships/image" Target="http://www.vietnamtourism.com/connect/viewanh_t.asp?fileid=2707" TargetMode="External"/><Relationship Id="rId2" Type="http://schemas.openxmlformats.org/officeDocument/2006/relationships/slide" Target="slide10.xml"/><Relationship Id="rId1" Type="http://schemas.openxmlformats.org/officeDocument/2006/relationships/slideLayout" Target="../slideLayouts/slideLayout4.xml"/><Relationship Id="rId6" Type="http://schemas.openxmlformats.org/officeDocument/2006/relationships/image" Target="../media/image23.jpeg"/><Relationship Id="rId5" Type="http://schemas.openxmlformats.org/officeDocument/2006/relationships/image" Target="http://www.vietnamtourism.com/connect/viewanh_t.asp?fileid=2709" TargetMode="External"/><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24.jpeg"/><Relationship Id="rId1" Type="http://schemas.openxmlformats.org/officeDocument/2006/relationships/slideLayout" Target="../slideLayouts/slideLayout4.xml"/><Relationship Id="rId5" Type="http://schemas.openxmlformats.org/officeDocument/2006/relationships/image" Target="../media/image25.jpe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 Target="slide10.xml"/><Relationship Id="rId1" Type="http://schemas.openxmlformats.org/officeDocument/2006/relationships/slideLayout" Target="../slideLayouts/slideLayout4.xml"/><Relationship Id="rId6" Type="http://schemas.openxmlformats.org/officeDocument/2006/relationships/image" Target="http://www.vietnamtourism.com/connect/viewanh_t.asp?fileid=2731" TargetMode="External"/><Relationship Id="rId5" Type="http://schemas.openxmlformats.org/officeDocument/2006/relationships/image" Target="../media/image26.jpeg"/><Relationship Id="rId4" Type="http://schemas.openxmlformats.org/officeDocument/2006/relationships/image" Target="http://www.vietnamtourism.com/connect/viewanh_t.asp?fileid=2730"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29.jpeg"/><Relationship Id="rId13" Type="http://schemas.openxmlformats.org/officeDocument/2006/relationships/image" Target="../media/image31.jpeg"/><Relationship Id="rId3" Type="http://schemas.openxmlformats.org/officeDocument/2006/relationships/slide" Target="slide17.xml"/><Relationship Id="rId7" Type="http://schemas.openxmlformats.org/officeDocument/2006/relationships/image" Target="http://www.vietnamtourism.com/connect/viewanh_t.asp?fileid=3105" TargetMode="External"/><Relationship Id="rId12" Type="http://schemas.openxmlformats.org/officeDocument/2006/relationships/image" Target="http://www.vietnamtourism.com/connect/viewanh_t.asp?fileid=2692" TargetMode="External"/><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28.jpeg"/><Relationship Id="rId11" Type="http://schemas.openxmlformats.org/officeDocument/2006/relationships/image" Target="../media/image30.jpeg"/><Relationship Id="rId5" Type="http://schemas.openxmlformats.org/officeDocument/2006/relationships/image" Target="http://www.vietnamtourism.com/connect/viewanh_t.asp?fileid=3104" TargetMode="External"/><Relationship Id="rId10" Type="http://schemas.openxmlformats.org/officeDocument/2006/relationships/slide" Target="slide10.xml"/><Relationship Id="rId4" Type="http://schemas.openxmlformats.org/officeDocument/2006/relationships/image" Target="../media/image27.jpeg"/><Relationship Id="rId9" Type="http://schemas.openxmlformats.org/officeDocument/2006/relationships/image" Target="http://www.vietnamtourism.com/connect/viewanh_t.asp?fileid=3107" TargetMode="External"/><Relationship Id="rId14" Type="http://schemas.openxmlformats.org/officeDocument/2006/relationships/image" Target="http://www.vietnamtourism.com/connect/viewanh_t.asp?fileid=2693"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20.xml"/><Relationship Id="rId1" Type="http://schemas.openxmlformats.org/officeDocument/2006/relationships/slideLayout" Target="../slideLayouts/slideLayout2.xml"/><Relationship Id="rId4" Type="http://schemas.openxmlformats.org/officeDocument/2006/relationships/slide" Target="slide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hyperlink" Target="http://www.vietnamtourism.com/Hue/v_pages/tn_langco.htm" TargetMode="External"/><Relationship Id="rId13" Type="http://schemas.openxmlformats.org/officeDocument/2006/relationships/hyperlink" Target="http://www.vietnamtourism.com/Hue/v_pages/c_tudam.htm" TargetMode="External"/><Relationship Id="rId18" Type="http://schemas.openxmlformats.org/officeDocument/2006/relationships/hyperlink" Target="http://www.vietnamtourism.com/Hue/v_pages/kt_dienhonchen.htm" TargetMode="External"/><Relationship Id="rId3" Type="http://schemas.openxmlformats.org/officeDocument/2006/relationships/hyperlink" Target="http://www.vietnamtourism.com/Hue/v_pages/tn_ngubinh.htm" TargetMode="External"/><Relationship Id="rId21" Type="http://schemas.openxmlformats.org/officeDocument/2006/relationships/hyperlink" Target="http://www.vietnamtourism.com/Hue/v_pages/kt_bienducthienan.htm" TargetMode="External"/><Relationship Id="rId7" Type="http://schemas.openxmlformats.org/officeDocument/2006/relationships/hyperlink" Target="http://www.vietnamtourism.com/Hue/v_pages/tn_thuanan.htm" TargetMode="External"/><Relationship Id="rId12" Type="http://schemas.openxmlformats.org/officeDocument/2006/relationships/hyperlink" Target="http://www.vietnamtourism.com/Hue/v_pages/c_dieude.htm" TargetMode="External"/><Relationship Id="rId17" Type="http://schemas.openxmlformats.org/officeDocument/2006/relationships/hyperlink" Target="http://www.vietnamtourism.com/Hue/v_pages/kt_vanmieu.htm" TargetMode="External"/><Relationship Id="rId2" Type="http://schemas.openxmlformats.org/officeDocument/2006/relationships/slide" Target="slide19.xml"/><Relationship Id="rId16" Type="http://schemas.openxmlformats.org/officeDocument/2006/relationships/hyperlink" Target="http://www.vietnamtourism.com/Hue/v_pages/c_toaphucam.htm" TargetMode="External"/><Relationship Id="rId20" Type="http://schemas.openxmlformats.org/officeDocument/2006/relationships/hyperlink" Target="http://www.vietnamtourism.com/Hue/v_pages/kt_quochochue.htm" TargetMode="External"/><Relationship Id="rId1" Type="http://schemas.openxmlformats.org/officeDocument/2006/relationships/slideLayout" Target="../slideLayouts/slideLayout2.xml"/><Relationship Id="rId6" Type="http://schemas.openxmlformats.org/officeDocument/2006/relationships/hyperlink" Target="http://www.vietnamtourism.com/Hue/v_pages/tn_huonggiang.htm" TargetMode="External"/><Relationship Id="rId11" Type="http://schemas.openxmlformats.org/officeDocument/2006/relationships/hyperlink" Target="http://www.vietnamtourism.com/Hue/v_pages/c_thienmu.htm" TargetMode="External"/><Relationship Id="rId5" Type="http://schemas.openxmlformats.org/officeDocument/2006/relationships/hyperlink" Target="http://www.vietnamtourism.com/Hue/v_pages/tn_bachma.htm" TargetMode="External"/><Relationship Id="rId15" Type="http://schemas.openxmlformats.org/officeDocument/2006/relationships/hyperlink" Target="http://www.vietnamtourism.com/Hue/v_pages/c_chuacuuthe.htm" TargetMode="External"/><Relationship Id="rId10" Type="http://schemas.openxmlformats.org/officeDocument/2006/relationships/hyperlink" Target="http://www.vietnamtourism.com/Hue/v_pages/tn_phatamgiang.htm" TargetMode="External"/><Relationship Id="rId19" Type="http://schemas.openxmlformats.org/officeDocument/2006/relationships/hyperlink" Target="http://www.vietnamtourism.com/Hue/v_pages/kt_thanhtoan.htm" TargetMode="External"/><Relationship Id="rId4" Type="http://schemas.openxmlformats.org/officeDocument/2006/relationships/hyperlink" Target="http://www.vietnamtourism.com/Hue/v_pages/tn_doivongcanh.htm" TargetMode="External"/><Relationship Id="rId9" Type="http://schemas.openxmlformats.org/officeDocument/2006/relationships/hyperlink" Target="http://www.vietnamtourism.com/Hue/v_pages/tn_canhduong.htm" TargetMode="External"/><Relationship Id="rId14" Type="http://schemas.openxmlformats.org/officeDocument/2006/relationships/hyperlink" Target="http://www.vietnamtourism.com/Hue/v_pages/c_tuhieu.htm"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vietnamtourism.com/Hue/v_pages/lt_lducduc.htm" TargetMode="External"/><Relationship Id="rId13" Type="http://schemas.openxmlformats.org/officeDocument/2006/relationships/hyperlink" Target="http://www.vietnamtourism.com/Hue/v_pages/kth_kydai.htm" TargetMode="External"/><Relationship Id="rId18" Type="http://schemas.openxmlformats.org/officeDocument/2006/relationships/hyperlink" Target="http://www.vietnamtourism.com/Hue/v_pages/kth_cuuvithancong.htm" TargetMode="External"/><Relationship Id="rId3" Type="http://schemas.openxmlformats.org/officeDocument/2006/relationships/hyperlink" Target="http://www.vietnamtourism.com/Hue/v_pages/dt_langduongno.htm" TargetMode="External"/><Relationship Id="rId21" Type="http://schemas.openxmlformats.org/officeDocument/2006/relationships/hyperlink" Target="http://www.vietnamtourism.com/Hue/v_pages/kth_thaibinhlau.htm" TargetMode="External"/><Relationship Id="rId7" Type="http://schemas.openxmlformats.org/officeDocument/2006/relationships/hyperlink" Target="http://www.vietnamtourism.com/Hue/v_pages/lt_ltuduc.htm" TargetMode="External"/><Relationship Id="rId12" Type="http://schemas.openxmlformats.org/officeDocument/2006/relationships/hyperlink" Target="http://www.vietnamtourism.com/Hue/v_pages/kth_vanlau.htm" TargetMode="External"/><Relationship Id="rId17" Type="http://schemas.openxmlformats.org/officeDocument/2006/relationships/hyperlink" Target="http://www.vietnamtourism.com/Hue/v_pages/kth_themieu.htm" TargetMode="External"/><Relationship Id="rId2" Type="http://schemas.openxmlformats.org/officeDocument/2006/relationships/hyperlink" Target="http://www.vietnamtourism.com/Hue/v_pages/dt_hochiminh.htm" TargetMode="External"/><Relationship Id="rId16" Type="http://schemas.openxmlformats.org/officeDocument/2006/relationships/hyperlink" Target="http://www.vietnamtourism.com/Hue/v_pages/kth_dthaihoa.htm" TargetMode="External"/><Relationship Id="rId20" Type="http://schemas.openxmlformats.org/officeDocument/2006/relationships/hyperlink" Target="http://www.vietnamtourism.com/Hue/v_pages/kth_namgiao.htm" TargetMode="External"/><Relationship Id="rId1" Type="http://schemas.openxmlformats.org/officeDocument/2006/relationships/slideLayout" Target="../slideLayouts/slideLayout2.xml"/><Relationship Id="rId6" Type="http://schemas.openxmlformats.org/officeDocument/2006/relationships/hyperlink" Target="http://www.vietnamtourism.com/Hue/v_pages/lt_thieutri.htm" TargetMode="External"/><Relationship Id="rId11" Type="http://schemas.openxmlformats.org/officeDocument/2006/relationships/slide" Target="slide19.xml"/><Relationship Id="rId5" Type="http://schemas.openxmlformats.org/officeDocument/2006/relationships/hyperlink" Target="http://www.vietnamtourism.com/Hue/v_pages/lt_lminhmang.htm" TargetMode="External"/><Relationship Id="rId15" Type="http://schemas.openxmlformats.org/officeDocument/2006/relationships/hyperlink" Target="http://www.vietnamtourism.com/Hue/v_pages/kth_ngomon.htm" TargetMode="External"/><Relationship Id="rId23" Type="http://schemas.openxmlformats.org/officeDocument/2006/relationships/hyperlink" Target="http://www.vietnamtourism.com/Hue/v_pages/kth_kinhthanh.htm" TargetMode="External"/><Relationship Id="rId10" Type="http://schemas.openxmlformats.org/officeDocument/2006/relationships/hyperlink" Target="http://www.vietnamtourism.com/Hue/v_pages/lt_lkhaidinh.htm" TargetMode="External"/><Relationship Id="rId19" Type="http://schemas.openxmlformats.org/officeDocument/2006/relationships/hyperlink" Target="http://www.vietnamtourism.com/Hue/v_pages/kth_hienlamcac.htm" TargetMode="External"/><Relationship Id="rId4" Type="http://schemas.openxmlformats.org/officeDocument/2006/relationships/hyperlink" Target="http://www.vietnamtourism.com/Hue/v_pages/lt_lgialong.htm" TargetMode="External"/><Relationship Id="rId9" Type="http://schemas.openxmlformats.org/officeDocument/2006/relationships/hyperlink" Target="http://www.vietnamtourism.com/Hue/v_pages/lt_dongkhanh.htm" TargetMode="External"/><Relationship Id="rId14" Type="http://schemas.openxmlformats.org/officeDocument/2006/relationships/hyperlink" Target="http://www.vietnamtourism.com/Hue/v_pages/kth_cuudinh.htm" TargetMode="External"/><Relationship Id="rId22" Type="http://schemas.openxmlformats.org/officeDocument/2006/relationships/hyperlink" Target="http://www.vietnamtourism.com/Hue/v_pages/kth_duyetthiduong.htm" TargetMode="External"/></Relationships>
</file>

<file path=ppt/slides/_rels/slide22.xml.rels><?xml version="1.0" encoding="UTF-8" standalone="yes"?>
<Relationships xmlns="http://schemas.openxmlformats.org/package/2006/relationships"><Relationship Id="rId8" Type="http://schemas.openxmlformats.org/officeDocument/2006/relationships/image" Target="http://www.huefestival.com/vanhoa/vanhoa/cungdinhnhac.jpg" TargetMode="External"/><Relationship Id="rId3" Type="http://schemas.openxmlformats.org/officeDocument/2006/relationships/image" Target="../media/image33.jpeg"/><Relationship Id="rId7" Type="http://schemas.openxmlformats.org/officeDocument/2006/relationships/image" Target="../media/image36.jpeg"/><Relationship Id="rId2" Type="http://schemas.openxmlformats.org/officeDocument/2006/relationships/image" Target="../media/image32.jpeg"/><Relationship Id="rId1" Type="http://schemas.openxmlformats.org/officeDocument/2006/relationships/slideLayout" Target="../slideLayouts/slideLayout1.xml"/><Relationship Id="rId6" Type="http://schemas.openxmlformats.org/officeDocument/2006/relationships/image" Target="http://www.huefestival.com/dulich/imagesnhavuon/ngocson2.jpg" TargetMode="External"/><Relationship Id="rId5" Type="http://schemas.openxmlformats.org/officeDocument/2006/relationships/image" Target="../media/image35.jpeg"/><Relationship Id="rId4" Type="http://schemas.openxmlformats.org/officeDocument/2006/relationships/image" Target="../media/image3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38.gif"/></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3"/>
          <p:cNvSpPr txBox="1">
            <a:spLocks noChangeArrowheads="1"/>
          </p:cNvSpPr>
          <p:nvPr/>
        </p:nvSpPr>
        <p:spPr bwMode="auto">
          <a:xfrm>
            <a:off x="7239000" y="0"/>
            <a:ext cx="1905000" cy="366713"/>
          </a:xfrm>
          <a:prstGeom prst="rect">
            <a:avLst/>
          </a:prstGeom>
          <a:noFill/>
          <a:ln w="9525">
            <a:noFill/>
            <a:miter lim="800000"/>
            <a:headEnd/>
            <a:tailEnd/>
          </a:ln>
          <a:effectLst/>
        </p:spPr>
        <p:txBody>
          <a:bodyPr>
            <a:spAutoFit/>
          </a:bodyPr>
          <a:lstStyle/>
          <a:p>
            <a:pPr>
              <a:spcBef>
                <a:spcPct val="50000"/>
              </a:spcBef>
            </a:pPr>
            <a:r>
              <a:rPr lang="en-US">
                <a:latin typeface="Arial" charset="0"/>
              </a:rPr>
              <a:t>Gi</a:t>
            </a:r>
            <a:r>
              <a:rPr lang="vi-VN">
                <a:latin typeface="Arial" charset="0"/>
              </a:rPr>
              <a:t>ới</a:t>
            </a:r>
            <a:r>
              <a:rPr lang="en-US">
                <a:latin typeface="Arial" charset="0"/>
              </a:rPr>
              <a:t> thi</a:t>
            </a:r>
            <a:r>
              <a:rPr lang="vi-VN">
                <a:latin typeface="Arial" charset="0"/>
              </a:rPr>
              <a:t>ệu</a:t>
            </a:r>
          </a:p>
        </p:txBody>
      </p:sp>
      <p:sp>
        <p:nvSpPr>
          <p:cNvPr id="4110" name="AutoShape 14"/>
          <p:cNvSpPr>
            <a:spLocks noChangeArrowheads="1"/>
          </p:cNvSpPr>
          <p:nvPr/>
        </p:nvSpPr>
        <p:spPr bwMode="auto">
          <a:xfrm>
            <a:off x="0" y="0"/>
            <a:ext cx="9144000" cy="7086600"/>
          </a:xfrm>
          <a:prstGeom prst="irregularSeal1">
            <a:avLst/>
          </a:prstGeom>
          <a:solidFill>
            <a:schemeClr val="tx1"/>
          </a:solidFill>
          <a:ln w="9525">
            <a:solidFill>
              <a:schemeClr val="tx1"/>
            </a:solidFill>
            <a:miter lim="800000"/>
            <a:headEnd/>
            <a:tailEnd/>
          </a:ln>
          <a:effectLst/>
        </p:spPr>
        <p:txBody>
          <a:bodyPr wrap="none" anchor="ctr"/>
          <a:lstStyle/>
          <a:p>
            <a:pPr algn="ctr"/>
            <a:r>
              <a:rPr lang="vi-VN" sz="2400" b="1">
                <a:solidFill>
                  <a:srgbClr val="990099"/>
                </a:solidFill>
                <a:latin typeface="Arial" charset="0"/>
              </a:rPr>
              <a:t>Huế có lăng tẩm, cung điện .</a:t>
            </a:r>
          </a:p>
          <a:p>
            <a:pPr algn="ctr"/>
            <a:r>
              <a:rPr lang="vi-VN" sz="2400" b="1">
                <a:solidFill>
                  <a:srgbClr val="990099"/>
                </a:solidFill>
                <a:latin typeface="Arial" charset="0"/>
              </a:rPr>
              <a:t> Huế còn có những buổi chiều tím ,</a:t>
            </a:r>
          </a:p>
          <a:p>
            <a:pPr algn="ctr"/>
            <a:r>
              <a:rPr lang="vi-VN" sz="2400" b="1">
                <a:solidFill>
                  <a:srgbClr val="990099"/>
                </a:solidFill>
                <a:latin typeface="Arial" charset="0"/>
              </a:rPr>
              <a:t> những đêm trăng mờ sương trên sông Hương . </a:t>
            </a:r>
          </a:p>
          <a:p>
            <a:pPr algn="ctr"/>
            <a:r>
              <a:rPr lang="vi-VN" sz="2400" b="1">
                <a:solidFill>
                  <a:srgbClr val="990099"/>
                </a:solidFill>
                <a:latin typeface="Arial" charset="0"/>
              </a:rPr>
              <a:t>Huế còn những con đò nhỏ, </a:t>
            </a:r>
          </a:p>
          <a:p>
            <a:pPr algn="ctr"/>
            <a:r>
              <a:rPr lang="vi-VN" sz="2400" b="1">
                <a:solidFill>
                  <a:srgbClr val="990099"/>
                </a:solidFill>
                <a:latin typeface="Arial" charset="0"/>
              </a:rPr>
              <a:t>những con đường xanh mướt</a:t>
            </a:r>
            <a:r>
              <a:rPr lang="en-US" sz="2400" b="1">
                <a:solidFill>
                  <a:srgbClr val="990099"/>
                </a:solidFill>
                <a:latin typeface="Arial" charset="0"/>
              </a:rPr>
              <a:t> b</a:t>
            </a:r>
            <a:r>
              <a:rPr lang="vi-VN" sz="2400" b="1">
                <a:solidFill>
                  <a:srgbClr val="990099"/>
                </a:solidFill>
                <a:latin typeface="Arial" charset="0"/>
              </a:rPr>
              <a:t>óng</a:t>
            </a:r>
            <a:r>
              <a:rPr lang="en-US" sz="2400" b="1">
                <a:solidFill>
                  <a:srgbClr val="990099"/>
                </a:solidFill>
                <a:latin typeface="Arial" charset="0"/>
              </a:rPr>
              <a:t> c</a:t>
            </a:r>
            <a:r>
              <a:rPr lang="vi-VN" sz="2400" b="1">
                <a:solidFill>
                  <a:srgbClr val="990099"/>
                </a:solidFill>
                <a:latin typeface="Arial" charset="0"/>
              </a:rPr>
              <a:t>â</a:t>
            </a:r>
            <a:r>
              <a:rPr lang="en-US" sz="2400" b="1">
                <a:solidFill>
                  <a:srgbClr val="990099"/>
                </a:solidFill>
                <a:latin typeface="Arial" charset="0"/>
              </a:rPr>
              <a:t>y.</a:t>
            </a:r>
          </a:p>
          <a:p>
            <a:pPr algn="ctr"/>
            <a:r>
              <a:rPr lang="en-US" sz="2400" b="1">
                <a:solidFill>
                  <a:srgbClr val="990099"/>
                </a:solidFill>
                <a:latin typeface="Arial" charset="0"/>
              </a:rPr>
              <a:t>Huế còn có rất nhiều điều thú vị và bí ẩn nữa.</a:t>
            </a:r>
            <a:endParaRPr lang="vi-VN" sz="2400" b="1">
              <a:solidFill>
                <a:srgbClr val="990099"/>
              </a:solidFill>
              <a:latin typeface="Arial" charset="0"/>
            </a:endParaRPr>
          </a:p>
        </p:txBody>
      </p:sp>
      <p:pic>
        <p:nvPicPr>
          <p:cNvPr id="5124" name="Picture 15" descr="nho hue"/>
          <p:cNvPicPr>
            <a:picLocks noGrp="1" noChangeAspect="1" noChangeArrowheads="1"/>
          </p:cNvPicPr>
          <p:nvPr>
            <p:ph/>
          </p:nvPr>
        </p:nvPicPr>
        <p:blipFill>
          <a:blip r:embed="rId2"/>
          <a:srcRect/>
          <a:stretch>
            <a:fillRect/>
          </a:stretch>
        </p:blipFill>
        <p:spPr>
          <a:xfrm>
            <a:off x="0" y="0"/>
            <a:ext cx="9144000" cy="1038225"/>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110"/>
                                        </p:tgtEl>
                                        <p:attrNameLst>
                                          <p:attrName>style.visibility</p:attrName>
                                        </p:attrNameLst>
                                      </p:cBhvr>
                                      <p:to>
                                        <p:strVal val="visible"/>
                                      </p:to>
                                    </p:set>
                                    <p:animEffect transition="in" filter="box(out)">
                                      <p:cBhvr>
                                        <p:cTn id="7" dur="500"/>
                                        <p:tgtEl>
                                          <p:spTgt spid="4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8" name="Picture 4" descr="Hue 106">
            <a:hlinkClick r:id="rId2" action="ppaction://hlinksldjump"/>
          </p:cNvPr>
          <p:cNvPicPr>
            <a:picLocks noGrp="1" noChangeAspect="1" noChangeArrowheads="1"/>
          </p:cNvPicPr>
          <p:nvPr>
            <p:ph sz="quarter" idx="1"/>
          </p:nvPr>
        </p:nvPicPr>
        <p:blipFill>
          <a:blip r:embed="rId3"/>
          <a:srcRect/>
          <a:stretch>
            <a:fillRect/>
          </a:stretch>
        </p:blipFill>
        <p:spPr>
          <a:xfrm>
            <a:off x="381000" y="381000"/>
            <a:ext cx="2514600" cy="1890713"/>
          </a:xfrm>
        </p:spPr>
      </p:pic>
      <p:pic>
        <p:nvPicPr>
          <p:cNvPr id="62470" name="Picture 6" descr="canh hue">
            <a:hlinkClick r:id="rId4" action="ppaction://hlinksldjump"/>
          </p:cNvPr>
          <p:cNvPicPr>
            <a:picLocks noGrp="1" noChangeAspect="1" noChangeArrowheads="1"/>
          </p:cNvPicPr>
          <p:nvPr>
            <p:ph sz="quarter" idx="2"/>
          </p:nvPr>
        </p:nvPicPr>
        <p:blipFill>
          <a:blip r:embed="rId5"/>
          <a:srcRect/>
          <a:stretch>
            <a:fillRect/>
          </a:stretch>
        </p:blipFill>
        <p:spPr>
          <a:xfrm>
            <a:off x="6172200" y="457200"/>
            <a:ext cx="2971800" cy="1854200"/>
          </a:xfrm>
        </p:spPr>
      </p:pic>
      <p:pic>
        <p:nvPicPr>
          <p:cNvPr id="62476" name="Picture 12" descr="song huong 2">
            <a:hlinkClick r:id="rId6" action="ppaction://hlinksldjump"/>
          </p:cNvPr>
          <p:cNvPicPr>
            <a:picLocks noGrp="1" noChangeAspect="1" noChangeArrowheads="1"/>
          </p:cNvPicPr>
          <p:nvPr>
            <p:ph sz="quarter" idx="4"/>
          </p:nvPr>
        </p:nvPicPr>
        <p:blipFill>
          <a:blip r:embed="rId7"/>
          <a:srcRect/>
          <a:stretch>
            <a:fillRect/>
          </a:stretch>
        </p:blipFill>
        <p:spPr>
          <a:xfrm>
            <a:off x="304800" y="2895600"/>
            <a:ext cx="2514600" cy="1744663"/>
          </a:xfrm>
        </p:spPr>
      </p:pic>
      <p:pic>
        <p:nvPicPr>
          <p:cNvPr id="62480" name="Picture 16" descr="hue-ngomon">
            <a:hlinkClick r:id="rId8" action="ppaction://hlinksldjump"/>
          </p:cNvPr>
          <p:cNvPicPr>
            <a:picLocks noChangeAspect="1" noChangeArrowheads="1"/>
          </p:cNvPicPr>
          <p:nvPr/>
        </p:nvPicPr>
        <p:blipFill>
          <a:blip r:embed="rId9"/>
          <a:srcRect/>
          <a:stretch>
            <a:fillRect/>
          </a:stretch>
        </p:blipFill>
        <p:spPr bwMode="auto">
          <a:xfrm>
            <a:off x="6172200" y="2819400"/>
            <a:ext cx="2971800" cy="1873250"/>
          </a:xfrm>
          <a:prstGeom prst="rect">
            <a:avLst/>
          </a:prstGeom>
          <a:noFill/>
          <a:ln w="9525">
            <a:noFill/>
            <a:miter lim="800000"/>
            <a:headEnd/>
            <a:tailEnd/>
          </a:ln>
        </p:spPr>
      </p:pic>
      <p:pic>
        <p:nvPicPr>
          <p:cNvPr id="62481" name="Picture 17" descr="pha_tam_giang">
            <a:hlinkClick r:id="rId10" action="ppaction://hlinksldjump"/>
          </p:cNvPr>
          <p:cNvPicPr>
            <a:picLocks noChangeAspect="1" noChangeArrowheads="1"/>
          </p:cNvPicPr>
          <p:nvPr/>
        </p:nvPicPr>
        <p:blipFill>
          <a:blip r:embed="rId11"/>
          <a:srcRect/>
          <a:stretch>
            <a:fillRect/>
          </a:stretch>
        </p:blipFill>
        <p:spPr bwMode="auto">
          <a:xfrm>
            <a:off x="3124200" y="5119688"/>
            <a:ext cx="2895600" cy="1738312"/>
          </a:xfrm>
          <a:prstGeom prst="rect">
            <a:avLst/>
          </a:prstGeom>
          <a:noFill/>
          <a:ln w="9525">
            <a:noFill/>
            <a:miter lim="800000"/>
            <a:headEnd/>
            <a:tailEnd/>
          </a:ln>
        </p:spPr>
      </p:pic>
      <p:sp>
        <p:nvSpPr>
          <p:cNvPr id="62482" name="Text Box 18"/>
          <p:cNvSpPr txBox="1">
            <a:spLocks noChangeArrowheads="1"/>
          </p:cNvSpPr>
          <p:nvPr/>
        </p:nvSpPr>
        <p:spPr bwMode="auto">
          <a:xfrm>
            <a:off x="381000" y="2362200"/>
            <a:ext cx="2667000" cy="366713"/>
          </a:xfrm>
          <a:prstGeom prst="rect">
            <a:avLst/>
          </a:prstGeom>
          <a:noFill/>
          <a:ln w="9525">
            <a:noFill/>
            <a:miter lim="800000"/>
            <a:headEnd/>
            <a:tailEnd/>
          </a:ln>
          <a:effectLst/>
        </p:spPr>
        <p:txBody>
          <a:bodyPr>
            <a:spAutoFit/>
          </a:bodyPr>
          <a:lstStyle/>
          <a:p>
            <a:pPr>
              <a:spcBef>
                <a:spcPct val="50000"/>
              </a:spcBef>
            </a:pPr>
            <a:r>
              <a:rPr lang="en-US" b="1">
                <a:solidFill>
                  <a:srgbClr val="FFFF00"/>
                </a:solidFill>
                <a:latin typeface="Arial" charset="0"/>
              </a:rPr>
              <a:t>Lễ hội Điện Hòn Chén</a:t>
            </a:r>
          </a:p>
        </p:txBody>
      </p:sp>
      <p:pic>
        <p:nvPicPr>
          <p:cNvPr id="62484" name="Picture 20" descr="viewanh_t">
            <a:hlinkClick r:id="rId12" action="ppaction://hlinksldjump"/>
          </p:cNvPr>
          <p:cNvPicPr>
            <a:picLocks noChangeAspect="1" noChangeArrowheads="1"/>
          </p:cNvPicPr>
          <p:nvPr/>
        </p:nvPicPr>
        <p:blipFill>
          <a:blip r:embed="rId13"/>
          <a:srcRect/>
          <a:stretch>
            <a:fillRect/>
          </a:stretch>
        </p:blipFill>
        <p:spPr bwMode="auto">
          <a:xfrm>
            <a:off x="3200400" y="457200"/>
            <a:ext cx="2743200" cy="1828800"/>
          </a:xfrm>
          <a:prstGeom prst="rect">
            <a:avLst/>
          </a:prstGeom>
          <a:noFill/>
          <a:ln w="9525">
            <a:noFill/>
            <a:miter lim="800000"/>
            <a:headEnd/>
            <a:tailEnd/>
          </a:ln>
        </p:spPr>
      </p:pic>
      <p:sp>
        <p:nvSpPr>
          <p:cNvPr id="62485" name="Text Box 21"/>
          <p:cNvSpPr txBox="1">
            <a:spLocks noChangeArrowheads="1"/>
          </p:cNvSpPr>
          <p:nvPr/>
        </p:nvSpPr>
        <p:spPr bwMode="auto">
          <a:xfrm>
            <a:off x="3276600" y="2362200"/>
            <a:ext cx="2590800" cy="366713"/>
          </a:xfrm>
          <a:prstGeom prst="rect">
            <a:avLst/>
          </a:prstGeom>
          <a:noFill/>
          <a:ln w="9525">
            <a:noFill/>
            <a:miter lim="800000"/>
            <a:headEnd/>
            <a:tailEnd/>
          </a:ln>
          <a:effectLst/>
        </p:spPr>
        <p:txBody>
          <a:bodyPr>
            <a:spAutoFit/>
          </a:bodyPr>
          <a:lstStyle/>
          <a:p>
            <a:pPr>
              <a:spcBef>
                <a:spcPct val="50000"/>
              </a:spcBef>
            </a:pPr>
            <a:r>
              <a:rPr lang="en-US" b="1">
                <a:solidFill>
                  <a:srgbClr val="FFFF00"/>
                </a:solidFill>
                <a:latin typeface="Arial" charset="0"/>
              </a:rPr>
              <a:t>Chùa Thiên Mụ</a:t>
            </a:r>
          </a:p>
        </p:txBody>
      </p:sp>
      <p:sp>
        <p:nvSpPr>
          <p:cNvPr id="62486" name="Text Box 22"/>
          <p:cNvSpPr txBox="1">
            <a:spLocks noChangeArrowheads="1"/>
          </p:cNvSpPr>
          <p:nvPr/>
        </p:nvSpPr>
        <p:spPr bwMode="auto">
          <a:xfrm>
            <a:off x="6477000" y="2438400"/>
            <a:ext cx="2438400" cy="366713"/>
          </a:xfrm>
          <a:prstGeom prst="rect">
            <a:avLst/>
          </a:prstGeom>
          <a:noFill/>
          <a:ln w="9525">
            <a:noFill/>
            <a:miter lim="800000"/>
            <a:headEnd/>
            <a:tailEnd/>
          </a:ln>
          <a:effectLst/>
        </p:spPr>
        <p:txBody>
          <a:bodyPr>
            <a:spAutoFit/>
          </a:bodyPr>
          <a:lstStyle/>
          <a:p>
            <a:pPr>
              <a:spcBef>
                <a:spcPct val="50000"/>
              </a:spcBef>
            </a:pPr>
            <a:r>
              <a:rPr lang="en-US" b="1">
                <a:solidFill>
                  <a:srgbClr val="FFFF00"/>
                </a:solidFill>
                <a:latin typeface="Arial" charset="0"/>
              </a:rPr>
              <a:t>Lăng Tự Đức</a:t>
            </a:r>
          </a:p>
        </p:txBody>
      </p:sp>
      <p:pic>
        <p:nvPicPr>
          <p:cNvPr id="62487" name="Picture 23" descr="http://www.vietnamtourism.com/connect/viewanh_t.asp?fileid=2730">
            <a:hlinkClick r:id="rId14" action="ppaction://hlinksldjump"/>
          </p:cNvPr>
          <p:cNvPicPr>
            <a:picLocks noChangeAspect="1" noChangeArrowheads="1"/>
          </p:cNvPicPr>
          <p:nvPr/>
        </p:nvPicPr>
        <p:blipFill>
          <a:blip r:embed="rId15" r:link="rId16"/>
          <a:srcRect/>
          <a:stretch>
            <a:fillRect/>
          </a:stretch>
        </p:blipFill>
        <p:spPr bwMode="auto">
          <a:xfrm>
            <a:off x="3238500" y="2895600"/>
            <a:ext cx="2552700" cy="1804988"/>
          </a:xfrm>
          <a:prstGeom prst="rect">
            <a:avLst/>
          </a:prstGeom>
          <a:noFill/>
          <a:ln w="9525">
            <a:noFill/>
            <a:miter lim="800000"/>
            <a:headEnd/>
            <a:tailEnd/>
          </a:ln>
        </p:spPr>
      </p:pic>
      <p:sp>
        <p:nvSpPr>
          <p:cNvPr id="62488" name="Text Box 24"/>
          <p:cNvSpPr txBox="1">
            <a:spLocks noChangeArrowheads="1"/>
          </p:cNvSpPr>
          <p:nvPr/>
        </p:nvSpPr>
        <p:spPr bwMode="auto">
          <a:xfrm>
            <a:off x="304800" y="4724400"/>
            <a:ext cx="2286000" cy="366713"/>
          </a:xfrm>
          <a:prstGeom prst="rect">
            <a:avLst/>
          </a:prstGeom>
          <a:noFill/>
          <a:ln w="9525">
            <a:noFill/>
            <a:miter lim="800000"/>
            <a:headEnd/>
            <a:tailEnd/>
          </a:ln>
          <a:effectLst/>
        </p:spPr>
        <p:txBody>
          <a:bodyPr>
            <a:spAutoFit/>
          </a:bodyPr>
          <a:lstStyle/>
          <a:p>
            <a:pPr>
              <a:spcBef>
                <a:spcPct val="50000"/>
              </a:spcBef>
            </a:pPr>
            <a:r>
              <a:rPr lang="en-US" b="1">
                <a:solidFill>
                  <a:srgbClr val="FFFF00"/>
                </a:solidFill>
                <a:latin typeface="Arial" charset="0"/>
              </a:rPr>
              <a:t>Cầu Trường Tiền</a:t>
            </a:r>
          </a:p>
        </p:txBody>
      </p:sp>
      <p:sp>
        <p:nvSpPr>
          <p:cNvPr id="62489" name="Text Box 25"/>
          <p:cNvSpPr txBox="1">
            <a:spLocks noChangeArrowheads="1"/>
          </p:cNvSpPr>
          <p:nvPr/>
        </p:nvSpPr>
        <p:spPr bwMode="auto">
          <a:xfrm>
            <a:off x="3505200" y="4724400"/>
            <a:ext cx="2057400" cy="366713"/>
          </a:xfrm>
          <a:prstGeom prst="rect">
            <a:avLst/>
          </a:prstGeom>
          <a:noFill/>
          <a:ln w="9525">
            <a:noFill/>
            <a:miter lim="800000"/>
            <a:headEnd/>
            <a:tailEnd/>
          </a:ln>
          <a:effectLst/>
        </p:spPr>
        <p:txBody>
          <a:bodyPr>
            <a:spAutoFit/>
          </a:bodyPr>
          <a:lstStyle/>
          <a:p>
            <a:pPr>
              <a:spcBef>
                <a:spcPct val="50000"/>
              </a:spcBef>
            </a:pPr>
            <a:r>
              <a:rPr lang="en-US" b="1">
                <a:solidFill>
                  <a:srgbClr val="FFFF00"/>
                </a:solidFill>
                <a:latin typeface="Arial" charset="0"/>
              </a:rPr>
              <a:t>Chợ Đông Ba</a:t>
            </a:r>
          </a:p>
        </p:txBody>
      </p:sp>
      <p:sp>
        <p:nvSpPr>
          <p:cNvPr id="62490" name="Text Box 26"/>
          <p:cNvSpPr txBox="1">
            <a:spLocks noChangeArrowheads="1"/>
          </p:cNvSpPr>
          <p:nvPr/>
        </p:nvSpPr>
        <p:spPr bwMode="auto">
          <a:xfrm>
            <a:off x="6400800" y="4800600"/>
            <a:ext cx="2362200" cy="366713"/>
          </a:xfrm>
          <a:prstGeom prst="rect">
            <a:avLst/>
          </a:prstGeom>
          <a:noFill/>
          <a:ln w="9525">
            <a:noFill/>
            <a:miter lim="800000"/>
            <a:headEnd/>
            <a:tailEnd/>
          </a:ln>
          <a:effectLst/>
        </p:spPr>
        <p:txBody>
          <a:bodyPr>
            <a:spAutoFit/>
          </a:bodyPr>
          <a:lstStyle/>
          <a:p>
            <a:pPr>
              <a:spcBef>
                <a:spcPct val="50000"/>
              </a:spcBef>
            </a:pPr>
            <a:r>
              <a:rPr lang="en-US" b="1">
                <a:solidFill>
                  <a:srgbClr val="FFFF00"/>
                </a:solidFill>
                <a:latin typeface="Arial" charset="0"/>
              </a:rPr>
              <a:t>Kinh thành Huế</a:t>
            </a:r>
          </a:p>
        </p:txBody>
      </p:sp>
      <p:sp>
        <p:nvSpPr>
          <p:cNvPr id="62491" name="Text Box 27"/>
          <p:cNvSpPr txBox="1">
            <a:spLocks noChangeArrowheads="1"/>
          </p:cNvSpPr>
          <p:nvPr/>
        </p:nvSpPr>
        <p:spPr bwMode="auto">
          <a:xfrm>
            <a:off x="6324600" y="6096000"/>
            <a:ext cx="2819400" cy="366713"/>
          </a:xfrm>
          <a:prstGeom prst="rect">
            <a:avLst/>
          </a:prstGeom>
          <a:noFill/>
          <a:ln w="9525">
            <a:noFill/>
            <a:miter lim="800000"/>
            <a:headEnd/>
            <a:tailEnd/>
          </a:ln>
          <a:effectLst/>
        </p:spPr>
        <p:txBody>
          <a:bodyPr>
            <a:spAutoFit/>
          </a:bodyPr>
          <a:lstStyle/>
          <a:p>
            <a:pPr>
              <a:spcBef>
                <a:spcPct val="50000"/>
              </a:spcBef>
            </a:pPr>
            <a:r>
              <a:rPr lang="en-US" b="1">
                <a:solidFill>
                  <a:srgbClr val="33CC33"/>
                </a:solidFill>
                <a:latin typeface="Arial" charset="0"/>
              </a:rPr>
              <a:t>Phá Tam Giang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2468"/>
                                        </p:tgtEl>
                                        <p:attrNameLst>
                                          <p:attrName>style.visibility</p:attrName>
                                        </p:attrNameLst>
                                      </p:cBhvr>
                                      <p:to>
                                        <p:strVal val="visible"/>
                                      </p:to>
                                    </p:set>
                                    <p:animEffect transition="in" filter="blinds(horizontal)">
                                      <p:cBhvr>
                                        <p:cTn id="7" dur="500"/>
                                        <p:tgtEl>
                                          <p:spTgt spid="624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2482"/>
                                        </p:tgtEl>
                                        <p:attrNameLst>
                                          <p:attrName>style.visibility</p:attrName>
                                        </p:attrNameLst>
                                      </p:cBhvr>
                                      <p:to>
                                        <p:strVal val="visible"/>
                                      </p:to>
                                    </p:set>
                                    <p:animEffect transition="in" filter="blinds(horizontal)">
                                      <p:cBhvr>
                                        <p:cTn id="12" dur="500"/>
                                        <p:tgtEl>
                                          <p:spTgt spid="624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62484"/>
                                        </p:tgtEl>
                                        <p:attrNameLst>
                                          <p:attrName>style.visibility</p:attrName>
                                        </p:attrNameLst>
                                      </p:cBhvr>
                                      <p:to>
                                        <p:strVal val="visible"/>
                                      </p:to>
                                    </p:set>
                                    <p:animEffect transition="in" filter="box(in)">
                                      <p:cBhvr>
                                        <p:cTn id="17" dur="500"/>
                                        <p:tgtEl>
                                          <p:spTgt spid="624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2485"/>
                                        </p:tgtEl>
                                        <p:attrNameLst>
                                          <p:attrName>style.visibility</p:attrName>
                                        </p:attrNameLst>
                                      </p:cBhvr>
                                      <p:to>
                                        <p:strVal val="visible"/>
                                      </p:to>
                                    </p:set>
                                    <p:animEffect transition="in" filter="blinds(horizontal)">
                                      <p:cBhvr>
                                        <p:cTn id="22" dur="500"/>
                                        <p:tgtEl>
                                          <p:spTgt spid="6248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62470"/>
                                        </p:tgtEl>
                                        <p:attrNameLst>
                                          <p:attrName>style.visibility</p:attrName>
                                        </p:attrNameLst>
                                      </p:cBhvr>
                                      <p:to>
                                        <p:strVal val="visible"/>
                                      </p:to>
                                    </p:set>
                                    <p:animEffect transition="in" filter="blinds(horizontal)">
                                      <p:cBhvr>
                                        <p:cTn id="27" dur="500"/>
                                        <p:tgtEl>
                                          <p:spTgt spid="6247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62486">
                                            <p:txEl>
                                              <p:pRg st="0" end="0"/>
                                            </p:txEl>
                                          </p:spTgt>
                                        </p:tgtEl>
                                        <p:attrNameLst>
                                          <p:attrName>style.visibility</p:attrName>
                                        </p:attrNameLst>
                                      </p:cBhvr>
                                      <p:to>
                                        <p:strVal val="visible"/>
                                      </p:to>
                                    </p:set>
                                    <p:animEffect transition="in" filter="blinds(horizontal)">
                                      <p:cBhvr>
                                        <p:cTn id="32" dur="500"/>
                                        <p:tgtEl>
                                          <p:spTgt spid="62486">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62476"/>
                                        </p:tgtEl>
                                        <p:attrNameLst>
                                          <p:attrName>style.visibility</p:attrName>
                                        </p:attrNameLst>
                                      </p:cBhvr>
                                      <p:to>
                                        <p:strVal val="visible"/>
                                      </p:to>
                                    </p:set>
                                    <p:animEffect transition="in" filter="blinds(horizontal)">
                                      <p:cBhvr>
                                        <p:cTn id="37" dur="500"/>
                                        <p:tgtEl>
                                          <p:spTgt spid="6247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2488"/>
                                        </p:tgtEl>
                                        <p:attrNameLst>
                                          <p:attrName>style.visibility</p:attrName>
                                        </p:attrNameLst>
                                      </p:cBhvr>
                                      <p:to>
                                        <p:strVal val="visible"/>
                                      </p:to>
                                    </p:set>
                                    <p:animEffect transition="in" filter="blinds(horizontal)">
                                      <p:cBhvr>
                                        <p:cTn id="42" dur="500"/>
                                        <p:tgtEl>
                                          <p:spTgt spid="6248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62487"/>
                                        </p:tgtEl>
                                        <p:attrNameLst>
                                          <p:attrName>style.visibility</p:attrName>
                                        </p:attrNameLst>
                                      </p:cBhvr>
                                      <p:to>
                                        <p:strVal val="visible"/>
                                      </p:to>
                                    </p:set>
                                    <p:animEffect transition="in" filter="blinds(horizontal)">
                                      <p:cBhvr>
                                        <p:cTn id="47" dur="500"/>
                                        <p:tgtEl>
                                          <p:spTgt spid="6248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2489"/>
                                        </p:tgtEl>
                                        <p:attrNameLst>
                                          <p:attrName>style.visibility</p:attrName>
                                        </p:attrNameLst>
                                      </p:cBhvr>
                                      <p:to>
                                        <p:strVal val="visible"/>
                                      </p:to>
                                    </p:set>
                                    <p:animEffect transition="in" filter="blinds(horizontal)">
                                      <p:cBhvr>
                                        <p:cTn id="52" dur="500"/>
                                        <p:tgtEl>
                                          <p:spTgt spid="6248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62480"/>
                                        </p:tgtEl>
                                        <p:attrNameLst>
                                          <p:attrName>style.visibility</p:attrName>
                                        </p:attrNameLst>
                                      </p:cBhvr>
                                      <p:to>
                                        <p:strVal val="visible"/>
                                      </p:to>
                                    </p:set>
                                    <p:animEffect transition="in" filter="blinds(horizontal)">
                                      <p:cBhvr>
                                        <p:cTn id="57" dur="500"/>
                                        <p:tgtEl>
                                          <p:spTgt spid="6248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62490"/>
                                        </p:tgtEl>
                                        <p:attrNameLst>
                                          <p:attrName>style.visibility</p:attrName>
                                        </p:attrNameLst>
                                      </p:cBhvr>
                                      <p:to>
                                        <p:strVal val="visible"/>
                                      </p:to>
                                    </p:set>
                                    <p:animEffect transition="in" filter="blinds(horizontal)">
                                      <p:cBhvr>
                                        <p:cTn id="62" dur="500"/>
                                        <p:tgtEl>
                                          <p:spTgt spid="6249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nodeType="clickEffect">
                                  <p:stCondLst>
                                    <p:cond delay="0"/>
                                  </p:stCondLst>
                                  <p:childTnLst>
                                    <p:set>
                                      <p:cBhvr>
                                        <p:cTn id="66" dur="1" fill="hold">
                                          <p:stCondLst>
                                            <p:cond delay="0"/>
                                          </p:stCondLst>
                                        </p:cTn>
                                        <p:tgtEl>
                                          <p:spTgt spid="62481"/>
                                        </p:tgtEl>
                                        <p:attrNameLst>
                                          <p:attrName>style.visibility</p:attrName>
                                        </p:attrNameLst>
                                      </p:cBhvr>
                                      <p:to>
                                        <p:strVal val="visible"/>
                                      </p:to>
                                    </p:set>
                                    <p:animEffect transition="in" filter="blinds(horizontal)">
                                      <p:cBhvr>
                                        <p:cTn id="67" dur="500"/>
                                        <p:tgtEl>
                                          <p:spTgt spid="6248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62491"/>
                                        </p:tgtEl>
                                        <p:attrNameLst>
                                          <p:attrName>style.visibility</p:attrName>
                                        </p:attrNameLst>
                                      </p:cBhvr>
                                      <p:to>
                                        <p:strVal val="visible"/>
                                      </p:to>
                                    </p:set>
                                    <p:animEffect transition="in" filter="blinds(horizontal)">
                                      <p:cBhvr>
                                        <p:cTn id="72" dur="500"/>
                                        <p:tgtEl>
                                          <p:spTgt spid="62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82" grpId="0"/>
      <p:bldP spid="62485" grpId="0"/>
      <p:bldP spid="62488" grpId="0"/>
      <p:bldP spid="62489" grpId="0"/>
      <p:bldP spid="62490" grpId="0"/>
      <p:bldP spid="6249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AutoShape 6">
            <a:hlinkClick r:id="rId2" action="ppaction://hlinksldjump"/>
          </p:cNvPr>
          <p:cNvSpPr>
            <a:spLocks noChangeArrowheads="1"/>
          </p:cNvSpPr>
          <p:nvPr/>
        </p:nvSpPr>
        <p:spPr bwMode="auto">
          <a:xfrm>
            <a:off x="1905000" y="685800"/>
            <a:ext cx="6096000" cy="2362200"/>
          </a:xfrm>
          <a:prstGeom prst="cloudCallout">
            <a:avLst>
              <a:gd name="adj1" fmla="val -67787"/>
              <a:gd name="adj2" fmla="val 92005"/>
            </a:avLst>
          </a:prstGeom>
          <a:solidFill>
            <a:srgbClr val="FFCCFF"/>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eaLnBrk="0" hangingPunct="0"/>
            <a:r>
              <a:rPr lang="en-US" sz="3200" b="1">
                <a:solidFill>
                  <a:srgbClr val="009900"/>
                </a:solidFill>
                <a:latin typeface="Arial" charset="0"/>
              </a:rPr>
              <a:t>Thảo luận nhóm đôi</a:t>
            </a:r>
            <a:endParaRPr lang="vi-VN" sz="3200" b="1">
              <a:solidFill>
                <a:srgbClr val="009900"/>
              </a:solidFill>
              <a:latin typeface="Arial" charset="0"/>
            </a:endParaRPr>
          </a:p>
        </p:txBody>
      </p:sp>
      <p:sp>
        <p:nvSpPr>
          <p:cNvPr id="37901" name="Text Box 13"/>
          <p:cNvSpPr txBox="1">
            <a:spLocks noChangeArrowheads="1"/>
          </p:cNvSpPr>
          <p:nvPr/>
        </p:nvSpPr>
        <p:spPr bwMode="auto">
          <a:xfrm>
            <a:off x="762000" y="4038600"/>
            <a:ext cx="8153400" cy="2062163"/>
          </a:xfrm>
          <a:prstGeom prst="rect">
            <a:avLst/>
          </a:prstGeom>
          <a:noFill/>
          <a:ln w="9525">
            <a:noFill/>
            <a:miter lim="800000"/>
            <a:headEnd/>
            <a:tailEnd/>
          </a:ln>
          <a:effectLst/>
        </p:spPr>
        <p:txBody>
          <a:bodyPr>
            <a:spAutoFit/>
          </a:bodyPr>
          <a:lstStyle/>
          <a:p>
            <a:pPr>
              <a:spcBef>
                <a:spcPct val="50000"/>
              </a:spcBef>
            </a:pPr>
            <a:r>
              <a:rPr lang="en-US" sz="3200" b="1">
                <a:solidFill>
                  <a:srgbClr val="FFFF00"/>
                </a:solidFill>
                <a:latin typeface="Arial" charset="0"/>
              </a:rPr>
              <a:t>Tưởng tượng mình là một hướng dẫn viên du lịch, mỗi nhóm hãy chọn một trong bảy địa điểm và giới thiệu cho khách du lịch biết về địa điểm đó.</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anim calcmode="lin" valueType="num">
                                      <p:cBhvr additive="base">
                                        <p:cTn id="7" dur="500" fill="hold"/>
                                        <p:tgtEl>
                                          <p:spTgt spid="37894"/>
                                        </p:tgtEl>
                                        <p:attrNameLst>
                                          <p:attrName>ppt_x</p:attrName>
                                        </p:attrNameLst>
                                      </p:cBhvr>
                                      <p:tavLst>
                                        <p:tav tm="0">
                                          <p:val>
                                            <p:strVal val="0-#ppt_w/2"/>
                                          </p:val>
                                        </p:tav>
                                        <p:tav tm="100000">
                                          <p:val>
                                            <p:strVal val="#ppt_x"/>
                                          </p:val>
                                        </p:tav>
                                      </p:tavLst>
                                    </p:anim>
                                    <p:anim calcmode="lin" valueType="num">
                                      <p:cBhvr additive="base">
                                        <p:cTn id="8" dur="500" fill="hold"/>
                                        <p:tgtEl>
                                          <p:spTgt spid="378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7901"/>
                                        </p:tgtEl>
                                        <p:attrNameLst>
                                          <p:attrName>style.visibility</p:attrName>
                                        </p:attrNameLst>
                                      </p:cBhvr>
                                      <p:to>
                                        <p:strVal val="visible"/>
                                      </p:to>
                                    </p:set>
                                    <p:anim calcmode="lin" valueType="num">
                                      <p:cBhvr>
                                        <p:cTn id="13" dur="500" fill="hold"/>
                                        <p:tgtEl>
                                          <p:spTgt spid="37901"/>
                                        </p:tgtEl>
                                        <p:attrNameLst>
                                          <p:attrName>ppt_w</p:attrName>
                                        </p:attrNameLst>
                                      </p:cBhvr>
                                      <p:tavLst>
                                        <p:tav tm="0">
                                          <p:val>
                                            <p:fltVal val="0"/>
                                          </p:val>
                                        </p:tav>
                                        <p:tav tm="100000">
                                          <p:val>
                                            <p:strVal val="#ppt_w"/>
                                          </p:val>
                                        </p:tav>
                                      </p:tavLst>
                                    </p:anim>
                                    <p:anim calcmode="lin" valueType="num">
                                      <p:cBhvr>
                                        <p:cTn id="14" dur="500" fill="hold"/>
                                        <p:tgtEl>
                                          <p:spTgt spid="3790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animBg="1" autoUpdateAnimBg="0"/>
      <p:bldP spid="3790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600200" y="762000"/>
            <a:ext cx="4419600" cy="366713"/>
          </a:xfrm>
          <a:prstGeom prst="rect">
            <a:avLst/>
          </a:prstGeom>
          <a:noFill/>
          <a:ln w="9525">
            <a:noFill/>
            <a:miter lim="800000"/>
            <a:headEnd/>
            <a:tailEnd/>
          </a:ln>
          <a:effectLst/>
        </p:spPr>
        <p:txBody>
          <a:bodyPr>
            <a:spAutoFit/>
          </a:bodyPr>
          <a:lstStyle/>
          <a:p>
            <a:pPr>
              <a:spcBef>
                <a:spcPct val="50000"/>
              </a:spcBef>
            </a:pPr>
            <a:endParaRPr lang="en-US">
              <a:latin typeface="Arial" charset="0"/>
            </a:endParaRPr>
          </a:p>
        </p:txBody>
      </p:sp>
      <p:sp>
        <p:nvSpPr>
          <p:cNvPr id="38915" name="Text Box 3"/>
          <p:cNvSpPr txBox="1">
            <a:spLocks noChangeArrowheads="1"/>
          </p:cNvSpPr>
          <p:nvPr/>
        </p:nvSpPr>
        <p:spPr bwMode="auto">
          <a:xfrm>
            <a:off x="304800" y="76200"/>
            <a:ext cx="5486400" cy="457200"/>
          </a:xfrm>
          <a:prstGeom prst="rect">
            <a:avLst/>
          </a:prstGeom>
          <a:noFill/>
          <a:ln w="9525">
            <a:noFill/>
            <a:miter lim="800000"/>
            <a:headEnd/>
            <a:tailEnd/>
          </a:ln>
          <a:effectLst/>
        </p:spPr>
        <p:txBody>
          <a:bodyPr>
            <a:spAutoFit/>
          </a:bodyPr>
          <a:lstStyle/>
          <a:p>
            <a:pPr>
              <a:spcBef>
                <a:spcPct val="50000"/>
              </a:spcBef>
            </a:pPr>
            <a:r>
              <a:rPr lang="vi-VN" sz="2400" b="1">
                <a:solidFill>
                  <a:srgbClr val="FFFF00"/>
                </a:solidFill>
                <a:latin typeface="Arial" charset="0"/>
              </a:rPr>
              <a:t>Đ</a:t>
            </a:r>
            <a:r>
              <a:rPr lang="en-US" sz="2400" b="1">
                <a:solidFill>
                  <a:srgbClr val="FFFF00"/>
                </a:solidFill>
                <a:latin typeface="Arial" charset="0"/>
              </a:rPr>
              <a:t>i</a:t>
            </a:r>
            <a:r>
              <a:rPr lang="vi-VN" sz="2400" b="1">
                <a:solidFill>
                  <a:srgbClr val="FFFF00"/>
                </a:solidFill>
                <a:latin typeface="Arial" charset="0"/>
              </a:rPr>
              <a:t>ện</a:t>
            </a:r>
            <a:r>
              <a:rPr lang="en-US" sz="2400" b="1">
                <a:solidFill>
                  <a:srgbClr val="FFFF00"/>
                </a:solidFill>
                <a:latin typeface="Arial" charset="0"/>
              </a:rPr>
              <a:t> h</a:t>
            </a:r>
            <a:r>
              <a:rPr lang="vi-VN" sz="2400" b="1">
                <a:solidFill>
                  <a:srgbClr val="FFFF00"/>
                </a:solidFill>
                <a:latin typeface="Arial" charset="0"/>
              </a:rPr>
              <a:t>òn</a:t>
            </a:r>
            <a:r>
              <a:rPr lang="en-US" sz="2400" b="1">
                <a:solidFill>
                  <a:srgbClr val="FFFF00"/>
                </a:solidFill>
                <a:latin typeface="Arial" charset="0"/>
              </a:rPr>
              <a:t> ch</a:t>
            </a:r>
            <a:r>
              <a:rPr lang="vi-VN" sz="2400" b="1">
                <a:solidFill>
                  <a:srgbClr val="FFFF00"/>
                </a:solidFill>
                <a:latin typeface="Arial" charset="0"/>
              </a:rPr>
              <a:t>én</a:t>
            </a:r>
          </a:p>
        </p:txBody>
      </p:sp>
      <p:pic>
        <p:nvPicPr>
          <p:cNvPr id="38917" name="Picture 5" descr="Hue 106">
            <a:hlinkClick r:id="rId3" action="ppaction://hlinksldjump"/>
          </p:cNvPr>
          <p:cNvPicPr>
            <a:picLocks noGrp="1" noChangeAspect="1" noChangeArrowheads="1"/>
          </p:cNvPicPr>
          <p:nvPr>
            <p:ph/>
          </p:nvPr>
        </p:nvPicPr>
        <p:blipFill>
          <a:blip r:embed="rId4"/>
          <a:srcRect/>
          <a:stretch>
            <a:fillRect/>
          </a:stretch>
        </p:blipFill>
        <p:spPr>
          <a:xfrm>
            <a:off x="457200" y="914400"/>
            <a:ext cx="3733800" cy="2816225"/>
          </a:xfrm>
        </p:spPr>
      </p:pic>
      <p:sp>
        <p:nvSpPr>
          <p:cNvPr id="38918" name="Text Box 6"/>
          <p:cNvSpPr txBox="1">
            <a:spLocks noChangeArrowheads="1"/>
          </p:cNvSpPr>
          <p:nvPr/>
        </p:nvSpPr>
        <p:spPr bwMode="auto">
          <a:xfrm>
            <a:off x="5181600" y="500063"/>
            <a:ext cx="3581400" cy="3046412"/>
          </a:xfrm>
          <a:prstGeom prst="rect">
            <a:avLst/>
          </a:prstGeom>
          <a:noFill/>
          <a:ln w="9525">
            <a:noFill/>
            <a:miter lim="800000"/>
            <a:headEnd/>
            <a:tailEnd/>
          </a:ln>
          <a:effectLst/>
        </p:spPr>
        <p:txBody>
          <a:bodyPr>
            <a:spAutoFit/>
          </a:bodyPr>
          <a:lstStyle/>
          <a:p>
            <a:pPr algn="just">
              <a:spcBef>
                <a:spcPct val="50000"/>
              </a:spcBef>
            </a:pPr>
            <a:r>
              <a:rPr lang="en-US" sz="2400" b="1">
                <a:latin typeface="Arial" charset="0"/>
              </a:rPr>
              <a:t>H</a:t>
            </a:r>
            <a:r>
              <a:rPr lang="vi-VN" sz="2400" b="1">
                <a:latin typeface="Arial" charset="0"/>
              </a:rPr>
              <a:t>ội</a:t>
            </a:r>
            <a:r>
              <a:rPr lang="en-US" sz="2400" b="1">
                <a:latin typeface="Arial" charset="0"/>
              </a:rPr>
              <a:t> </a:t>
            </a:r>
            <a:r>
              <a:rPr lang="vi-VN" sz="2400" b="1">
                <a:latin typeface="Arial" charset="0"/>
              </a:rPr>
              <a:t>đ</a:t>
            </a:r>
            <a:r>
              <a:rPr lang="en-US" sz="2400" b="1">
                <a:latin typeface="Arial" charset="0"/>
              </a:rPr>
              <a:t>i</a:t>
            </a:r>
            <a:r>
              <a:rPr lang="vi-VN" sz="2400" b="1">
                <a:latin typeface="Arial" charset="0"/>
              </a:rPr>
              <a:t>ện</a:t>
            </a:r>
            <a:r>
              <a:rPr lang="en-US" sz="2400" b="1">
                <a:latin typeface="Arial" charset="0"/>
              </a:rPr>
              <a:t> H</a:t>
            </a:r>
            <a:r>
              <a:rPr lang="vi-VN" sz="2400" b="1">
                <a:latin typeface="Arial" charset="0"/>
              </a:rPr>
              <a:t>òn</a:t>
            </a:r>
            <a:r>
              <a:rPr lang="en-US" sz="2400" b="1">
                <a:latin typeface="Arial" charset="0"/>
              </a:rPr>
              <a:t> ch</a:t>
            </a:r>
            <a:r>
              <a:rPr lang="vi-VN" sz="2400" b="1">
                <a:latin typeface="Arial" charset="0"/>
              </a:rPr>
              <a:t>én</a:t>
            </a:r>
            <a:r>
              <a:rPr lang="en-US" sz="2400" b="1">
                <a:latin typeface="Arial" charset="0"/>
              </a:rPr>
              <a:t> v</a:t>
            </a:r>
            <a:r>
              <a:rPr lang="vi-VN" sz="2400" b="1">
                <a:latin typeface="Arial" charset="0"/>
              </a:rPr>
              <a:t>ào</a:t>
            </a:r>
            <a:r>
              <a:rPr lang="en-US" sz="2400" b="1">
                <a:latin typeface="Arial" charset="0"/>
              </a:rPr>
              <a:t> r</a:t>
            </a:r>
            <a:r>
              <a:rPr lang="vi-VN" sz="2400" b="1">
                <a:latin typeface="Arial" charset="0"/>
              </a:rPr>
              <a:t>ằm</a:t>
            </a:r>
            <a:r>
              <a:rPr lang="en-US" sz="2400" b="1">
                <a:latin typeface="Arial" charset="0"/>
              </a:rPr>
              <a:t> th</a:t>
            </a:r>
            <a:r>
              <a:rPr lang="vi-VN" sz="2400" b="1">
                <a:latin typeface="Arial" charset="0"/>
              </a:rPr>
              <a:t>áng</a:t>
            </a:r>
            <a:r>
              <a:rPr lang="en-US" sz="2400" b="1">
                <a:latin typeface="Arial" charset="0"/>
              </a:rPr>
              <a:t> b</a:t>
            </a:r>
            <a:r>
              <a:rPr lang="vi-VN" sz="2400" b="1">
                <a:latin typeface="Arial" charset="0"/>
              </a:rPr>
              <a:t>ảy</a:t>
            </a:r>
            <a:r>
              <a:rPr lang="en-US" sz="2400" b="1">
                <a:latin typeface="Arial" charset="0"/>
              </a:rPr>
              <a:t> </a:t>
            </a:r>
            <a:r>
              <a:rPr lang="vi-VN" sz="2400" b="1">
                <a:latin typeface="Arial" charset="0"/>
              </a:rPr>
              <a:t>â</a:t>
            </a:r>
            <a:r>
              <a:rPr lang="en-US" sz="2400" b="1">
                <a:latin typeface="Arial" charset="0"/>
              </a:rPr>
              <a:t>m l</a:t>
            </a:r>
            <a:r>
              <a:rPr lang="vi-VN" sz="2400" b="1">
                <a:latin typeface="Arial" charset="0"/>
              </a:rPr>
              <a:t>ịch</a:t>
            </a:r>
            <a:r>
              <a:rPr lang="en-US" sz="2400" b="1">
                <a:latin typeface="Arial" charset="0"/>
              </a:rPr>
              <a:t> theo c</a:t>
            </a:r>
            <a:r>
              <a:rPr lang="vi-VN" sz="2400" b="1">
                <a:latin typeface="Arial" charset="0"/>
              </a:rPr>
              <a:t>ách</a:t>
            </a:r>
            <a:r>
              <a:rPr lang="en-US" sz="2400" b="1">
                <a:latin typeface="Arial" charset="0"/>
              </a:rPr>
              <a:t> th</a:t>
            </a:r>
            <a:r>
              <a:rPr lang="vi-VN" sz="2400" b="1">
                <a:latin typeface="Arial" charset="0"/>
              </a:rPr>
              <a:t>ức</a:t>
            </a:r>
            <a:r>
              <a:rPr lang="en-US" sz="2400" b="1">
                <a:latin typeface="Arial" charset="0"/>
              </a:rPr>
              <a:t> r</a:t>
            </a:r>
            <a:r>
              <a:rPr lang="vi-VN" sz="2400" b="1">
                <a:latin typeface="Arial" charset="0"/>
              </a:rPr>
              <a:t>ất</a:t>
            </a:r>
            <a:r>
              <a:rPr lang="en-US" sz="2400" b="1">
                <a:latin typeface="Arial" charset="0"/>
              </a:rPr>
              <a:t> kh</a:t>
            </a:r>
            <a:r>
              <a:rPr lang="vi-VN" sz="2400" b="1">
                <a:latin typeface="Arial" charset="0"/>
              </a:rPr>
              <a:t>ác</a:t>
            </a:r>
            <a:r>
              <a:rPr lang="en-US" sz="2400" b="1">
                <a:latin typeface="Arial" charset="0"/>
              </a:rPr>
              <a:t> th</a:t>
            </a:r>
            <a:r>
              <a:rPr lang="vi-VN" sz="2400" b="1">
                <a:latin typeface="Arial" charset="0"/>
              </a:rPr>
              <a:t>ường</a:t>
            </a:r>
            <a:r>
              <a:rPr lang="en-US" sz="2400" b="1">
                <a:latin typeface="Arial" charset="0"/>
              </a:rPr>
              <a:t>. M</a:t>
            </a:r>
            <a:r>
              <a:rPr lang="vi-VN" sz="2400" b="1">
                <a:latin typeface="Arial" charset="0"/>
              </a:rPr>
              <a:t>ột</a:t>
            </a:r>
            <a:r>
              <a:rPr lang="en-US" sz="2400" b="1">
                <a:latin typeface="Arial" charset="0"/>
              </a:rPr>
              <a:t> </a:t>
            </a:r>
            <a:r>
              <a:rPr lang="vi-VN" sz="2400" b="1">
                <a:latin typeface="Arial" charset="0"/>
              </a:rPr>
              <a:t>đám</a:t>
            </a:r>
            <a:r>
              <a:rPr lang="en-US" sz="2400" b="1">
                <a:latin typeface="Arial" charset="0"/>
              </a:rPr>
              <a:t> r</a:t>
            </a:r>
            <a:r>
              <a:rPr lang="vi-VN" sz="2400" b="1">
                <a:latin typeface="Arial" charset="0"/>
              </a:rPr>
              <a:t>ước</a:t>
            </a:r>
            <a:r>
              <a:rPr lang="en-US" sz="2400" b="1">
                <a:latin typeface="Arial" charset="0"/>
              </a:rPr>
              <a:t> tr</a:t>
            </a:r>
            <a:r>
              <a:rPr lang="vi-VN" sz="2400" b="1">
                <a:latin typeface="Arial" charset="0"/>
              </a:rPr>
              <a:t>ê</a:t>
            </a:r>
            <a:r>
              <a:rPr lang="en-US" sz="2400" b="1">
                <a:latin typeface="Arial" charset="0"/>
              </a:rPr>
              <a:t>n s</a:t>
            </a:r>
            <a:r>
              <a:rPr lang="vi-VN" sz="2400" b="1">
                <a:latin typeface="Arial" charset="0"/>
              </a:rPr>
              <a:t>ô</a:t>
            </a:r>
            <a:r>
              <a:rPr lang="en-US" sz="2400" b="1">
                <a:latin typeface="Arial" charset="0"/>
              </a:rPr>
              <a:t>ng H</a:t>
            </a:r>
            <a:r>
              <a:rPr lang="vi-VN" sz="2400" b="1">
                <a:latin typeface="Arial" charset="0"/>
              </a:rPr>
              <a:t>ươ</a:t>
            </a:r>
            <a:r>
              <a:rPr lang="en-US" sz="2400" b="1">
                <a:latin typeface="Arial" charset="0"/>
              </a:rPr>
              <a:t>ng g</a:t>
            </a:r>
            <a:r>
              <a:rPr lang="vi-VN" sz="2400" b="1">
                <a:latin typeface="Arial" charset="0"/>
              </a:rPr>
              <a:t>ồm</a:t>
            </a:r>
            <a:r>
              <a:rPr lang="en-US" sz="2400" b="1">
                <a:latin typeface="Arial" charset="0"/>
              </a:rPr>
              <a:t> nhi</a:t>
            </a:r>
            <a:r>
              <a:rPr lang="vi-VN" sz="2400" b="1">
                <a:latin typeface="Arial" charset="0"/>
              </a:rPr>
              <a:t>ều</a:t>
            </a:r>
            <a:r>
              <a:rPr lang="en-US" sz="2400" b="1">
                <a:latin typeface="Arial" charset="0"/>
              </a:rPr>
              <a:t> chi</a:t>
            </a:r>
            <a:r>
              <a:rPr lang="vi-VN" sz="2400" b="1">
                <a:latin typeface="Arial" charset="0"/>
              </a:rPr>
              <a:t>ếc</a:t>
            </a:r>
            <a:r>
              <a:rPr lang="en-US" sz="2400" b="1">
                <a:latin typeface="Arial" charset="0"/>
              </a:rPr>
              <a:t> thuy</a:t>
            </a:r>
            <a:r>
              <a:rPr lang="vi-VN" sz="2400" b="1">
                <a:latin typeface="Arial" charset="0"/>
              </a:rPr>
              <a:t>ền</a:t>
            </a:r>
            <a:r>
              <a:rPr lang="en-US" sz="2400" b="1">
                <a:latin typeface="Arial" charset="0"/>
              </a:rPr>
              <a:t> v</a:t>
            </a:r>
            <a:r>
              <a:rPr lang="vi-VN" sz="2400" b="1">
                <a:latin typeface="Arial" charset="0"/>
              </a:rPr>
              <a:t>à</a:t>
            </a:r>
            <a:r>
              <a:rPr lang="en-US" sz="2400" b="1">
                <a:latin typeface="Arial" charset="0"/>
              </a:rPr>
              <a:t> c</a:t>
            </a:r>
            <a:r>
              <a:rPr lang="vi-VN" sz="2400" b="1">
                <a:latin typeface="Arial" charset="0"/>
              </a:rPr>
              <a:t>ó</a:t>
            </a:r>
            <a:r>
              <a:rPr lang="en-US" sz="2400" b="1">
                <a:latin typeface="Arial" charset="0"/>
              </a:rPr>
              <a:t> nhi</a:t>
            </a:r>
            <a:r>
              <a:rPr lang="vi-VN" sz="2400" b="1">
                <a:latin typeface="Arial" charset="0"/>
              </a:rPr>
              <a:t>ều</a:t>
            </a:r>
            <a:r>
              <a:rPr lang="en-US" sz="2400" b="1">
                <a:latin typeface="Arial" charset="0"/>
              </a:rPr>
              <a:t> t</a:t>
            </a:r>
            <a:r>
              <a:rPr lang="vi-VN" sz="2400" b="1">
                <a:latin typeface="Arial" charset="0"/>
              </a:rPr>
              <a:t>ín</a:t>
            </a:r>
            <a:r>
              <a:rPr lang="en-US" sz="2400" b="1">
                <a:latin typeface="Arial" charset="0"/>
              </a:rPr>
              <a:t> </a:t>
            </a:r>
            <a:r>
              <a:rPr lang="vi-VN" sz="2400" b="1">
                <a:latin typeface="Arial" charset="0"/>
              </a:rPr>
              <a:t>đồ</a:t>
            </a:r>
            <a:r>
              <a:rPr lang="en-US" sz="2400" b="1">
                <a:latin typeface="Arial" charset="0"/>
              </a:rPr>
              <a:t> l</a:t>
            </a:r>
            <a:r>
              <a:rPr lang="vi-VN" sz="2400" b="1">
                <a:latin typeface="Arial" charset="0"/>
              </a:rPr>
              <a:t>ê</a:t>
            </a:r>
            <a:r>
              <a:rPr lang="en-US" sz="2400" b="1">
                <a:latin typeface="Arial" charset="0"/>
              </a:rPr>
              <a:t>n </a:t>
            </a:r>
            <a:r>
              <a:rPr lang="vi-VN" sz="2400" b="1">
                <a:latin typeface="Arial" charset="0"/>
              </a:rPr>
              <a:t>đồng</a:t>
            </a:r>
            <a:r>
              <a:rPr lang="en-US" sz="2400" b="1">
                <a:latin typeface="Arial" charset="0"/>
              </a:rPr>
              <a:t>.</a:t>
            </a:r>
            <a:endParaRPr lang="vi-VN" sz="2400" b="1">
              <a:latin typeface="Arial" charset="0"/>
            </a:endParaRPr>
          </a:p>
        </p:txBody>
      </p:sp>
      <p:pic>
        <p:nvPicPr>
          <p:cNvPr id="38919" name="Picture 7" descr="http://www.vietnamtourism.com/connect/viewanh_t.asp?fileid=2725">
            <a:hlinkClick r:id="rId5" action="ppaction://hlinksldjump"/>
          </p:cNvPr>
          <p:cNvPicPr>
            <a:picLocks noChangeAspect="1" noChangeArrowheads="1"/>
          </p:cNvPicPr>
          <p:nvPr/>
        </p:nvPicPr>
        <p:blipFill>
          <a:blip r:embed="rId6" r:link="rId7"/>
          <a:srcRect/>
          <a:stretch>
            <a:fillRect/>
          </a:stretch>
        </p:blipFill>
        <p:spPr bwMode="auto">
          <a:xfrm>
            <a:off x="457200" y="3962400"/>
            <a:ext cx="3733800" cy="2393950"/>
          </a:xfrm>
          <a:prstGeom prst="rect">
            <a:avLst/>
          </a:prstGeom>
          <a:noFill/>
          <a:ln w="9525">
            <a:noFill/>
            <a:miter lim="800000"/>
            <a:headEnd/>
            <a:tailEnd/>
          </a:ln>
        </p:spPr>
      </p:pic>
      <p:pic>
        <p:nvPicPr>
          <p:cNvPr id="38920" name="Picture 8" descr="http://huefestival.com/danhlam/danhlam/danhlam/honchen.jpg"/>
          <p:cNvPicPr>
            <a:picLocks noChangeAspect="1" noChangeArrowheads="1"/>
          </p:cNvPicPr>
          <p:nvPr/>
        </p:nvPicPr>
        <p:blipFill>
          <a:blip r:embed="rId8" r:link="rId9"/>
          <a:srcRect/>
          <a:stretch>
            <a:fillRect/>
          </a:stretch>
        </p:blipFill>
        <p:spPr bwMode="auto">
          <a:xfrm>
            <a:off x="4648200" y="3962400"/>
            <a:ext cx="3657600" cy="25066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8917"/>
                                        </p:tgtEl>
                                        <p:attrNameLst>
                                          <p:attrName>style.visibility</p:attrName>
                                        </p:attrNameLst>
                                      </p:cBhvr>
                                      <p:to>
                                        <p:strVal val="visible"/>
                                      </p:to>
                                    </p:set>
                                    <p:animEffect transition="in" filter="blinds(horizontal)">
                                      <p:cBhvr>
                                        <p:cTn id="7" dur="500"/>
                                        <p:tgtEl>
                                          <p:spTgt spid="389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8915"/>
                                        </p:tgtEl>
                                        <p:attrNameLst>
                                          <p:attrName>style.visibility</p:attrName>
                                        </p:attrNameLst>
                                      </p:cBhvr>
                                      <p:to>
                                        <p:strVal val="visible"/>
                                      </p:to>
                                    </p:set>
                                    <p:anim calcmode="lin" valueType="num">
                                      <p:cBhvr additive="base">
                                        <p:cTn id="12" dur="500" fill="hold"/>
                                        <p:tgtEl>
                                          <p:spTgt spid="38915"/>
                                        </p:tgtEl>
                                        <p:attrNameLst>
                                          <p:attrName>ppt_x</p:attrName>
                                        </p:attrNameLst>
                                      </p:cBhvr>
                                      <p:tavLst>
                                        <p:tav tm="0">
                                          <p:val>
                                            <p:strVal val="#ppt_x"/>
                                          </p:val>
                                        </p:tav>
                                        <p:tav tm="100000">
                                          <p:val>
                                            <p:strVal val="#ppt_x"/>
                                          </p:val>
                                        </p:tav>
                                      </p:tavLst>
                                    </p:anim>
                                    <p:anim calcmode="lin" valueType="num">
                                      <p:cBhvr additive="base">
                                        <p:cTn id="13" dur="500" fill="hold"/>
                                        <p:tgtEl>
                                          <p:spTgt spid="3891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38919"/>
                                        </p:tgtEl>
                                        <p:attrNameLst>
                                          <p:attrName>style.visibility</p:attrName>
                                        </p:attrNameLst>
                                      </p:cBhvr>
                                      <p:to>
                                        <p:strVal val="visible"/>
                                      </p:to>
                                    </p:set>
                                    <p:animEffect transition="in" filter="blinds(horizontal)">
                                      <p:cBhvr>
                                        <p:cTn id="18" dur="500"/>
                                        <p:tgtEl>
                                          <p:spTgt spid="3891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38920"/>
                                        </p:tgtEl>
                                        <p:attrNameLst>
                                          <p:attrName>style.visibility</p:attrName>
                                        </p:attrNameLst>
                                      </p:cBhvr>
                                      <p:to>
                                        <p:strVal val="visible"/>
                                      </p:to>
                                    </p:set>
                                    <p:animEffect transition="in" filter="blinds(horizontal)">
                                      <p:cBhvr>
                                        <p:cTn id="23" dur="500"/>
                                        <p:tgtEl>
                                          <p:spTgt spid="3892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8918"/>
                                        </p:tgtEl>
                                        <p:attrNameLst>
                                          <p:attrName>style.visibility</p:attrName>
                                        </p:attrNameLst>
                                      </p:cBhvr>
                                      <p:to>
                                        <p:strVal val="visible"/>
                                      </p:to>
                                    </p:set>
                                    <p:animEffect transition="in" filter="blinds(horizontal)">
                                      <p:cBhvr>
                                        <p:cTn id="28" dur="500"/>
                                        <p:tgtEl>
                                          <p:spTgt spid="389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p:bldP spid="389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canh hue"/>
          <p:cNvPicPr>
            <a:picLocks noGrp="1" noChangeAspect="1" noChangeArrowheads="1"/>
          </p:cNvPicPr>
          <p:nvPr>
            <p:ph sz="quarter" idx="1"/>
          </p:nvPr>
        </p:nvPicPr>
        <p:blipFill>
          <a:blip r:embed="rId2"/>
          <a:srcRect/>
          <a:stretch>
            <a:fillRect/>
          </a:stretch>
        </p:blipFill>
        <p:spPr>
          <a:xfrm>
            <a:off x="5181600" y="342900"/>
            <a:ext cx="3048000" cy="1901825"/>
          </a:xfrm>
          <a:noFill/>
        </p:spPr>
      </p:pic>
      <p:pic>
        <p:nvPicPr>
          <p:cNvPr id="39939" name="Picture 3" descr="ltuduc1.gif (17864 bytes)">
            <a:hlinkClick r:id="rId3" action="ppaction://hlinksldjump"/>
          </p:cNvPr>
          <p:cNvPicPr>
            <a:picLocks noGrp="1" noChangeAspect="1" noChangeArrowheads="1"/>
          </p:cNvPicPr>
          <p:nvPr>
            <p:ph sz="quarter" idx="2"/>
          </p:nvPr>
        </p:nvPicPr>
        <p:blipFill>
          <a:blip r:embed="rId4"/>
          <a:srcRect/>
          <a:stretch>
            <a:fillRect/>
          </a:stretch>
        </p:blipFill>
        <p:spPr>
          <a:xfrm>
            <a:off x="381000" y="457200"/>
            <a:ext cx="2590800" cy="1811338"/>
          </a:xfrm>
        </p:spPr>
      </p:pic>
      <p:pic>
        <p:nvPicPr>
          <p:cNvPr id="39940" name="Picture 4" descr="LANGTUDUC.GIF (13129 BYTES)"/>
          <p:cNvPicPr>
            <a:picLocks noGrp="1" noChangeAspect="1" noChangeArrowheads="1"/>
          </p:cNvPicPr>
          <p:nvPr>
            <p:ph sz="quarter" idx="3"/>
          </p:nvPr>
        </p:nvPicPr>
        <p:blipFill>
          <a:blip r:embed="rId5"/>
          <a:srcRect/>
          <a:stretch>
            <a:fillRect/>
          </a:stretch>
        </p:blipFill>
        <p:spPr>
          <a:xfrm>
            <a:off x="5257800" y="2717800"/>
            <a:ext cx="2667000" cy="1768475"/>
          </a:xfrm>
          <a:noFill/>
        </p:spPr>
      </p:pic>
      <p:sp>
        <p:nvSpPr>
          <p:cNvPr id="39941" name="Rectangle 5"/>
          <p:cNvSpPr>
            <a:spLocks noChangeArrowheads="1"/>
          </p:cNvSpPr>
          <p:nvPr/>
        </p:nvSpPr>
        <p:spPr bwMode="auto">
          <a:xfrm>
            <a:off x="0" y="0"/>
            <a:ext cx="4953000" cy="457200"/>
          </a:xfrm>
          <a:prstGeom prst="rect">
            <a:avLst/>
          </a:prstGeom>
          <a:noFill/>
          <a:ln w="9525">
            <a:noFill/>
            <a:miter lim="800000"/>
            <a:headEnd/>
            <a:tailEnd/>
          </a:ln>
          <a:effectLst/>
        </p:spPr>
        <p:txBody>
          <a:bodyPr anchor="ctr">
            <a:spAutoFit/>
          </a:bodyPr>
          <a:lstStyle/>
          <a:p>
            <a:pPr algn="ctr"/>
            <a:r>
              <a:rPr lang="vi-VN" sz="2400" b="1">
                <a:solidFill>
                  <a:srgbClr val="FFFF00"/>
                </a:solidFill>
                <a:latin typeface="Arial" charset="0"/>
              </a:rPr>
              <a:t>Lăng vua Tự Đức</a:t>
            </a:r>
          </a:p>
        </p:txBody>
      </p:sp>
      <p:pic>
        <p:nvPicPr>
          <p:cNvPr id="39942" name="Picture 6" descr="hue_tuduc2.gif (18936 bytes)"/>
          <p:cNvPicPr>
            <a:picLocks noGrp="1" noChangeAspect="1" noChangeArrowheads="1"/>
          </p:cNvPicPr>
          <p:nvPr>
            <p:ph sz="quarter" idx="4"/>
          </p:nvPr>
        </p:nvPicPr>
        <p:blipFill>
          <a:blip r:embed="rId6"/>
          <a:srcRect/>
          <a:stretch>
            <a:fillRect/>
          </a:stretch>
        </p:blipFill>
        <p:spPr>
          <a:xfrm>
            <a:off x="457200" y="2667000"/>
            <a:ext cx="2590800" cy="1952625"/>
          </a:xfrm>
          <a:noFill/>
        </p:spPr>
      </p:pic>
      <p:sp>
        <p:nvSpPr>
          <p:cNvPr id="39948" name="Text Box 12"/>
          <p:cNvSpPr txBox="1">
            <a:spLocks noChangeArrowheads="1"/>
          </p:cNvSpPr>
          <p:nvPr/>
        </p:nvSpPr>
        <p:spPr bwMode="auto">
          <a:xfrm>
            <a:off x="381000" y="5032375"/>
            <a:ext cx="8305800" cy="2308225"/>
          </a:xfrm>
          <a:prstGeom prst="rect">
            <a:avLst/>
          </a:prstGeom>
          <a:noFill/>
          <a:ln w="9525">
            <a:noFill/>
            <a:miter lim="800000"/>
            <a:headEnd/>
            <a:tailEnd/>
          </a:ln>
          <a:effectLst/>
        </p:spPr>
        <p:txBody>
          <a:bodyPr>
            <a:spAutoFit/>
          </a:bodyPr>
          <a:lstStyle/>
          <a:p>
            <a:pPr algn="just">
              <a:spcBef>
                <a:spcPct val="50000"/>
              </a:spcBef>
            </a:pPr>
            <a:r>
              <a:rPr lang="en-US" sz="2400" b="1">
                <a:solidFill>
                  <a:srgbClr val="FFFF00"/>
                </a:solidFill>
                <a:latin typeface="Arial" charset="0"/>
              </a:rPr>
              <a:t>Lăng Tự Ðức là một bài thơ tuyệt tác, một bức tranh sơn thủy hữu tình.</a:t>
            </a:r>
            <a:r>
              <a:rPr lang="en-US" sz="2400">
                <a:solidFill>
                  <a:srgbClr val="FFFF00"/>
                </a:solidFill>
                <a:latin typeface="Arial" charset="0"/>
              </a:rPr>
              <a:t> </a:t>
            </a:r>
            <a:r>
              <a:rPr lang="vi-VN" sz="2400">
                <a:solidFill>
                  <a:srgbClr val="FFFF00"/>
                </a:solidFill>
                <a:latin typeface="Arial" charset="0"/>
              </a:rPr>
              <a:t> </a:t>
            </a:r>
            <a:endParaRPr lang="en-US" sz="2400">
              <a:solidFill>
                <a:srgbClr val="FFFF00"/>
              </a:solidFill>
              <a:latin typeface="Arial" charset="0"/>
            </a:endParaRPr>
          </a:p>
          <a:p>
            <a:pPr algn="just">
              <a:spcBef>
                <a:spcPct val="50000"/>
              </a:spcBef>
            </a:pPr>
            <a:r>
              <a:rPr lang="en-US" sz="2400" b="1">
                <a:solidFill>
                  <a:srgbClr val="FFFF00"/>
                </a:solidFill>
                <a:latin typeface="Arial" charset="0"/>
              </a:rPr>
              <a:t>Kiến trúc và thiên nhiên ở đây gây phản ánh tâm hồn lãng mạn trữ tình của một ông vua thi sĩ.</a:t>
            </a:r>
          </a:p>
          <a:p>
            <a:pPr algn="just">
              <a:spcBef>
                <a:spcPct val="50000"/>
              </a:spcBef>
            </a:pPr>
            <a:endParaRPr lang="vi-VN" sz="2400">
              <a:solidFill>
                <a:srgbClr val="FFFF00"/>
              </a:solidFill>
              <a:latin typeface="Arial" charset="0"/>
            </a:endParaRPr>
          </a:p>
        </p:txBody>
      </p:sp>
      <p:sp>
        <p:nvSpPr>
          <p:cNvPr id="39949" name="Text Box 13"/>
          <p:cNvSpPr txBox="1">
            <a:spLocks noChangeArrowheads="1"/>
          </p:cNvSpPr>
          <p:nvPr/>
        </p:nvSpPr>
        <p:spPr bwMode="auto">
          <a:xfrm>
            <a:off x="914400" y="2133600"/>
            <a:ext cx="2438400" cy="457200"/>
          </a:xfrm>
          <a:prstGeom prst="rect">
            <a:avLst/>
          </a:prstGeom>
          <a:noFill/>
          <a:ln w="9525">
            <a:noFill/>
            <a:miter lim="800000"/>
            <a:headEnd/>
            <a:tailEnd/>
          </a:ln>
          <a:effectLst/>
        </p:spPr>
        <p:txBody>
          <a:bodyPr>
            <a:spAutoFit/>
          </a:bodyPr>
          <a:lstStyle/>
          <a:p>
            <a:pPr>
              <a:spcBef>
                <a:spcPct val="50000"/>
              </a:spcBef>
            </a:pPr>
            <a:r>
              <a:rPr lang="en-US" sz="2400" b="1">
                <a:latin typeface="Arial" charset="0"/>
              </a:rPr>
              <a:t>Toàn cảnh</a:t>
            </a:r>
          </a:p>
        </p:txBody>
      </p:sp>
      <p:sp>
        <p:nvSpPr>
          <p:cNvPr id="39950" name="Text Box 14"/>
          <p:cNvSpPr txBox="1">
            <a:spLocks noChangeArrowheads="1"/>
          </p:cNvSpPr>
          <p:nvPr/>
        </p:nvSpPr>
        <p:spPr bwMode="auto">
          <a:xfrm>
            <a:off x="533400" y="4572000"/>
            <a:ext cx="2514600" cy="457200"/>
          </a:xfrm>
          <a:prstGeom prst="rect">
            <a:avLst/>
          </a:prstGeom>
          <a:noFill/>
          <a:ln w="9525">
            <a:noFill/>
            <a:miter lim="800000"/>
            <a:headEnd/>
            <a:tailEnd/>
          </a:ln>
          <a:effectLst/>
        </p:spPr>
        <p:txBody>
          <a:bodyPr>
            <a:spAutoFit/>
          </a:bodyPr>
          <a:lstStyle/>
          <a:p>
            <a:pPr>
              <a:spcBef>
                <a:spcPct val="50000"/>
              </a:spcBef>
            </a:pPr>
            <a:r>
              <a:rPr lang="en-US" sz="2400" b="1">
                <a:latin typeface="Arial" charset="0"/>
              </a:rPr>
              <a:t>đường vào lăng</a:t>
            </a:r>
          </a:p>
        </p:txBody>
      </p:sp>
      <p:sp>
        <p:nvSpPr>
          <p:cNvPr id="39952" name="Text Box 16"/>
          <p:cNvSpPr txBox="1">
            <a:spLocks noChangeArrowheads="1"/>
          </p:cNvSpPr>
          <p:nvPr/>
        </p:nvSpPr>
        <p:spPr bwMode="auto">
          <a:xfrm>
            <a:off x="5410200" y="4495800"/>
            <a:ext cx="3048000" cy="457200"/>
          </a:xfrm>
          <a:prstGeom prst="rect">
            <a:avLst/>
          </a:prstGeom>
          <a:noFill/>
          <a:ln w="9525">
            <a:noFill/>
            <a:miter lim="800000"/>
            <a:headEnd/>
            <a:tailEnd/>
          </a:ln>
          <a:effectLst/>
        </p:spPr>
        <p:txBody>
          <a:bodyPr>
            <a:spAutoFit/>
          </a:bodyPr>
          <a:lstStyle/>
          <a:p>
            <a:pPr>
              <a:spcBef>
                <a:spcPct val="50000"/>
              </a:spcBef>
            </a:pPr>
            <a:r>
              <a:rPr lang="en-US" sz="2400" b="1">
                <a:latin typeface="Arial" charset="0"/>
              </a:rPr>
              <a:t>Khu lăng mộ</a:t>
            </a:r>
          </a:p>
        </p:txBody>
      </p:sp>
      <p:sp>
        <p:nvSpPr>
          <p:cNvPr id="39953" name="Text Box 17"/>
          <p:cNvSpPr txBox="1">
            <a:spLocks noChangeArrowheads="1"/>
          </p:cNvSpPr>
          <p:nvPr/>
        </p:nvSpPr>
        <p:spPr bwMode="auto">
          <a:xfrm>
            <a:off x="5410200" y="2286000"/>
            <a:ext cx="2438400" cy="830263"/>
          </a:xfrm>
          <a:prstGeom prst="rect">
            <a:avLst/>
          </a:prstGeom>
          <a:noFill/>
          <a:ln w="9525">
            <a:noFill/>
            <a:miter lim="800000"/>
            <a:headEnd/>
            <a:tailEnd/>
          </a:ln>
          <a:effectLst/>
        </p:spPr>
        <p:txBody>
          <a:bodyPr>
            <a:spAutoFit/>
          </a:bodyPr>
          <a:lstStyle/>
          <a:p>
            <a:pPr>
              <a:spcBef>
                <a:spcPct val="50000"/>
              </a:spcBef>
            </a:pPr>
            <a:r>
              <a:rPr lang="en-US" sz="2400" b="1">
                <a:latin typeface="Arial" charset="0"/>
              </a:rPr>
              <a:t>Cảnh trong lăng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9941"/>
                                        </p:tgtEl>
                                        <p:attrNameLst>
                                          <p:attrName>style.visibility</p:attrName>
                                        </p:attrNameLst>
                                      </p:cBhvr>
                                      <p:to>
                                        <p:strVal val="visible"/>
                                      </p:to>
                                    </p:set>
                                    <p:animEffect transition="in" filter="diamond(in)">
                                      <p:cBhvr>
                                        <p:cTn id="7" dur="2000"/>
                                        <p:tgtEl>
                                          <p:spTgt spid="399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9939"/>
                                        </p:tgtEl>
                                        <p:attrNameLst>
                                          <p:attrName>style.visibility</p:attrName>
                                        </p:attrNameLst>
                                      </p:cBhvr>
                                      <p:to>
                                        <p:strVal val="visible"/>
                                      </p:to>
                                    </p:set>
                                    <p:animEffect transition="in" filter="blinds(horizontal)">
                                      <p:cBhvr>
                                        <p:cTn id="12" dur="500"/>
                                        <p:tgtEl>
                                          <p:spTgt spid="399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9942"/>
                                        </p:tgtEl>
                                        <p:attrNameLst>
                                          <p:attrName>style.visibility</p:attrName>
                                        </p:attrNameLst>
                                      </p:cBhvr>
                                      <p:to>
                                        <p:strVal val="visible"/>
                                      </p:to>
                                    </p:set>
                                    <p:animEffect transition="in" filter="blinds(horizontal)">
                                      <p:cBhvr>
                                        <p:cTn id="17" dur="500"/>
                                        <p:tgtEl>
                                          <p:spTgt spid="399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9938"/>
                                        </p:tgtEl>
                                        <p:attrNameLst>
                                          <p:attrName>style.visibility</p:attrName>
                                        </p:attrNameLst>
                                      </p:cBhvr>
                                      <p:to>
                                        <p:strVal val="visible"/>
                                      </p:to>
                                    </p:set>
                                    <p:animEffect transition="in" filter="blinds(horizontal)">
                                      <p:cBhvr>
                                        <p:cTn id="22" dur="500"/>
                                        <p:tgtEl>
                                          <p:spTgt spid="3993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nodeType="clickEffect">
                                  <p:stCondLst>
                                    <p:cond delay="0"/>
                                  </p:stCondLst>
                                  <p:childTnLst>
                                    <p:set>
                                      <p:cBhvr>
                                        <p:cTn id="26" dur="1" fill="hold">
                                          <p:stCondLst>
                                            <p:cond delay="0"/>
                                          </p:stCondLst>
                                        </p:cTn>
                                        <p:tgtEl>
                                          <p:spTgt spid="39940"/>
                                        </p:tgtEl>
                                        <p:attrNameLst>
                                          <p:attrName>style.visibility</p:attrName>
                                        </p:attrNameLst>
                                      </p:cBhvr>
                                      <p:to>
                                        <p:strVal val="visible"/>
                                      </p:to>
                                    </p:set>
                                    <p:anim calcmode="lin" valueType="num">
                                      <p:cBhvr>
                                        <p:cTn id="27" dur="500" fill="hold"/>
                                        <p:tgtEl>
                                          <p:spTgt spid="39940"/>
                                        </p:tgtEl>
                                        <p:attrNameLst>
                                          <p:attrName>ppt_w</p:attrName>
                                        </p:attrNameLst>
                                      </p:cBhvr>
                                      <p:tavLst>
                                        <p:tav tm="0">
                                          <p:val>
                                            <p:fltVal val="0"/>
                                          </p:val>
                                        </p:tav>
                                        <p:tav tm="100000">
                                          <p:val>
                                            <p:strVal val="#ppt_w"/>
                                          </p:val>
                                        </p:tav>
                                      </p:tavLst>
                                    </p:anim>
                                    <p:anim calcmode="lin" valueType="num">
                                      <p:cBhvr>
                                        <p:cTn id="28" dur="500" fill="hold"/>
                                        <p:tgtEl>
                                          <p:spTgt spid="39940"/>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39949"/>
                                        </p:tgtEl>
                                        <p:attrNameLst>
                                          <p:attrName>style.visibility</p:attrName>
                                        </p:attrNameLst>
                                      </p:cBhvr>
                                      <p:to>
                                        <p:strVal val="visible"/>
                                      </p:to>
                                    </p:set>
                                    <p:animEffect transition="in" filter="diamond(in)">
                                      <p:cBhvr>
                                        <p:cTn id="33" dur="2000"/>
                                        <p:tgtEl>
                                          <p:spTgt spid="3994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39950"/>
                                        </p:tgtEl>
                                        <p:attrNameLst>
                                          <p:attrName>style.visibility</p:attrName>
                                        </p:attrNameLst>
                                      </p:cBhvr>
                                      <p:to>
                                        <p:strVal val="visible"/>
                                      </p:to>
                                    </p:set>
                                    <p:animEffect transition="in" filter="diamond(in)">
                                      <p:cBhvr>
                                        <p:cTn id="38" dur="2000"/>
                                        <p:tgtEl>
                                          <p:spTgt spid="3995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8" presetClass="entr" presetSubtype="16" fill="hold" grpId="0" nodeType="clickEffect">
                                  <p:stCondLst>
                                    <p:cond delay="0"/>
                                  </p:stCondLst>
                                  <p:childTnLst>
                                    <p:set>
                                      <p:cBhvr>
                                        <p:cTn id="42" dur="1" fill="hold">
                                          <p:stCondLst>
                                            <p:cond delay="0"/>
                                          </p:stCondLst>
                                        </p:cTn>
                                        <p:tgtEl>
                                          <p:spTgt spid="39953"/>
                                        </p:tgtEl>
                                        <p:attrNameLst>
                                          <p:attrName>style.visibility</p:attrName>
                                        </p:attrNameLst>
                                      </p:cBhvr>
                                      <p:to>
                                        <p:strVal val="visible"/>
                                      </p:to>
                                    </p:set>
                                    <p:animEffect transition="in" filter="diamond(in)">
                                      <p:cBhvr>
                                        <p:cTn id="43" dur="2000"/>
                                        <p:tgtEl>
                                          <p:spTgt spid="3995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8" presetClass="entr" presetSubtype="16" fill="hold" grpId="0" nodeType="clickEffect">
                                  <p:stCondLst>
                                    <p:cond delay="0"/>
                                  </p:stCondLst>
                                  <p:childTnLst>
                                    <p:set>
                                      <p:cBhvr>
                                        <p:cTn id="47" dur="1" fill="hold">
                                          <p:stCondLst>
                                            <p:cond delay="0"/>
                                          </p:stCondLst>
                                        </p:cTn>
                                        <p:tgtEl>
                                          <p:spTgt spid="39952"/>
                                        </p:tgtEl>
                                        <p:attrNameLst>
                                          <p:attrName>style.visibility</p:attrName>
                                        </p:attrNameLst>
                                      </p:cBhvr>
                                      <p:to>
                                        <p:strVal val="visible"/>
                                      </p:to>
                                    </p:set>
                                    <p:animEffect transition="in" filter="diamond(in)">
                                      <p:cBhvr>
                                        <p:cTn id="48" dur="2000"/>
                                        <p:tgtEl>
                                          <p:spTgt spid="3995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8" presetClass="entr" presetSubtype="16" fill="hold" grpId="0" nodeType="clickEffect">
                                  <p:stCondLst>
                                    <p:cond delay="0"/>
                                  </p:stCondLst>
                                  <p:childTnLst>
                                    <p:set>
                                      <p:cBhvr>
                                        <p:cTn id="52" dur="1" fill="hold">
                                          <p:stCondLst>
                                            <p:cond delay="0"/>
                                          </p:stCondLst>
                                        </p:cTn>
                                        <p:tgtEl>
                                          <p:spTgt spid="39948"/>
                                        </p:tgtEl>
                                        <p:attrNameLst>
                                          <p:attrName>style.visibility</p:attrName>
                                        </p:attrNameLst>
                                      </p:cBhvr>
                                      <p:to>
                                        <p:strVal val="visible"/>
                                      </p:to>
                                    </p:set>
                                    <p:animEffect transition="in" filter="diamond(in)">
                                      <p:cBhvr>
                                        <p:cTn id="53" dur="2000"/>
                                        <p:tgtEl>
                                          <p:spTgt spid="39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p:bldP spid="39948" grpId="0"/>
      <p:bldP spid="39949" grpId="0"/>
      <p:bldP spid="39950" grpId="0"/>
      <p:bldP spid="39952" grpId="0"/>
      <p:bldP spid="3995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304800" y="76200"/>
            <a:ext cx="4953000" cy="457200"/>
          </a:xfrm>
          <a:prstGeom prst="rect">
            <a:avLst/>
          </a:prstGeom>
          <a:noFill/>
          <a:ln w="9525">
            <a:noFill/>
            <a:miter lim="800000"/>
            <a:headEnd/>
            <a:tailEnd/>
          </a:ln>
          <a:effectLst/>
        </p:spPr>
        <p:txBody>
          <a:bodyPr>
            <a:spAutoFit/>
          </a:bodyPr>
          <a:lstStyle/>
          <a:p>
            <a:pPr>
              <a:spcBef>
                <a:spcPct val="50000"/>
              </a:spcBef>
            </a:pPr>
            <a:r>
              <a:rPr lang="en-US" sz="2400" b="1">
                <a:solidFill>
                  <a:srgbClr val="FFFF00"/>
                </a:solidFill>
                <a:latin typeface="Arial" charset="0"/>
              </a:rPr>
              <a:t>Ch</a:t>
            </a:r>
            <a:r>
              <a:rPr lang="vi-VN" sz="2400" b="1">
                <a:solidFill>
                  <a:srgbClr val="FFFF00"/>
                </a:solidFill>
                <a:latin typeface="Arial" charset="0"/>
              </a:rPr>
              <a:t>ùa</a:t>
            </a:r>
            <a:r>
              <a:rPr lang="en-US" sz="2400" b="1">
                <a:solidFill>
                  <a:srgbClr val="FFFF00"/>
                </a:solidFill>
                <a:latin typeface="Arial" charset="0"/>
              </a:rPr>
              <a:t> Thi</a:t>
            </a:r>
            <a:r>
              <a:rPr lang="vi-VN" sz="2400" b="1">
                <a:solidFill>
                  <a:srgbClr val="FFFF00"/>
                </a:solidFill>
                <a:latin typeface="Arial" charset="0"/>
              </a:rPr>
              <a:t>ê</a:t>
            </a:r>
            <a:r>
              <a:rPr lang="en-US" sz="2400" b="1">
                <a:solidFill>
                  <a:srgbClr val="FFFF00"/>
                </a:solidFill>
                <a:latin typeface="Arial" charset="0"/>
              </a:rPr>
              <a:t>n M</a:t>
            </a:r>
            <a:r>
              <a:rPr lang="vi-VN" sz="2400" b="1">
                <a:solidFill>
                  <a:srgbClr val="FFFF00"/>
                </a:solidFill>
                <a:latin typeface="Arial" charset="0"/>
              </a:rPr>
              <a:t>ụ</a:t>
            </a:r>
          </a:p>
        </p:txBody>
      </p:sp>
      <p:pic>
        <p:nvPicPr>
          <p:cNvPr id="33799" name="Picture 7" descr="Hue 410">
            <a:hlinkClick r:id="rId2" action="ppaction://hlinksldjump"/>
          </p:cNvPr>
          <p:cNvPicPr>
            <a:picLocks noGrp="1" noChangeAspect="1" noChangeArrowheads="1"/>
          </p:cNvPicPr>
          <p:nvPr>
            <p:ph sz="half" idx="2"/>
          </p:nvPr>
        </p:nvPicPr>
        <p:blipFill>
          <a:blip r:embed="rId3"/>
          <a:srcRect/>
          <a:stretch>
            <a:fillRect/>
          </a:stretch>
        </p:blipFill>
        <p:spPr>
          <a:xfrm>
            <a:off x="304800" y="457200"/>
            <a:ext cx="2743200" cy="1941513"/>
          </a:xfrm>
        </p:spPr>
      </p:pic>
      <p:sp>
        <p:nvSpPr>
          <p:cNvPr id="18436" name="Text Box 10"/>
          <p:cNvSpPr txBox="1">
            <a:spLocks noChangeArrowheads="1"/>
          </p:cNvSpPr>
          <p:nvPr/>
        </p:nvSpPr>
        <p:spPr bwMode="auto">
          <a:xfrm>
            <a:off x="3810000" y="762000"/>
            <a:ext cx="4572000" cy="366713"/>
          </a:xfrm>
          <a:prstGeom prst="rect">
            <a:avLst/>
          </a:prstGeom>
          <a:noFill/>
          <a:ln w="9525">
            <a:noFill/>
            <a:miter lim="800000"/>
            <a:headEnd/>
            <a:tailEnd/>
          </a:ln>
          <a:effectLst/>
        </p:spPr>
        <p:txBody>
          <a:bodyPr>
            <a:spAutoFit/>
          </a:bodyPr>
          <a:lstStyle/>
          <a:p>
            <a:pPr>
              <a:spcBef>
                <a:spcPct val="50000"/>
              </a:spcBef>
            </a:pPr>
            <a:endParaRPr lang="en-US">
              <a:latin typeface="Arial" charset="0"/>
            </a:endParaRPr>
          </a:p>
        </p:txBody>
      </p:sp>
      <p:pic>
        <p:nvPicPr>
          <p:cNvPr id="33809" name="Picture 17" descr="http://www.vietnamtourism.com/connect/viewanh_t.asp?fileid=2709"/>
          <p:cNvPicPr>
            <a:picLocks noChangeAspect="1" noChangeArrowheads="1"/>
          </p:cNvPicPr>
          <p:nvPr/>
        </p:nvPicPr>
        <p:blipFill>
          <a:blip r:embed="rId4" r:link="rId5"/>
          <a:srcRect/>
          <a:stretch>
            <a:fillRect/>
          </a:stretch>
        </p:blipFill>
        <p:spPr bwMode="auto">
          <a:xfrm>
            <a:off x="304800" y="4495800"/>
            <a:ext cx="2895600" cy="1878013"/>
          </a:xfrm>
          <a:prstGeom prst="rect">
            <a:avLst/>
          </a:prstGeom>
          <a:noFill/>
          <a:ln w="9525">
            <a:noFill/>
            <a:miter lim="800000"/>
            <a:headEnd/>
            <a:tailEnd/>
          </a:ln>
        </p:spPr>
      </p:pic>
      <p:pic>
        <p:nvPicPr>
          <p:cNvPr id="33810" name="Picture 18" descr="http://www.vietnamtourism.com/connect/viewanh_t.asp?fileid=2707"/>
          <p:cNvPicPr>
            <a:picLocks noChangeAspect="1" noChangeArrowheads="1"/>
          </p:cNvPicPr>
          <p:nvPr/>
        </p:nvPicPr>
        <p:blipFill>
          <a:blip r:embed="rId6" r:link="rId7"/>
          <a:srcRect/>
          <a:stretch>
            <a:fillRect/>
          </a:stretch>
        </p:blipFill>
        <p:spPr bwMode="auto">
          <a:xfrm>
            <a:off x="304800" y="2514600"/>
            <a:ext cx="2667000" cy="1809750"/>
          </a:xfrm>
          <a:prstGeom prst="rect">
            <a:avLst/>
          </a:prstGeom>
          <a:noFill/>
          <a:ln w="9525">
            <a:noFill/>
            <a:miter lim="800000"/>
            <a:headEnd/>
            <a:tailEnd/>
          </a:ln>
        </p:spPr>
      </p:pic>
      <p:sp>
        <p:nvSpPr>
          <p:cNvPr id="18439" name="Text Box 20"/>
          <p:cNvSpPr txBox="1">
            <a:spLocks noChangeArrowheads="1"/>
          </p:cNvSpPr>
          <p:nvPr/>
        </p:nvSpPr>
        <p:spPr bwMode="auto">
          <a:xfrm>
            <a:off x="4114800" y="685800"/>
            <a:ext cx="3962400" cy="366713"/>
          </a:xfrm>
          <a:prstGeom prst="rect">
            <a:avLst/>
          </a:prstGeom>
          <a:noFill/>
          <a:ln w="9525">
            <a:noFill/>
            <a:miter lim="800000"/>
            <a:headEnd/>
            <a:tailEnd/>
          </a:ln>
          <a:effectLst/>
        </p:spPr>
        <p:txBody>
          <a:bodyPr>
            <a:spAutoFit/>
          </a:bodyPr>
          <a:lstStyle/>
          <a:p>
            <a:pPr>
              <a:spcBef>
                <a:spcPct val="50000"/>
              </a:spcBef>
            </a:pPr>
            <a:endParaRPr lang="en-US">
              <a:latin typeface="Arial" charset="0"/>
            </a:endParaRPr>
          </a:p>
        </p:txBody>
      </p:sp>
      <p:sp>
        <p:nvSpPr>
          <p:cNvPr id="33813" name="Text Box 21"/>
          <p:cNvSpPr txBox="1">
            <a:spLocks noChangeArrowheads="1"/>
          </p:cNvSpPr>
          <p:nvPr/>
        </p:nvSpPr>
        <p:spPr bwMode="auto">
          <a:xfrm>
            <a:off x="3581400" y="457200"/>
            <a:ext cx="5029200" cy="5816600"/>
          </a:xfrm>
          <a:prstGeom prst="rect">
            <a:avLst/>
          </a:prstGeom>
          <a:noFill/>
          <a:ln w="9525">
            <a:noFill/>
            <a:miter lim="800000"/>
            <a:headEnd/>
            <a:tailEnd/>
          </a:ln>
          <a:effectLst/>
        </p:spPr>
        <p:txBody>
          <a:bodyPr>
            <a:spAutoFit/>
          </a:bodyPr>
          <a:lstStyle/>
          <a:p>
            <a:pPr algn="just">
              <a:spcBef>
                <a:spcPct val="50000"/>
              </a:spcBef>
            </a:pPr>
            <a:r>
              <a:rPr lang="en-US" sz="2400" b="1">
                <a:solidFill>
                  <a:srgbClr val="FFFF00"/>
                </a:solidFill>
                <a:latin typeface="Arial" charset="0"/>
              </a:rPr>
              <a:t>T</a:t>
            </a:r>
            <a:r>
              <a:rPr lang="vi-VN" sz="2400" b="1">
                <a:solidFill>
                  <a:srgbClr val="FFFF00"/>
                </a:solidFill>
                <a:latin typeface="Arial" charset="0"/>
              </a:rPr>
              <a:t>ê</a:t>
            </a:r>
            <a:r>
              <a:rPr lang="en-US" sz="2400" b="1">
                <a:solidFill>
                  <a:srgbClr val="FFFF00"/>
                </a:solidFill>
                <a:latin typeface="Arial" charset="0"/>
              </a:rPr>
              <a:t>n ng</a:t>
            </a:r>
            <a:r>
              <a:rPr lang="vi-VN" sz="2400" b="1">
                <a:solidFill>
                  <a:srgbClr val="FFFF00"/>
                </a:solidFill>
                <a:latin typeface="Arial" charset="0"/>
              </a:rPr>
              <a:t>ô</a:t>
            </a:r>
            <a:r>
              <a:rPr lang="en-US" sz="2400" b="1">
                <a:solidFill>
                  <a:srgbClr val="FFFF00"/>
                </a:solidFill>
                <a:latin typeface="Arial" charset="0"/>
              </a:rPr>
              <a:t>i ch</a:t>
            </a:r>
            <a:r>
              <a:rPr lang="vi-VN" sz="2400" b="1">
                <a:solidFill>
                  <a:srgbClr val="FFFF00"/>
                </a:solidFill>
                <a:latin typeface="Arial" charset="0"/>
              </a:rPr>
              <a:t>ùa</a:t>
            </a:r>
            <a:r>
              <a:rPr lang="en-US" sz="2400" b="1">
                <a:solidFill>
                  <a:srgbClr val="FFFF00"/>
                </a:solidFill>
                <a:latin typeface="Arial" charset="0"/>
              </a:rPr>
              <a:t> b</a:t>
            </a:r>
            <a:r>
              <a:rPr lang="vi-VN" sz="2400" b="1">
                <a:solidFill>
                  <a:srgbClr val="FFFF00"/>
                </a:solidFill>
                <a:latin typeface="Arial" charset="0"/>
              </a:rPr>
              <a:t>ắt</a:t>
            </a:r>
            <a:r>
              <a:rPr lang="en-US" sz="2400" b="1">
                <a:solidFill>
                  <a:srgbClr val="FFFF00"/>
                </a:solidFill>
                <a:latin typeface="Arial" charset="0"/>
              </a:rPr>
              <a:t> ngu</a:t>
            </a:r>
            <a:r>
              <a:rPr lang="vi-VN" sz="2400" b="1">
                <a:solidFill>
                  <a:srgbClr val="FFFF00"/>
                </a:solidFill>
                <a:latin typeface="Arial" charset="0"/>
              </a:rPr>
              <a:t>ồn</a:t>
            </a:r>
            <a:r>
              <a:rPr lang="en-US" sz="2400" b="1">
                <a:solidFill>
                  <a:srgbClr val="FFFF00"/>
                </a:solidFill>
                <a:latin typeface="Arial" charset="0"/>
              </a:rPr>
              <a:t> t</a:t>
            </a:r>
            <a:r>
              <a:rPr lang="vi-VN" sz="2400" b="1">
                <a:solidFill>
                  <a:srgbClr val="FFFF00"/>
                </a:solidFill>
                <a:latin typeface="Arial" charset="0"/>
              </a:rPr>
              <a:t>ừ</a:t>
            </a:r>
            <a:r>
              <a:rPr lang="en-US" sz="2400" b="1">
                <a:solidFill>
                  <a:srgbClr val="FFFF00"/>
                </a:solidFill>
                <a:latin typeface="Arial" charset="0"/>
              </a:rPr>
              <a:t> m</a:t>
            </a:r>
            <a:r>
              <a:rPr lang="vi-VN" sz="2400" b="1">
                <a:solidFill>
                  <a:srgbClr val="FFFF00"/>
                </a:solidFill>
                <a:latin typeface="Arial" charset="0"/>
              </a:rPr>
              <a:t>ột</a:t>
            </a:r>
            <a:r>
              <a:rPr lang="en-US" sz="2400" b="1">
                <a:solidFill>
                  <a:srgbClr val="FFFF00"/>
                </a:solidFill>
                <a:latin typeface="Arial" charset="0"/>
              </a:rPr>
              <a:t> huy</a:t>
            </a:r>
            <a:r>
              <a:rPr lang="vi-VN" sz="2400" b="1">
                <a:solidFill>
                  <a:srgbClr val="FFFF00"/>
                </a:solidFill>
                <a:latin typeface="Arial" charset="0"/>
              </a:rPr>
              <a:t>ền</a:t>
            </a:r>
            <a:r>
              <a:rPr lang="en-US" sz="2400" b="1">
                <a:solidFill>
                  <a:srgbClr val="FFFF00"/>
                </a:solidFill>
                <a:latin typeface="Arial" charset="0"/>
              </a:rPr>
              <a:t> tho</a:t>
            </a:r>
            <a:r>
              <a:rPr lang="vi-VN" sz="2400" b="1">
                <a:solidFill>
                  <a:srgbClr val="FFFF00"/>
                </a:solidFill>
                <a:latin typeface="Arial" charset="0"/>
              </a:rPr>
              <a:t>ại</a:t>
            </a:r>
            <a:r>
              <a:rPr lang="en-US" sz="2400" b="1">
                <a:solidFill>
                  <a:srgbClr val="FFFF00"/>
                </a:solidFill>
                <a:latin typeface="Arial" charset="0"/>
              </a:rPr>
              <a:t>. Chuy</a:t>
            </a:r>
            <a:r>
              <a:rPr lang="vi-VN" sz="2400" b="1">
                <a:solidFill>
                  <a:srgbClr val="FFFF00"/>
                </a:solidFill>
                <a:latin typeface="Arial" charset="0"/>
              </a:rPr>
              <a:t>ền</a:t>
            </a:r>
            <a:r>
              <a:rPr lang="en-US" sz="2400" b="1">
                <a:solidFill>
                  <a:srgbClr val="FFFF00"/>
                </a:solidFill>
                <a:latin typeface="Arial" charset="0"/>
              </a:rPr>
              <a:t> k</a:t>
            </a:r>
            <a:r>
              <a:rPr lang="vi-VN" sz="2400" b="1">
                <a:solidFill>
                  <a:srgbClr val="FFFF00"/>
                </a:solidFill>
                <a:latin typeface="Arial" charset="0"/>
              </a:rPr>
              <a:t>ể</a:t>
            </a:r>
            <a:r>
              <a:rPr lang="en-US" sz="2400" b="1">
                <a:solidFill>
                  <a:srgbClr val="FFFF00"/>
                </a:solidFill>
                <a:latin typeface="Arial" charset="0"/>
              </a:rPr>
              <a:t> r</a:t>
            </a:r>
            <a:r>
              <a:rPr lang="vi-VN" sz="2400" b="1">
                <a:solidFill>
                  <a:srgbClr val="FFFF00"/>
                </a:solidFill>
                <a:latin typeface="Arial" charset="0"/>
              </a:rPr>
              <a:t>ằng</a:t>
            </a:r>
            <a:r>
              <a:rPr lang="en-US" sz="2400" b="1">
                <a:solidFill>
                  <a:srgbClr val="FFFF00"/>
                </a:solidFill>
                <a:latin typeface="Arial" charset="0"/>
              </a:rPr>
              <a:t> t</a:t>
            </a:r>
            <a:r>
              <a:rPr lang="vi-VN" sz="2400" b="1">
                <a:solidFill>
                  <a:srgbClr val="FFFF00"/>
                </a:solidFill>
                <a:latin typeface="Arial" charset="0"/>
              </a:rPr>
              <a:t>ừ</a:t>
            </a:r>
            <a:r>
              <a:rPr lang="en-US" sz="2400" b="1">
                <a:solidFill>
                  <a:srgbClr val="FFFF00"/>
                </a:solidFill>
                <a:latin typeface="Arial" charset="0"/>
              </a:rPr>
              <a:t> xa x</a:t>
            </a:r>
            <a:r>
              <a:rPr lang="vi-VN" sz="2400" b="1">
                <a:solidFill>
                  <a:srgbClr val="FFFF00"/>
                </a:solidFill>
                <a:latin typeface="Arial" charset="0"/>
              </a:rPr>
              <a:t>ư</a:t>
            </a:r>
            <a:r>
              <a:rPr lang="en-US" sz="2400" b="1">
                <a:solidFill>
                  <a:srgbClr val="FFFF00"/>
                </a:solidFill>
                <a:latin typeface="Arial" charset="0"/>
              </a:rPr>
              <a:t>a, d</a:t>
            </a:r>
            <a:r>
              <a:rPr lang="vi-VN" sz="2400" b="1">
                <a:solidFill>
                  <a:srgbClr val="FFFF00"/>
                </a:solidFill>
                <a:latin typeface="Arial" charset="0"/>
              </a:rPr>
              <a:t>â</a:t>
            </a:r>
            <a:r>
              <a:rPr lang="en-US" sz="2400" b="1">
                <a:solidFill>
                  <a:srgbClr val="FFFF00"/>
                </a:solidFill>
                <a:latin typeface="Arial" charset="0"/>
              </a:rPr>
              <a:t>n </a:t>
            </a:r>
            <a:r>
              <a:rPr lang="vi-VN" sz="2400" b="1">
                <a:solidFill>
                  <a:srgbClr val="FFFF00"/>
                </a:solidFill>
                <a:latin typeface="Arial" charset="0"/>
              </a:rPr>
              <a:t>địa</a:t>
            </a:r>
            <a:r>
              <a:rPr lang="en-US" sz="2400" b="1">
                <a:solidFill>
                  <a:srgbClr val="FFFF00"/>
                </a:solidFill>
                <a:latin typeface="Arial" charset="0"/>
              </a:rPr>
              <a:t> ph</a:t>
            </a:r>
            <a:r>
              <a:rPr lang="vi-VN" sz="2400" b="1">
                <a:solidFill>
                  <a:srgbClr val="FFFF00"/>
                </a:solidFill>
                <a:latin typeface="Arial" charset="0"/>
              </a:rPr>
              <a:t>ươ</a:t>
            </a:r>
            <a:r>
              <a:rPr lang="en-US" sz="2400" b="1">
                <a:solidFill>
                  <a:srgbClr val="FFFF00"/>
                </a:solidFill>
                <a:latin typeface="Arial" charset="0"/>
              </a:rPr>
              <a:t>ng </a:t>
            </a:r>
            <a:r>
              <a:rPr lang="vi-VN" sz="2400" b="1">
                <a:solidFill>
                  <a:srgbClr val="FFFF00"/>
                </a:solidFill>
                <a:latin typeface="Arial" charset="0"/>
              </a:rPr>
              <a:t>đê</a:t>
            </a:r>
            <a:r>
              <a:rPr lang="en-US" sz="2400" b="1">
                <a:solidFill>
                  <a:srgbClr val="FFFF00"/>
                </a:solidFill>
                <a:latin typeface="Arial" charset="0"/>
              </a:rPr>
              <a:t>m </a:t>
            </a:r>
            <a:r>
              <a:rPr lang="vi-VN" sz="2400" b="1">
                <a:solidFill>
                  <a:srgbClr val="FFFF00"/>
                </a:solidFill>
                <a:latin typeface="Arial" charset="0"/>
              </a:rPr>
              <a:t>đê</a:t>
            </a:r>
            <a:r>
              <a:rPr lang="en-US" sz="2400" b="1">
                <a:solidFill>
                  <a:srgbClr val="FFFF00"/>
                </a:solidFill>
                <a:latin typeface="Arial" charset="0"/>
              </a:rPr>
              <a:t>m th</a:t>
            </a:r>
            <a:r>
              <a:rPr lang="vi-VN" sz="2400" b="1">
                <a:solidFill>
                  <a:srgbClr val="FFFF00"/>
                </a:solidFill>
                <a:latin typeface="Arial" charset="0"/>
              </a:rPr>
              <a:t>ường</a:t>
            </a:r>
            <a:r>
              <a:rPr lang="en-US" sz="2400" b="1">
                <a:solidFill>
                  <a:srgbClr val="FFFF00"/>
                </a:solidFill>
                <a:latin typeface="Arial" charset="0"/>
              </a:rPr>
              <a:t> th</a:t>
            </a:r>
            <a:r>
              <a:rPr lang="vi-VN" sz="2400" b="1">
                <a:solidFill>
                  <a:srgbClr val="FFFF00"/>
                </a:solidFill>
                <a:latin typeface="Arial" charset="0"/>
              </a:rPr>
              <a:t>ấy</a:t>
            </a:r>
            <a:r>
              <a:rPr lang="en-US" sz="2400" b="1">
                <a:solidFill>
                  <a:srgbClr val="FFFF00"/>
                </a:solidFill>
                <a:latin typeface="Arial" charset="0"/>
              </a:rPr>
              <a:t> m</a:t>
            </a:r>
            <a:r>
              <a:rPr lang="vi-VN" sz="2400" b="1">
                <a:solidFill>
                  <a:srgbClr val="FFFF00"/>
                </a:solidFill>
                <a:latin typeface="Arial" charset="0"/>
              </a:rPr>
              <a:t>ột</a:t>
            </a:r>
            <a:r>
              <a:rPr lang="en-US" sz="2400" b="1">
                <a:solidFill>
                  <a:srgbClr val="FFFF00"/>
                </a:solidFill>
                <a:latin typeface="Arial" charset="0"/>
              </a:rPr>
              <a:t> bà gi</a:t>
            </a:r>
            <a:r>
              <a:rPr lang="vi-VN" sz="2400" b="1">
                <a:solidFill>
                  <a:srgbClr val="FFFF00"/>
                </a:solidFill>
                <a:latin typeface="Arial" charset="0"/>
              </a:rPr>
              <a:t>à</a:t>
            </a:r>
            <a:r>
              <a:rPr lang="en-US" sz="2400" b="1">
                <a:solidFill>
                  <a:srgbClr val="FFFF00"/>
                </a:solidFill>
                <a:latin typeface="Arial" charset="0"/>
              </a:rPr>
              <a:t> m</a:t>
            </a:r>
            <a:r>
              <a:rPr lang="vi-VN" sz="2400" b="1">
                <a:solidFill>
                  <a:srgbClr val="FFFF00"/>
                </a:solidFill>
                <a:latin typeface="Arial" charset="0"/>
              </a:rPr>
              <a:t>ặc</a:t>
            </a:r>
            <a:r>
              <a:rPr lang="en-US" sz="2400" b="1">
                <a:solidFill>
                  <a:srgbClr val="FFFF00"/>
                </a:solidFill>
                <a:latin typeface="Arial" charset="0"/>
              </a:rPr>
              <a:t> </a:t>
            </a:r>
            <a:r>
              <a:rPr lang="vi-VN" sz="2400" b="1">
                <a:solidFill>
                  <a:srgbClr val="FFFF00"/>
                </a:solidFill>
                <a:latin typeface="Arial" charset="0"/>
              </a:rPr>
              <a:t>áo</a:t>
            </a:r>
            <a:r>
              <a:rPr lang="en-US" sz="2400" b="1">
                <a:solidFill>
                  <a:srgbClr val="FFFF00"/>
                </a:solidFill>
                <a:latin typeface="Arial" charset="0"/>
              </a:rPr>
              <a:t> </a:t>
            </a:r>
            <a:r>
              <a:rPr lang="vi-VN" sz="2400" b="1">
                <a:solidFill>
                  <a:srgbClr val="FFFF00"/>
                </a:solidFill>
                <a:latin typeface="Arial" charset="0"/>
              </a:rPr>
              <a:t>đỏ</a:t>
            </a:r>
            <a:r>
              <a:rPr lang="en-US" sz="2400" b="1">
                <a:solidFill>
                  <a:srgbClr val="FFFF00"/>
                </a:solidFill>
                <a:latin typeface="Arial" charset="0"/>
              </a:rPr>
              <a:t>, qu</a:t>
            </a:r>
            <a:r>
              <a:rPr lang="vi-VN" sz="2400" b="1">
                <a:solidFill>
                  <a:srgbClr val="FFFF00"/>
                </a:solidFill>
                <a:latin typeface="Arial" charset="0"/>
              </a:rPr>
              <a:t>ần</a:t>
            </a:r>
            <a:r>
              <a:rPr lang="en-US" sz="2400" b="1">
                <a:solidFill>
                  <a:srgbClr val="FFFF00"/>
                </a:solidFill>
                <a:latin typeface="Arial" charset="0"/>
              </a:rPr>
              <a:t> l</a:t>
            </a:r>
            <a:r>
              <a:rPr lang="vi-VN" sz="2400" b="1">
                <a:solidFill>
                  <a:srgbClr val="FFFF00"/>
                </a:solidFill>
                <a:latin typeface="Arial" charset="0"/>
              </a:rPr>
              <a:t>ục</a:t>
            </a:r>
            <a:r>
              <a:rPr lang="en-US" sz="2400" b="1">
                <a:solidFill>
                  <a:srgbClr val="FFFF00"/>
                </a:solidFill>
                <a:latin typeface="Arial" charset="0"/>
              </a:rPr>
              <a:t> xu</a:t>
            </a:r>
            <a:r>
              <a:rPr lang="vi-VN" sz="2400" b="1">
                <a:solidFill>
                  <a:srgbClr val="FFFF00"/>
                </a:solidFill>
                <a:latin typeface="Arial" charset="0"/>
              </a:rPr>
              <a:t>ất</a:t>
            </a:r>
            <a:r>
              <a:rPr lang="en-US" sz="2400" b="1">
                <a:solidFill>
                  <a:srgbClr val="FFFF00"/>
                </a:solidFill>
                <a:latin typeface="Arial" charset="0"/>
              </a:rPr>
              <a:t> hi</a:t>
            </a:r>
            <a:r>
              <a:rPr lang="vi-VN" sz="2400" b="1">
                <a:solidFill>
                  <a:srgbClr val="FFFF00"/>
                </a:solidFill>
                <a:latin typeface="Arial" charset="0"/>
              </a:rPr>
              <a:t>ện</a:t>
            </a:r>
            <a:r>
              <a:rPr lang="en-US" sz="2400" b="1">
                <a:solidFill>
                  <a:srgbClr val="FFFF00"/>
                </a:solidFill>
                <a:latin typeface="Arial" charset="0"/>
              </a:rPr>
              <a:t> tr</a:t>
            </a:r>
            <a:r>
              <a:rPr lang="vi-VN" sz="2400" b="1">
                <a:solidFill>
                  <a:srgbClr val="FFFF00"/>
                </a:solidFill>
                <a:latin typeface="Arial" charset="0"/>
              </a:rPr>
              <a:t>ê</a:t>
            </a:r>
            <a:r>
              <a:rPr lang="en-US" sz="2400" b="1">
                <a:solidFill>
                  <a:srgbClr val="FFFF00"/>
                </a:solidFill>
                <a:latin typeface="Arial" charset="0"/>
              </a:rPr>
              <a:t>n ng</a:t>
            </a:r>
            <a:r>
              <a:rPr lang="vi-VN" sz="2400" b="1">
                <a:solidFill>
                  <a:srgbClr val="FFFF00"/>
                </a:solidFill>
                <a:latin typeface="Arial" charset="0"/>
              </a:rPr>
              <a:t>ọn</a:t>
            </a:r>
            <a:r>
              <a:rPr lang="en-US" sz="2400" b="1">
                <a:solidFill>
                  <a:srgbClr val="FFFF00"/>
                </a:solidFill>
                <a:latin typeface="Arial" charset="0"/>
              </a:rPr>
              <a:t> </a:t>
            </a:r>
            <a:r>
              <a:rPr lang="vi-VN" sz="2400" b="1">
                <a:solidFill>
                  <a:srgbClr val="FFFF00"/>
                </a:solidFill>
                <a:latin typeface="Arial" charset="0"/>
              </a:rPr>
              <a:t>đồi</a:t>
            </a:r>
            <a:r>
              <a:rPr lang="en-US" sz="2400" b="1">
                <a:solidFill>
                  <a:srgbClr val="FFFF00"/>
                </a:solidFill>
                <a:latin typeface="Arial" charset="0"/>
              </a:rPr>
              <a:t> n</a:t>
            </a:r>
            <a:r>
              <a:rPr lang="vi-VN" sz="2400" b="1">
                <a:solidFill>
                  <a:srgbClr val="FFFF00"/>
                </a:solidFill>
                <a:latin typeface="Arial" charset="0"/>
              </a:rPr>
              <a:t>ơ</a:t>
            </a:r>
            <a:r>
              <a:rPr lang="en-US" sz="2400" b="1">
                <a:solidFill>
                  <a:srgbClr val="FFFF00"/>
                </a:solidFill>
                <a:latin typeface="Arial" charset="0"/>
              </a:rPr>
              <a:t>i ch</a:t>
            </a:r>
            <a:r>
              <a:rPr lang="vi-VN" sz="2400" b="1">
                <a:solidFill>
                  <a:srgbClr val="FFFF00"/>
                </a:solidFill>
                <a:latin typeface="Arial" charset="0"/>
              </a:rPr>
              <a:t>ùa</a:t>
            </a:r>
            <a:r>
              <a:rPr lang="en-US" sz="2400" b="1">
                <a:solidFill>
                  <a:srgbClr val="FFFF00"/>
                </a:solidFill>
                <a:latin typeface="Arial" charset="0"/>
              </a:rPr>
              <a:t> to</a:t>
            </a:r>
            <a:r>
              <a:rPr lang="vi-VN" sz="2400" b="1">
                <a:solidFill>
                  <a:srgbClr val="FFFF00"/>
                </a:solidFill>
                <a:latin typeface="Arial" charset="0"/>
              </a:rPr>
              <a:t>ạ</a:t>
            </a:r>
            <a:r>
              <a:rPr lang="en-US" sz="2400" b="1">
                <a:solidFill>
                  <a:srgbClr val="FFFF00"/>
                </a:solidFill>
                <a:latin typeface="Arial" charset="0"/>
              </a:rPr>
              <a:t> l</a:t>
            </a:r>
            <a:r>
              <a:rPr lang="vi-VN" sz="2400" b="1">
                <a:solidFill>
                  <a:srgbClr val="FFFF00"/>
                </a:solidFill>
                <a:latin typeface="Arial" charset="0"/>
              </a:rPr>
              <a:t>ạc</a:t>
            </a:r>
            <a:r>
              <a:rPr lang="en-US" sz="2400" b="1">
                <a:solidFill>
                  <a:srgbClr val="FFFF00"/>
                </a:solidFill>
                <a:latin typeface="Arial" charset="0"/>
              </a:rPr>
              <a:t> ng</a:t>
            </a:r>
            <a:r>
              <a:rPr lang="vi-VN" sz="2400" b="1">
                <a:solidFill>
                  <a:srgbClr val="FFFF00"/>
                </a:solidFill>
                <a:latin typeface="Arial" charset="0"/>
              </a:rPr>
              <a:t>ày</a:t>
            </a:r>
            <a:r>
              <a:rPr lang="en-US" sz="2400" b="1">
                <a:solidFill>
                  <a:srgbClr val="FFFF00"/>
                </a:solidFill>
                <a:latin typeface="Arial" charset="0"/>
              </a:rPr>
              <a:t> nay v</a:t>
            </a:r>
            <a:r>
              <a:rPr lang="vi-VN" sz="2400" b="1">
                <a:solidFill>
                  <a:srgbClr val="FFFF00"/>
                </a:solidFill>
                <a:latin typeface="Arial" charset="0"/>
              </a:rPr>
              <a:t>à</a:t>
            </a:r>
            <a:r>
              <a:rPr lang="en-US" sz="2400" b="1">
                <a:solidFill>
                  <a:srgbClr val="FFFF00"/>
                </a:solidFill>
                <a:latin typeface="Arial" charset="0"/>
              </a:rPr>
              <a:t> n</a:t>
            </a:r>
            <a:r>
              <a:rPr lang="vi-VN" sz="2400" b="1">
                <a:solidFill>
                  <a:srgbClr val="FFFF00"/>
                </a:solidFill>
                <a:latin typeface="Arial" charset="0"/>
              </a:rPr>
              <a:t>ói</a:t>
            </a:r>
            <a:r>
              <a:rPr lang="en-US" sz="2400" b="1">
                <a:solidFill>
                  <a:srgbClr val="FFFF00"/>
                </a:solidFill>
                <a:latin typeface="Arial" charset="0"/>
              </a:rPr>
              <a:t>: r</a:t>
            </a:r>
            <a:r>
              <a:rPr lang="vi-VN" sz="2400" b="1">
                <a:solidFill>
                  <a:srgbClr val="FFFF00"/>
                </a:solidFill>
                <a:latin typeface="Arial" charset="0"/>
              </a:rPr>
              <a:t>ồi</a:t>
            </a:r>
            <a:r>
              <a:rPr lang="en-US" sz="2400" b="1">
                <a:solidFill>
                  <a:srgbClr val="FFFF00"/>
                </a:solidFill>
                <a:latin typeface="Arial" charset="0"/>
              </a:rPr>
              <a:t> s</a:t>
            </a:r>
            <a:r>
              <a:rPr lang="vi-VN" sz="2400" b="1">
                <a:solidFill>
                  <a:srgbClr val="FFFF00"/>
                </a:solidFill>
                <a:latin typeface="Arial" charset="0"/>
              </a:rPr>
              <a:t>ẽ</a:t>
            </a:r>
            <a:r>
              <a:rPr lang="en-US" sz="2400" b="1">
                <a:solidFill>
                  <a:srgbClr val="FFFF00"/>
                </a:solidFill>
                <a:latin typeface="Arial" charset="0"/>
              </a:rPr>
              <a:t> c</a:t>
            </a:r>
            <a:r>
              <a:rPr lang="vi-VN" sz="2400" b="1">
                <a:solidFill>
                  <a:srgbClr val="FFFF00"/>
                </a:solidFill>
                <a:latin typeface="Arial" charset="0"/>
              </a:rPr>
              <a:t>ó</a:t>
            </a:r>
            <a:r>
              <a:rPr lang="en-US" sz="2400" b="1">
                <a:solidFill>
                  <a:srgbClr val="FFFF00"/>
                </a:solidFill>
                <a:latin typeface="Arial" charset="0"/>
              </a:rPr>
              <a:t> m</a:t>
            </a:r>
            <a:r>
              <a:rPr lang="vi-VN" sz="2400" b="1">
                <a:solidFill>
                  <a:srgbClr val="FFFF00"/>
                </a:solidFill>
                <a:latin typeface="Arial" charset="0"/>
              </a:rPr>
              <a:t>ột</a:t>
            </a:r>
            <a:r>
              <a:rPr lang="en-US" sz="2400" b="1">
                <a:solidFill>
                  <a:srgbClr val="FFFF00"/>
                </a:solidFill>
                <a:latin typeface="Arial" charset="0"/>
              </a:rPr>
              <a:t> ch</a:t>
            </a:r>
            <a:r>
              <a:rPr lang="vi-VN" sz="2400" b="1">
                <a:solidFill>
                  <a:srgbClr val="FFFF00"/>
                </a:solidFill>
                <a:latin typeface="Arial" charset="0"/>
              </a:rPr>
              <a:t>â</a:t>
            </a:r>
            <a:r>
              <a:rPr lang="en-US" sz="2400" b="1">
                <a:solidFill>
                  <a:srgbClr val="FFFF00"/>
                </a:solidFill>
                <a:latin typeface="Arial" charset="0"/>
              </a:rPr>
              <a:t>n ch</a:t>
            </a:r>
            <a:r>
              <a:rPr lang="vi-VN" sz="2400" b="1">
                <a:solidFill>
                  <a:srgbClr val="FFFF00"/>
                </a:solidFill>
                <a:latin typeface="Arial" charset="0"/>
              </a:rPr>
              <a:t>úa</a:t>
            </a:r>
            <a:r>
              <a:rPr lang="en-US" sz="2400" b="1">
                <a:solidFill>
                  <a:srgbClr val="FFFF00"/>
                </a:solidFill>
                <a:latin typeface="Arial" charset="0"/>
              </a:rPr>
              <a:t> </a:t>
            </a:r>
            <a:r>
              <a:rPr lang="vi-VN" sz="2400" b="1">
                <a:solidFill>
                  <a:srgbClr val="FFFF00"/>
                </a:solidFill>
                <a:latin typeface="Arial" charset="0"/>
              </a:rPr>
              <a:t>đến</a:t>
            </a:r>
            <a:r>
              <a:rPr lang="en-US" sz="2400" b="1">
                <a:solidFill>
                  <a:srgbClr val="FFFF00"/>
                </a:solidFill>
                <a:latin typeface="Arial" charset="0"/>
              </a:rPr>
              <a:t> l</a:t>
            </a:r>
            <a:r>
              <a:rPr lang="vi-VN" sz="2400" b="1">
                <a:solidFill>
                  <a:srgbClr val="FFFF00"/>
                </a:solidFill>
                <a:latin typeface="Arial" charset="0"/>
              </a:rPr>
              <a:t>ập</a:t>
            </a:r>
            <a:r>
              <a:rPr lang="en-US" sz="2400" b="1">
                <a:solidFill>
                  <a:srgbClr val="FFFF00"/>
                </a:solidFill>
                <a:latin typeface="Arial" charset="0"/>
              </a:rPr>
              <a:t> ch</a:t>
            </a:r>
            <a:r>
              <a:rPr lang="vi-VN" sz="2400" b="1">
                <a:solidFill>
                  <a:srgbClr val="FFFF00"/>
                </a:solidFill>
                <a:latin typeface="Arial" charset="0"/>
              </a:rPr>
              <a:t>ùa</a:t>
            </a:r>
            <a:r>
              <a:rPr lang="en-US" sz="2400" b="1">
                <a:solidFill>
                  <a:srgbClr val="FFFF00"/>
                </a:solidFill>
                <a:latin typeface="Arial" charset="0"/>
              </a:rPr>
              <a:t> </a:t>
            </a:r>
            <a:r>
              <a:rPr lang="vi-VN" sz="2400" b="1">
                <a:solidFill>
                  <a:srgbClr val="FFFF00"/>
                </a:solidFill>
                <a:latin typeface="Arial" charset="0"/>
              </a:rPr>
              <a:t>ở</a:t>
            </a:r>
            <a:r>
              <a:rPr lang="en-US" sz="2400" b="1">
                <a:solidFill>
                  <a:srgbClr val="FFFF00"/>
                </a:solidFill>
                <a:latin typeface="Arial" charset="0"/>
              </a:rPr>
              <a:t> </a:t>
            </a:r>
            <a:r>
              <a:rPr lang="vi-VN" sz="2400" b="1">
                <a:solidFill>
                  <a:srgbClr val="FFFF00"/>
                </a:solidFill>
                <a:latin typeface="Arial" charset="0"/>
              </a:rPr>
              <a:t>đâ</a:t>
            </a:r>
            <a:r>
              <a:rPr lang="en-US" sz="2400" b="1">
                <a:solidFill>
                  <a:srgbClr val="FFFF00"/>
                </a:solidFill>
                <a:latin typeface="Arial" charset="0"/>
              </a:rPr>
              <a:t>y </a:t>
            </a:r>
            <a:r>
              <a:rPr lang="vi-VN" sz="2400" b="1">
                <a:solidFill>
                  <a:srgbClr val="FFFF00"/>
                </a:solidFill>
                <a:latin typeface="Arial" charset="0"/>
              </a:rPr>
              <a:t>để</a:t>
            </a:r>
            <a:r>
              <a:rPr lang="en-US" sz="2400" b="1">
                <a:solidFill>
                  <a:srgbClr val="FFFF00"/>
                </a:solidFill>
                <a:latin typeface="Arial" charset="0"/>
              </a:rPr>
              <a:t> t</a:t>
            </a:r>
            <a:r>
              <a:rPr lang="vi-VN" sz="2400" b="1">
                <a:solidFill>
                  <a:srgbClr val="FFFF00"/>
                </a:solidFill>
                <a:latin typeface="Arial" charset="0"/>
              </a:rPr>
              <a:t>ụ</a:t>
            </a:r>
            <a:r>
              <a:rPr lang="en-US" sz="2400" b="1">
                <a:solidFill>
                  <a:srgbClr val="FFFF00"/>
                </a:solidFill>
                <a:latin typeface="Arial" charset="0"/>
              </a:rPr>
              <a:t> kh</a:t>
            </a:r>
            <a:r>
              <a:rPr lang="vi-VN" sz="2400" b="1">
                <a:solidFill>
                  <a:srgbClr val="FFFF00"/>
                </a:solidFill>
                <a:latin typeface="Arial" charset="0"/>
              </a:rPr>
              <a:t>í</a:t>
            </a:r>
            <a:r>
              <a:rPr lang="en-US" sz="2400" b="1">
                <a:solidFill>
                  <a:srgbClr val="FFFF00"/>
                </a:solidFill>
                <a:latin typeface="Arial" charset="0"/>
              </a:rPr>
              <a:t> cho b</a:t>
            </a:r>
            <a:r>
              <a:rPr lang="vi-VN" sz="2400" b="1">
                <a:solidFill>
                  <a:srgbClr val="FFFF00"/>
                </a:solidFill>
                <a:latin typeface="Arial" charset="0"/>
              </a:rPr>
              <a:t>ền</a:t>
            </a:r>
            <a:r>
              <a:rPr lang="en-US" sz="2400" b="1">
                <a:solidFill>
                  <a:srgbClr val="FFFF00"/>
                </a:solidFill>
                <a:latin typeface="Arial" charset="0"/>
              </a:rPr>
              <a:t> long m</a:t>
            </a:r>
            <a:r>
              <a:rPr lang="vi-VN" sz="2400" b="1">
                <a:solidFill>
                  <a:srgbClr val="FFFF00"/>
                </a:solidFill>
                <a:latin typeface="Arial" charset="0"/>
              </a:rPr>
              <a:t>ạch</a:t>
            </a:r>
            <a:r>
              <a:rPr lang="en-US" sz="2400" b="1">
                <a:solidFill>
                  <a:srgbClr val="FFFF00"/>
                </a:solidFill>
                <a:latin typeface="Arial" charset="0"/>
              </a:rPr>
              <a:t>. H</a:t>
            </a:r>
            <a:r>
              <a:rPr lang="vi-VN" sz="2400" b="1">
                <a:solidFill>
                  <a:srgbClr val="FFFF00"/>
                </a:solidFill>
                <a:latin typeface="Arial" charset="0"/>
              </a:rPr>
              <a:t>ễ</a:t>
            </a:r>
            <a:r>
              <a:rPr lang="en-US" sz="2400" b="1">
                <a:solidFill>
                  <a:srgbClr val="FFFF00"/>
                </a:solidFill>
                <a:latin typeface="Arial" charset="0"/>
              </a:rPr>
              <a:t> n</a:t>
            </a:r>
            <a:r>
              <a:rPr lang="vi-VN" sz="2400" b="1">
                <a:solidFill>
                  <a:srgbClr val="FFFF00"/>
                </a:solidFill>
                <a:latin typeface="Arial" charset="0"/>
              </a:rPr>
              <a:t>ói</a:t>
            </a:r>
            <a:r>
              <a:rPr lang="en-US" sz="2400" b="1">
                <a:solidFill>
                  <a:srgbClr val="FFFF00"/>
                </a:solidFill>
                <a:latin typeface="Arial" charset="0"/>
              </a:rPr>
              <a:t> xong l</a:t>
            </a:r>
            <a:r>
              <a:rPr lang="vi-VN" sz="2400" b="1">
                <a:solidFill>
                  <a:srgbClr val="FFFF00"/>
                </a:solidFill>
                <a:latin typeface="Arial" charset="0"/>
              </a:rPr>
              <a:t>à</a:t>
            </a:r>
            <a:r>
              <a:rPr lang="en-US" sz="2400" b="1">
                <a:solidFill>
                  <a:srgbClr val="FFFF00"/>
                </a:solidFill>
                <a:latin typeface="Arial" charset="0"/>
              </a:rPr>
              <a:t> b</a:t>
            </a:r>
            <a:r>
              <a:rPr lang="vi-VN" sz="2400" b="1">
                <a:solidFill>
                  <a:srgbClr val="FFFF00"/>
                </a:solidFill>
                <a:latin typeface="Arial" charset="0"/>
              </a:rPr>
              <a:t>à</a:t>
            </a:r>
            <a:r>
              <a:rPr lang="en-US" sz="2400" b="1">
                <a:solidFill>
                  <a:srgbClr val="FFFF00"/>
                </a:solidFill>
                <a:latin typeface="Arial" charset="0"/>
              </a:rPr>
              <a:t> bi</a:t>
            </a:r>
            <a:r>
              <a:rPr lang="vi-VN" sz="2400" b="1">
                <a:solidFill>
                  <a:srgbClr val="FFFF00"/>
                </a:solidFill>
                <a:latin typeface="Arial" charset="0"/>
              </a:rPr>
              <a:t>ến</a:t>
            </a:r>
            <a:r>
              <a:rPr lang="en-US" sz="2400" b="1">
                <a:solidFill>
                  <a:srgbClr val="FFFF00"/>
                </a:solidFill>
                <a:latin typeface="Arial" charset="0"/>
              </a:rPr>
              <a:t> m</a:t>
            </a:r>
            <a:r>
              <a:rPr lang="vi-VN" sz="2400" b="1">
                <a:solidFill>
                  <a:srgbClr val="FFFF00"/>
                </a:solidFill>
                <a:latin typeface="Arial" charset="0"/>
              </a:rPr>
              <a:t>ất</a:t>
            </a:r>
            <a:r>
              <a:rPr lang="en-US" sz="2400" b="1">
                <a:solidFill>
                  <a:srgbClr val="FFFF00"/>
                </a:solidFill>
                <a:latin typeface="Arial" charset="0"/>
              </a:rPr>
              <a:t>.</a:t>
            </a:r>
          </a:p>
          <a:p>
            <a:pPr algn="just">
              <a:spcBef>
                <a:spcPct val="50000"/>
              </a:spcBef>
            </a:pPr>
            <a:r>
              <a:rPr lang="en-US" sz="2400" b="1">
                <a:solidFill>
                  <a:srgbClr val="FFFF00"/>
                </a:solidFill>
                <a:latin typeface="Arial" charset="0"/>
              </a:rPr>
              <a:t>Sau khi v</a:t>
            </a:r>
            <a:r>
              <a:rPr lang="vi-VN" sz="2400" b="1">
                <a:solidFill>
                  <a:srgbClr val="FFFF00"/>
                </a:solidFill>
                <a:latin typeface="Arial" charset="0"/>
              </a:rPr>
              <a:t>ào</a:t>
            </a:r>
            <a:r>
              <a:rPr lang="en-US" sz="2400" b="1">
                <a:solidFill>
                  <a:srgbClr val="FFFF00"/>
                </a:solidFill>
                <a:latin typeface="Arial" charset="0"/>
              </a:rPr>
              <a:t> tr</a:t>
            </a:r>
            <a:r>
              <a:rPr lang="vi-VN" sz="2400" b="1">
                <a:solidFill>
                  <a:srgbClr val="FFFF00"/>
                </a:solidFill>
                <a:latin typeface="Arial" charset="0"/>
              </a:rPr>
              <a:t>ấn</a:t>
            </a:r>
            <a:r>
              <a:rPr lang="en-US" sz="2400" b="1">
                <a:solidFill>
                  <a:srgbClr val="FFFF00"/>
                </a:solidFill>
                <a:latin typeface="Arial" charset="0"/>
              </a:rPr>
              <a:t> Thu</a:t>
            </a:r>
            <a:r>
              <a:rPr lang="vi-VN" sz="2400" b="1">
                <a:solidFill>
                  <a:srgbClr val="FFFF00"/>
                </a:solidFill>
                <a:latin typeface="Arial" charset="0"/>
              </a:rPr>
              <a:t>ận</a:t>
            </a:r>
            <a:r>
              <a:rPr lang="en-US" sz="2400" b="1">
                <a:solidFill>
                  <a:srgbClr val="FFFF00"/>
                </a:solidFill>
                <a:latin typeface="Arial" charset="0"/>
              </a:rPr>
              <a:t> Ho</a:t>
            </a:r>
            <a:r>
              <a:rPr lang="vi-VN" sz="2400" b="1">
                <a:solidFill>
                  <a:srgbClr val="FFFF00"/>
                </a:solidFill>
                <a:latin typeface="Arial" charset="0"/>
              </a:rPr>
              <a:t>á</a:t>
            </a:r>
            <a:r>
              <a:rPr lang="en-US" sz="2400" b="1">
                <a:solidFill>
                  <a:srgbClr val="FFFF00"/>
                </a:solidFill>
                <a:latin typeface="Arial" charset="0"/>
              </a:rPr>
              <a:t>, ch</a:t>
            </a:r>
            <a:r>
              <a:rPr lang="vi-VN" sz="2400" b="1">
                <a:solidFill>
                  <a:srgbClr val="FFFF00"/>
                </a:solidFill>
                <a:latin typeface="Arial" charset="0"/>
              </a:rPr>
              <a:t>úa</a:t>
            </a:r>
            <a:r>
              <a:rPr lang="en-US" sz="2400" b="1">
                <a:solidFill>
                  <a:srgbClr val="FFFF00"/>
                </a:solidFill>
                <a:latin typeface="Arial" charset="0"/>
              </a:rPr>
              <a:t> Nguy</a:t>
            </a:r>
            <a:r>
              <a:rPr lang="vi-VN" sz="2400" b="1">
                <a:solidFill>
                  <a:srgbClr val="FFFF00"/>
                </a:solidFill>
                <a:latin typeface="Arial" charset="0"/>
              </a:rPr>
              <a:t>ễn</a:t>
            </a:r>
            <a:r>
              <a:rPr lang="en-US" sz="2400" b="1">
                <a:solidFill>
                  <a:srgbClr val="FFFF00"/>
                </a:solidFill>
                <a:latin typeface="Arial" charset="0"/>
              </a:rPr>
              <a:t> Ho</a:t>
            </a:r>
            <a:r>
              <a:rPr lang="vi-VN" sz="2400" b="1">
                <a:solidFill>
                  <a:srgbClr val="FFFF00"/>
                </a:solidFill>
                <a:latin typeface="Arial" charset="0"/>
              </a:rPr>
              <a:t>àng</a:t>
            </a:r>
            <a:r>
              <a:rPr lang="en-US" sz="2400" b="1">
                <a:solidFill>
                  <a:srgbClr val="FFFF00"/>
                </a:solidFill>
                <a:latin typeface="Arial" charset="0"/>
              </a:rPr>
              <a:t> m</a:t>
            </a:r>
            <a:r>
              <a:rPr lang="vi-VN" sz="2400" b="1">
                <a:solidFill>
                  <a:srgbClr val="FFFF00"/>
                </a:solidFill>
                <a:latin typeface="Arial" charset="0"/>
              </a:rPr>
              <a:t>ột</a:t>
            </a:r>
            <a:r>
              <a:rPr lang="en-US" sz="2400" b="1">
                <a:solidFill>
                  <a:srgbClr val="FFFF00"/>
                </a:solidFill>
                <a:latin typeface="Arial" charset="0"/>
              </a:rPr>
              <a:t> l</a:t>
            </a:r>
            <a:r>
              <a:rPr lang="vi-VN" sz="2400" b="1">
                <a:solidFill>
                  <a:srgbClr val="FFFF00"/>
                </a:solidFill>
                <a:latin typeface="Arial" charset="0"/>
              </a:rPr>
              <a:t>ần</a:t>
            </a:r>
            <a:r>
              <a:rPr lang="en-US" sz="2400" b="1">
                <a:solidFill>
                  <a:srgbClr val="FFFF00"/>
                </a:solidFill>
                <a:latin typeface="Arial" charset="0"/>
              </a:rPr>
              <a:t> </a:t>
            </a:r>
            <a:r>
              <a:rPr lang="vi-VN" sz="2400" b="1">
                <a:solidFill>
                  <a:srgbClr val="FFFF00"/>
                </a:solidFill>
                <a:latin typeface="Arial" charset="0"/>
              </a:rPr>
              <a:t>đ</a:t>
            </a:r>
            <a:r>
              <a:rPr lang="en-US" sz="2400" b="1">
                <a:solidFill>
                  <a:srgbClr val="FFFF00"/>
                </a:solidFill>
                <a:latin typeface="Arial" charset="0"/>
              </a:rPr>
              <a:t>i ngang qua, nghe k</a:t>
            </a:r>
            <a:r>
              <a:rPr lang="vi-VN" sz="2400" b="1">
                <a:solidFill>
                  <a:srgbClr val="FFFF00"/>
                </a:solidFill>
                <a:latin typeface="Arial" charset="0"/>
              </a:rPr>
              <a:t>ể</a:t>
            </a:r>
            <a:r>
              <a:rPr lang="en-US" sz="2400" b="1">
                <a:solidFill>
                  <a:srgbClr val="FFFF00"/>
                </a:solidFill>
                <a:latin typeface="Arial" charset="0"/>
              </a:rPr>
              <a:t> chuy</a:t>
            </a:r>
            <a:r>
              <a:rPr lang="vi-VN" sz="2400" b="1">
                <a:solidFill>
                  <a:srgbClr val="FFFF00"/>
                </a:solidFill>
                <a:latin typeface="Arial" charset="0"/>
              </a:rPr>
              <a:t>ện</a:t>
            </a:r>
            <a:r>
              <a:rPr lang="en-US" sz="2400" b="1">
                <a:solidFill>
                  <a:srgbClr val="FFFF00"/>
                </a:solidFill>
                <a:latin typeface="Arial" charset="0"/>
              </a:rPr>
              <a:t> </a:t>
            </a:r>
            <a:r>
              <a:rPr lang="vi-VN" sz="2400" b="1">
                <a:solidFill>
                  <a:srgbClr val="FFFF00"/>
                </a:solidFill>
                <a:latin typeface="Arial" charset="0"/>
              </a:rPr>
              <a:t>đã</a:t>
            </a:r>
            <a:r>
              <a:rPr lang="en-US" sz="2400" b="1">
                <a:solidFill>
                  <a:srgbClr val="FFFF00"/>
                </a:solidFill>
                <a:latin typeface="Arial" charset="0"/>
              </a:rPr>
              <a:t> cho x</a:t>
            </a:r>
            <a:r>
              <a:rPr lang="vi-VN" sz="2400" b="1">
                <a:solidFill>
                  <a:srgbClr val="FFFF00"/>
                </a:solidFill>
                <a:latin typeface="Arial" charset="0"/>
              </a:rPr>
              <a:t>â</a:t>
            </a:r>
            <a:r>
              <a:rPr lang="en-US" sz="2400" b="1">
                <a:solidFill>
                  <a:srgbClr val="FFFF00"/>
                </a:solidFill>
                <a:latin typeface="Arial" charset="0"/>
              </a:rPr>
              <a:t>y ch</a:t>
            </a:r>
            <a:r>
              <a:rPr lang="vi-VN" sz="2400" b="1">
                <a:solidFill>
                  <a:srgbClr val="FFFF00"/>
                </a:solidFill>
                <a:latin typeface="Arial" charset="0"/>
              </a:rPr>
              <a:t>ùa</a:t>
            </a:r>
            <a:r>
              <a:rPr lang="en-US" sz="2400" b="1">
                <a:solidFill>
                  <a:srgbClr val="FFFF00"/>
                </a:solidFill>
                <a:latin typeface="Arial" charset="0"/>
              </a:rPr>
              <a:t> v</a:t>
            </a:r>
            <a:r>
              <a:rPr lang="vi-VN" sz="2400" b="1">
                <a:solidFill>
                  <a:srgbClr val="FFFF00"/>
                </a:solidFill>
                <a:latin typeface="Arial" charset="0"/>
              </a:rPr>
              <a:t>à</a:t>
            </a:r>
            <a:r>
              <a:rPr lang="en-US" sz="2400" b="1">
                <a:solidFill>
                  <a:srgbClr val="FFFF00"/>
                </a:solidFill>
                <a:latin typeface="Arial" charset="0"/>
              </a:rPr>
              <a:t> </a:t>
            </a:r>
            <a:r>
              <a:rPr lang="vi-VN" sz="2400" b="1">
                <a:solidFill>
                  <a:srgbClr val="FFFF00"/>
                </a:solidFill>
                <a:latin typeface="Arial" charset="0"/>
              </a:rPr>
              <a:t>đặt</a:t>
            </a:r>
            <a:r>
              <a:rPr lang="en-US" sz="2400" b="1">
                <a:solidFill>
                  <a:srgbClr val="FFFF00"/>
                </a:solidFill>
                <a:latin typeface="Arial" charset="0"/>
              </a:rPr>
              <a:t> t</a:t>
            </a:r>
            <a:r>
              <a:rPr lang="vi-VN" sz="2400" b="1">
                <a:solidFill>
                  <a:srgbClr val="FFFF00"/>
                </a:solidFill>
                <a:latin typeface="Arial" charset="0"/>
              </a:rPr>
              <a:t>ê</a:t>
            </a:r>
            <a:r>
              <a:rPr lang="en-US" sz="2400" b="1">
                <a:solidFill>
                  <a:srgbClr val="FFFF00"/>
                </a:solidFill>
                <a:latin typeface="Arial" charset="0"/>
              </a:rPr>
              <a:t>n l</a:t>
            </a:r>
            <a:r>
              <a:rPr lang="vi-VN" sz="2400" b="1">
                <a:solidFill>
                  <a:srgbClr val="FFFF00"/>
                </a:solidFill>
                <a:latin typeface="Arial" charset="0"/>
              </a:rPr>
              <a:t>à</a:t>
            </a:r>
            <a:r>
              <a:rPr lang="en-US" sz="2400" b="1">
                <a:solidFill>
                  <a:srgbClr val="FFFF00"/>
                </a:solidFill>
                <a:latin typeface="Arial" charset="0"/>
              </a:rPr>
              <a:t> Thi</a:t>
            </a:r>
            <a:r>
              <a:rPr lang="vi-VN" sz="2400" b="1">
                <a:solidFill>
                  <a:srgbClr val="FFFF00"/>
                </a:solidFill>
                <a:latin typeface="Arial" charset="0"/>
              </a:rPr>
              <a:t>ê</a:t>
            </a:r>
            <a:r>
              <a:rPr lang="en-US" sz="2400" b="1">
                <a:solidFill>
                  <a:srgbClr val="FFFF00"/>
                </a:solidFill>
                <a:latin typeface="Arial" charset="0"/>
              </a:rPr>
              <a:t>n M</a:t>
            </a:r>
            <a:r>
              <a:rPr lang="vi-VN" sz="2400" b="1">
                <a:solidFill>
                  <a:srgbClr val="FFFF00"/>
                </a:solidFill>
                <a:latin typeface="Arial" charset="0"/>
              </a:rPr>
              <a:t>ụ</a:t>
            </a:r>
            <a:r>
              <a:rPr lang="en-US" sz="2400" b="1">
                <a:solidFill>
                  <a:srgbClr val="FFFF00"/>
                </a:solidFill>
                <a:latin typeface="Arial" charset="0"/>
              </a:rPr>
              <a:t> T</a:t>
            </a:r>
            <a:r>
              <a:rPr lang="vi-VN" sz="2400" b="1">
                <a:solidFill>
                  <a:srgbClr val="FFFF00"/>
                </a:solidFill>
                <a:latin typeface="Arial" charset="0"/>
              </a:rPr>
              <a:t>ự</a:t>
            </a:r>
            <a:r>
              <a:rPr lang="en-US" sz="2400" b="1">
                <a:solidFill>
                  <a:srgbClr val="FFFF00"/>
                </a:solidFill>
                <a:latin typeface="Arial" charset="0"/>
              </a:rPr>
              <a:t>. </a:t>
            </a:r>
            <a:endParaRPr lang="vi-VN" sz="2400" b="1">
              <a:solidFill>
                <a:srgbClr val="FFFF00"/>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diamond(in)">
                                      <p:cBhvr>
                                        <p:cTn id="7" dur="2000"/>
                                        <p:tgtEl>
                                          <p:spTgt spid="337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3799"/>
                                        </p:tgtEl>
                                        <p:attrNameLst>
                                          <p:attrName>style.visibility</p:attrName>
                                        </p:attrNameLst>
                                      </p:cBhvr>
                                      <p:to>
                                        <p:strVal val="visible"/>
                                      </p:to>
                                    </p:set>
                                    <p:animEffect transition="in" filter="diamond(in)">
                                      <p:cBhvr>
                                        <p:cTn id="12" dur="2000"/>
                                        <p:tgtEl>
                                          <p:spTgt spid="337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3810"/>
                                        </p:tgtEl>
                                        <p:attrNameLst>
                                          <p:attrName>style.visibility</p:attrName>
                                        </p:attrNameLst>
                                      </p:cBhvr>
                                      <p:to>
                                        <p:strVal val="visible"/>
                                      </p:to>
                                    </p:set>
                                    <p:animEffect transition="in" filter="diamond(in)">
                                      <p:cBhvr>
                                        <p:cTn id="17" dur="2000"/>
                                        <p:tgtEl>
                                          <p:spTgt spid="338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33809"/>
                                        </p:tgtEl>
                                        <p:attrNameLst>
                                          <p:attrName>style.visibility</p:attrName>
                                        </p:attrNameLst>
                                      </p:cBhvr>
                                      <p:to>
                                        <p:strVal val="visible"/>
                                      </p:to>
                                    </p:set>
                                    <p:animEffect transition="in" filter="diamond(in)">
                                      <p:cBhvr>
                                        <p:cTn id="22" dur="2000"/>
                                        <p:tgtEl>
                                          <p:spTgt spid="3380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3813"/>
                                        </p:tgtEl>
                                        <p:attrNameLst>
                                          <p:attrName>style.visibility</p:attrName>
                                        </p:attrNameLst>
                                      </p:cBhvr>
                                      <p:to>
                                        <p:strVal val="visible"/>
                                      </p:to>
                                    </p:set>
                                    <p:animEffect transition="in" filter="diamond(in)">
                                      <p:cBhvr>
                                        <p:cTn id="27" dur="2000"/>
                                        <p:tgtEl>
                                          <p:spTgt spid="338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P spid="338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457200" y="0"/>
            <a:ext cx="3200400" cy="457200"/>
          </a:xfrm>
          <a:prstGeom prst="rect">
            <a:avLst/>
          </a:prstGeom>
          <a:noFill/>
          <a:ln w="9525">
            <a:noFill/>
            <a:miter lim="800000"/>
            <a:headEnd/>
            <a:tailEnd/>
          </a:ln>
          <a:effectLst/>
        </p:spPr>
        <p:txBody>
          <a:bodyPr>
            <a:spAutoFit/>
          </a:bodyPr>
          <a:lstStyle/>
          <a:p>
            <a:pPr>
              <a:spcBef>
                <a:spcPct val="50000"/>
              </a:spcBef>
            </a:pPr>
            <a:r>
              <a:rPr lang="en-US" sz="2400" b="1">
                <a:solidFill>
                  <a:srgbClr val="FFFF00"/>
                </a:solidFill>
                <a:latin typeface="Arial" charset="0"/>
              </a:rPr>
              <a:t>C</a:t>
            </a:r>
            <a:r>
              <a:rPr lang="vi-VN" sz="2400" b="1">
                <a:solidFill>
                  <a:srgbClr val="FFFF00"/>
                </a:solidFill>
                <a:latin typeface="Arial" charset="0"/>
              </a:rPr>
              <a:t>ầu</a:t>
            </a:r>
            <a:r>
              <a:rPr lang="en-US" sz="2400" b="1">
                <a:solidFill>
                  <a:srgbClr val="FFFF00"/>
                </a:solidFill>
                <a:latin typeface="Arial" charset="0"/>
              </a:rPr>
              <a:t> Tr</a:t>
            </a:r>
            <a:r>
              <a:rPr lang="vi-VN" sz="2400" b="1">
                <a:solidFill>
                  <a:srgbClr val="FFFF00"/>
                </a:solidFill>
                <a:latin typeface="Arial" charset="0"/>
              </a:rPr>
              <a:t>ường</a:t>
            </a:r>
            <a:r>
              <a:rPr lang="en-US" sz="2400" b="1">
                <a:solidFill>
                  <a:srgbClr val="FFFF00"/>
                </a:solidFill>
                <a:latin typeface="Arial" charset="0"/>
              </a:rPr>
              <a:t> Ti</a:t>
            </a:r>
            <a:r>
              <a:rPr lang="vi-VN" sz="2400" b="1">
                <a:solidFill>
                  <a:srgbClr val="FFFF00"/>
                </a:solidFill>
                <a:latin typeface="Arial" charset="0"/>
              </a:rPr>
              <a:t>ền</a:t>
            </a:r>
          </a:p>
        </p:txBody>
      </p:sp>
      <p:pic>
        <p:nvPicPr>
          <p:cNvPr id="34821" name="Picture 5" descr="truong_tien"/>
          <p:cNvPicPr>
            <a:picLocks noGrp="1" noChangeAspect="1" noChangeArrowheads="1"/>
          </p:cNvPicPr>
          <p:nvPr>
            <p:ph sz="half" idx="1"/>
          </p:nvPr>
        </p:nvPicPr>
        <p:blipFill>
          <a:blip r:embed="rId2"/>
          <a:srcRect/>
          <a:stretch>
            <a:fillRect/>
          </a:stretch>
        </p:blipFill>
        <p:spPr>
          <a:xfrm>
            <a:off x="4495800" y="762000"/>
            <a:ext cx="3886200" cy="2330450"/>
          </a:xfrm>
          <a:noFill/>
        </p:spPr>
      </p:pic>
      <p:pic>
        <p:nvPicPr>
          <p:cNvPr id="34823" name="Picture 7" descr="song huong 2">
            <a:hlinkClick r:id="rId3" action="ppaction://hlinksldjump"/>
          </p:cNvPr>
          <p:cNvPicPr>
            <a:picLocks noGrp="1" noChangeAspect="1" noChangeArrowheads="1"/>
          </p:cNvPicPr>
          <p:nvPr>
            <p:ph sz="half" idx="2"/>
          </p:nvPr>
        </p:nvPicPr>
        <p:blipFill>
          <a:blip r:embed="rId4"/>
          <a:srcRect/>
          <a:stretch>
            <a:fillRect/>
          </a:stretch>
        </p:blipFill>
        <p:spPr>
          <a:xfrm>
            <a:off x="381000" y="762000"/>
            <a:ext cx="3124200" cy="2297113"/>
          </a:xfrm>
        </p:spPr>
      </p:pic>
      <p:pic>
        <p:nvPicPr>
          <p:cNvPr id="34826" name="Picture 10" descr="cautrangtien"/>
          <p:cNvPicPr>
            <a:picLocks noChangeAspect="1" noChangeArrowheads="1"/>
          </p:cNvPicPr>
          <p:nvPr/>
        </p:nvPicPr>
        <p:blipFill>
          <a:blip r:embed="rId5"/>
          <a:srcRect/>
          <a:stretch>
            <a:fillRect/>
          </a:stretch>
        </p:blipFill>
        <p:spPr bwMode="auto">
          <a:xfrm>
            <a:off x="381000" y="3429000"/>
            <a:ext cx="3200400" cy="2462213"/>
          </a:xfrm>
          <a:prstGeom prst="rect">
            <a:avLst/>
          </a:prstGeom>
          <a:noFill/>
          <a:ln w="9525">
            <a:noFill/>
            <a:miter lim="800000"/>
            <a:headEnd/>
            <a:tailEnd/>
          </a:ln>
        </p:spPr>
      </p:pic>
      <p:sp>
        <p:nvSpPr>
          <p:cNvPr id="34827" name="Text Box 11"/>
          <p:cNvSpPr txBox="1">
            <a:spLocks noChangeArrowheads="1"/>
          </p:cNvSpPr>
          <p:nvPr/>
        </p:nvSpPr>
        <p:spPr bwMode="auto">
          <a:xfrm>
            <a:off x="4267200" y="3657600"/>
            <a:ext cx="4876800" cy="1938338"/>
          </a:xfrm>
          <a:prstGeom prst="rect">
            <a:avLst/>
          </a:prstGeom>
          <a:noFill/>
          <a:ln w="9525">
            <a:noFill/>
            <a:miter lim="800000"/>
            <a:headEnd/>
            <a:tailEnd/>
          </a:ln>
          <a:effectLst/>
        </p:spPr>
        <p:txBody>
          <a:bodyPr>
            <a:spAutoFit/>
          </a:bodyPr>
          <a:lstStyle/>
          <a:p>
            <a:pPr>
              <a:spcBef>
                <a:spcPct val="50000"/>
              </a:spcBef>
            </a:pPr>
            <a:r>
              <a:rPr lang="en-US" sz="2400" b="1">
                <a:solidFill>
                  <a:srgbClr val="FFFF00"/>
                </a:solidFill>
                <a:latin typeface="Arial" charset="0"/>
              </a:rPr>
              <a:t>Cầu Trường Tiền là chiếc cầu sắt đầu tiên bắc qua sông Hương, nằm giữa lòng thành phố Huế. Cầu có sáu vài, mười hai nhịp.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 calcmode="lin" valueType="num">
                                      <p:cBhvr additive="base">
                                        <p:cTn id="7" dur="500" fill="hold"/>
                                        <p:tgtEl>
                                          <p:spTgt spid="34820"/>
                                        </p:tgtEl>
                                        <p:attrNameLst>
                                          <p:attrName>ppt_x</p:attrName>
                                        </p:attrNameLst>
                                      </p:cBhvr>
                                      <p:tavLst>
                                        <p:tav tm="0">
                                          <p:val>
                                            <p:strVal val="#ppt_x"/>
                                          </p:val>
                                        </p:tav>
                                        <p:tav tm="100000">
                                          <p:val>
                                            <p:strVal val="#ppt_x"/>
                                          </p:val>
                                        </p:tav>
                                      </p:tavLst>
                                    </p:anim>
                                    <p:anim calcmode="lin" valueType="num">
                                      <p:cBhvr additive="base">
                                        <p:cTn id="8" dur="500" fill="hold"/>
                                        <p:tgtEl>
                                          <p:spTgt spid="3482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34823"/>
                                        </p:tgtEl>
                                        <p:attrNameLst>
                                          <p:attrName>style.visibility</p:attrName>
                                        </p:attrNameLst>
                                      </p:cBhvr>
                                      <p:to>
                                        <p:strVal val="visible"/>
                                      </p:to>
                                    </p:set>
                                    <p:animEffect transition="in" filter="blinds(horizontal)">
                                      <p:cBhvr>
                                        <p:cTn id="13" dur="500"/>
                                        <p:tgtEl>
                                          <p:spTgt spid="3482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34821"/>
                                        </p:tgtEl>
                                        <p:attrNameLst>
                                          <p:attrName>style.visibility</p:attrName>
                                        </p:attrNameLst>
                                      </p:cBhvr>
                                      <p:to>
                                        <p:strVal val="visible"/>
                                      </p:to>
                                    </p:set>
                                    <p:animEffect transition="in" filter="diamond(in)">
                                      <p:cBhvr>
                                        <p:cTn id="18" dur="2000"/>
                                        <p:tgtEl>
                                          <p:spTgt spid="3482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34826"/>
                                        </p:tgtEl>
                                        <p:attrNameLst>
                                          <p:attrName>style.visibility</p:attrName>
                                        </p:attrNameLst>
                                      </p:cBhvr>
                                      <p:to>
                                        <p:strVal val="visible"/>
                                      </p:to>
                                    </p:set>
                                    <p:anim calcmode="lin" valueType="num">
                                      <p:cBhvr>
                                        <p:cTn id="23" dur="500" fill="hold"/>
                                        <p:tgtEl>
                                          <p:spTgt spid="34826"/>
                                        </p:tgtEl>
                                        <p:attrNameLst>
                                          <p:attrName>ppt_w</p:attrName>
                                        </p:attrNameLst>
                                      </p:cBhvr>
                                      <p:tavLst>
                                        <p:tav tm="0">
                                          <p:val>
                                            <p:fltVal val="0"/>
                                          </p:val>
                                        </p:tav>
                                        <p:tav tm="100000">
                                          <p:val>
                                            <p:strVal val="#ppt_w"/>
                                          </p:val>
                                        </p:tav>
                                      </p:tavLst>
                                    </p:anim>
                                    <p:anim calcmode="lin" valueType="num">
                                      <p:cBhvr>
                                        <p:cTn id="24" dur="500" fill="hold"/>
                                        <p:tgtEl>
                                          <p:spTgt spid="34826"/>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34827"/>
                                        </p:tgtEl>
                                        <p:attrNameLst>
                                          <p:attrName>style.visibility</p:attrName>
                                        </p:attrNameLst>
                                      </p:cBhvr>
                                      <p:to>
                                        <p:strVal val="visible"/>
                                      </p:to>
                                    </p:set>
                                    <p:animEffect transition="in" filter="diamond(in)">
                                      <p:cBhvr>
                                        <p:cTn id="29" dur="20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533400" y="228600"/>
            <a:ext cx="3124200" cy="457200"/>
          </a:xfrm>
          <a:prstGeom prst="rect">
            <a:avLst/>
          </a:prstGeom>
          <a:noFill/>
          <a:ln w="9525">
            <a:noFill/>
            <a:miter lim="800000"/>
            <a:headEnd/>
            <a:tailEnd/>
          </a:ln>
          <a:effectLst/>
        </p:spPr>
        <p:txBody>
          <a:bodyPr>
            <a:spAutoFit/>
          </a:bodyPr>
          <a:lstStyle/>
          <a:p>
            <a:pPr>
              <a:spcBef>
                <a:spcPct val="50000"/>
              </a:spcBef>
            </a:pPr>
            <a:r>
              <a:rPr lang="en-US" sz="2400" b="1">
                <a:solidFill>
                  <a:srgbClr val="FFFF00"/>
                </a:solidFill>
                <a:latin typeface="Arial" charset="0"/>
              </a:rPr>
              <a:t>Ch</a:t>
            </a:r>
            <a:r>
              <a:rPr lang="vi-VN" sz="2400" b="1">
                <a:solidFill>
                  <a:srgbClr val="FFFF00"/>
                </a:solidFill>
                <a:latin typeface="Arial" charset="0"/>
              </a:rPr>
              <a:t>ợ</a:t>
            </a:r>
            <a:r>
              <a:rPr lang="en-US" sz="2400" b="1">
                <a:solidFill>
                  <a:srgbClr val="FFFF00"/>
                </a:solidFill>
                <a:latin typeface="Arial" charset="0"/>
              </a:rPr>
              <a:t> </a:t>
            </a:r>
            <a:r>
              <a:rPr lang="vi-VN" sz="2400" b="1">
                <a:solidFill>
                  <a:srgbClr val="FFFF00"/>
                </a:solidFill>
                <a:latin typeface="Arial" charset="0"/>
              </a:rPr>
              <a:t>Đô</a:t>
            </a:r>
            <a:r>
              <a:rPr lang="en-US" sz="2400" b="1">
                <a:solidFill>
                  <a:srgbClr val="FFFF00"/>
                </a:solidFill>
                <a:latin typeface="Arial" charset="0"/>
              </a:rPr>
              <a:t>ng Ba</a:t>
            </a:r>
            <a:endParaRPr lang="vi-VN" sz="2400" b="1">
              <a:solidFill>
                <a:srgbClr val="FFFF00"/>
              </a:solidFill>
              <a:latin typeface="Arial" charset="0"/>
            </a:endParaRPr>
          </a:p>
        </p:txBody>
      </p:sp>
      <p:pic>
        <p:nvPicPr>
          <p:cNvPr id="35852" name="Picture 12" descr="http://www.vietnamtourism.com/connect/viewanh_t.asp?fileid=2730">
            <a:hlinkClick r:id="rId2" action="ppaction://hlinksldjump"/>
          </p:cNvPr>
          <p:cNvPicPr>
            <a:picLocks noChangeAspect="1" noChangeArrowheads="1"/>
          </p:cNvPicPr>
          <p:nvPr/>
        </p:nvPicPr>
        <p:blipFill>
          <a:blip r:embed="rId3" r:link="rId4"/>
          <a:srcRect/>
          <a:stretch>
            <a:fillRect/>
          </a:stretch>
        </p:blipFill>
        <p:spPr bwMode="auto">
          <a:xfrm>
            <a:off x="304800" y="838200"/>
            <a:ext cx="3276600" cy="2692400"/>
          </a:xfrm>
          <a:prstGeom prst="rect">
            <a:avLst/>
          </a:prstGeom>
          <a:noFill/>
          <a:ln w="9525">
            <a:noFill/>
            <a:miter lim="800000"/>
            <a:headEnd/>
            <a:tailEnd/>
          </a:ln>
        </p:spPr>
      </p:pic>
      <p:pic>
        <p:nvPicPr>
          <p:cNvPr id="35853" name="Picture 13" descr="http://www.vietnamtourism.com/connect/viewanh_t.asp?fileid=2731"/>
          <p:cNvPicPr>
            <a:picLocks noChangeAspect="1" noChangeArrowheads="1"/>
          </p:cNvPicPr>
          <p:nvPr/>
        </p:nvPicPr>
        <p:blipFill>
          <a:blip r:embed="rId5" r:link="rId6"/>
          <a:srcRect/>
          <a:stretch>
            <a:fillRect/>
          </a:stretch>
        </p:blipFill>
        <p:spPr bwMode="auto">
          <a:xfrm>
            <a:off x="304800" y="3733800"/>
            <a:ext cx="3352800" cy="2514600"/>
          </a:xfrm>
          <a:prstGeom prst="rect">
            <a:avLst/>
          </a:prstGeom>
          <a:noFill/>
          <a:ln w="9525">
            <a:noFill/>
            <a:miter lim="800000"/>
            <a:headEnd/>
            <a:tailEnd/>
          </a:ln>
        </p:spPr>
      </p:pic>
      <p:sp>
        <p:nvSpPr>
          <p:cNvPr id="35854" name="Text Box 14"/>
          <p:cNvSpPr txBox="1">
            <a:spLocks noChangeArrowheads="1"/>
          </p:cNvSpPr>
          <p:nvPr/>
        </p:nvSpPr>
        <p:spPr bwMode="auto">
          <a:xfrm>
            <a:off x="4343400" y="914400"/>
            <a:ext cx="4419600" cy="4708525"/>
          </a:xfrm>
          <a:prstGeom prst="rect">
            <a:avLst/>
          </a:prstGeom>
          <a:noFill/>
          <a:ln w="9525">
            <a:noFill/>
            <a:miter lim="800000"/>
            <a:headEnd/>
            <a:tailEnd/>
          </a:ln>
          <a:effectLst/>
        </p:spPr>
        <p:txBody>
          <a:bodyPr>
            <a:spAutoFit/>
          </a:bodyPr>
          <a:lstStyle/>
          <a:p>
            <a:pPr>
              <a:spcBef>
                <a:spcPct val="50000"/>
              </a:spcBef>
            </a:pPr>
            <a:r>
              <a:rPr lang="en-US" sz="2400" b="1">
                <a:solidFill>
                  <a:srgbClr val="FFFF00"/>
                </a:solidFill>
                <a:latin typeface="Arial" charset="0"/>
              </a:rPr>
              <a:t>Chợ Đông Ba là công trình được xây dựng vào loại sớm, cùng với trường Quốc học và cầu Tràng Tiền, dưới thời vua Thành Thái.</a:t>
            </a:r>
          </a:p>
          <a:p>
            <a:pPr>
              <a:spcBef>
                <a:spcPct val="50000"/>
              </a:spcBef>
            </a:pPr>
            <a:r>
              <a:rPr lang="en-US" sz="2400" b="1">
                <a:solidFill>
                  <a:srgbClr val="FFFF00"/>
                </a:solidFill>
                <a:latin typeface="Arial" charset="0"/>
              </a:rPr>
              <a:t>Chợ được xây dựng trên mảnh đất có phong cảnh hữu tình, gần phố xá. Gần ngã ba sông, là trục giao lưu giữa các địa phương . Đến đây, du khách có thể mua sắm rất nhiều đồ lưu niệm.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diamond(in)">
                                      <p:cBhvr>
                                        <p:cTn id="7" dur="2000"/>
                                        <p:tgtEl>
                                          <p:spTgt spid="358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5852"/>
                                        </p:tgtEl>
                                        <p:attrNameLst>
                                          <p:attrName>style.visibility</p:attrName>
                                        </p:attrNameLst>
                                      </p:cBhvr>
                                      <p:to>
                                        <p:strVal val="visible"/>
                                      </p:to>
                                    </p:set>
                                    <p:animEffect transition="in" filter="diamond(in)">
                                      <p:cBhvr>
                                        <p:cTn id="12" dur="2000"/>
                                        <p:tgtEl>
                                          <p:spTgt spid="358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5853"/>
                                        </p:tgtEl>
                                        <p:attrNameLst>
                                          <p:attrName>style.visibility</p:attrName>
                                        </p:attrNameLst>
                                      </p:cBhvr>
                                      <p:to>
                                        <p:strVal val="visible"/>
                                      </p:to>
                                    </p:set>
                                    <p:animEffect transition="in" filter="diamond(in)">
                                      <p:cBhvr>
                                        <p:cTn id="17" dur="2000"/>
                                        <p:tgtEl>
                                          <p:spTgt spid="358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5854"/>
                                        </p:tgtEl>
                                        <p:attrNameLst>
                                          <p:attrName>style.visibility</p:attrName>
                                        </p:attrNameLst>
                                      </p:cBhvr>
                                      <p:to>
                                        <p:strVal val="visible"/>
                                      </p:to>
                                    </p:set>
                                    <p:animEffect transition="in" filter="diamond(in)">
                                      <p:cBhvr>
                                        <p:cTn id="22" dur="2000"/>
                                        <p:tgtEl>
                                          <p:spTgt spid="35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5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subTitle" idx="1"/>
          </p:nvPr>
        </p:nvSpPr>
        <p:spPr>
          <a:xfrm>
            <a:off x="3916363" y="2732088"/>
            <a:ext cx="1524000" cy="1524000"/>
          </a:xfrm>
        </p:spPr>
        <p:txBody>
          <a:bodyPr/>
          <a:lstStyle/>
          <a:p>
            <a:pPr eaLnBrk="1" hangingPunct="1">
              <a:defRPr/>
            </a:pPr>
            <a:r>
              <a:rPr lang="en-US" sz="2400" b="1" smtClean="0">
                <a:solidFill>
                  <a:srgbClr val="FFFF00"/>
                </a:solidFill>
              </a:rPr>
              <a:t>KHU KINH THÀNH HUẾ</a:t>
            </a:r>
          </a:p>
        </p:txBody>
      </p:sp>
      <p:pic>
        <p:nvPicPr>
          <p:cNvPr id="67587" name="Picture 3" descr="http://www.vietnamtourism.com/connect/viewanh_t.asp?fileid=3104">
            <a:hlinkClick r:id="rId3" action="ppaction://hlinksldjump"/>
          </p:cNvPr>
          <p:cNvPicPr>
            <a:picLocks noChangeAspect="1" noChangeArrowheads="1"/>
          </p:cNvPicPr>
          <p:nvPr/>
        </p:nvPicPr>
        <p:blipFill>
          <a:blip r:embed="rId4" r:link="rId5"/>
          <a:srcRect/>
          <a:stretch>
            <a:fillRect/>
          </a:stretch>
        </p:blipFill>
        <p:spPr bwMode="auto">
          <a:xfrm>
            <a:off x="3124200" y="4629150"/>
            <a:ext cx="3124200" cy="2133600"/>
          </a:xfrm>
          <a:prstGeom prst="rect">
            <a:avLst/>
          </a:prstGeom>
          <a:noFill/>
          <a:ln w="9525">
            <a:noFill/>
            <a:miter lim="800000"/>
            <a:headEnd/>
            <a:tailEnd/>
          </a:ln>
        </p:spPr>
      </p:pic>
      <p:pic>
        <p:nvPicPr>
          <p:cNvPr id="67588" name="Picture 4" descr="http://www.vietnamtourism.com/connect/viewanh_t.asp?fileid=3105"/>
          <p:cNvPicPr>
            <a:picLocks noChangeAspect="1" noChangeArrowheads="1"/>
          </p:cNvPicPr>
          <p:nvPr/>
        </p:nvPicPr>
        <p:blipFill>
          <a:blip r:embed="rId6" r:link="rId7"/>
          <a:srcRect/>
          <a:stretch>
            <a:fillRect/>
          </a:stretch>
        </p:blipFill>
        <p:spPr bwMode="auto">
          <a:xfrm>
            <a:off x="228600" y="2552700"/>
            <a:ext cx="3429000" cy="2209800"/>
          </a:xfrm>
          <a:prstGeom prst="rect">
            <a:avLst/>
          </a:prstGeom>
          <a:noFill/>
          <a:ln w="9525">
            <a:noFill/>
            <a:miter lim="800000"/>
            <a:headEnd/>
            <a:tailEnd/>
          </a:ln>
        </p:spPr>
      </p:pic>
      <p:pic>
        <p:nvPicPr>
          <p:cNvPr id="67589" name="Picture 5" descr="http://www.vietnamtourism.com/connect/viewanh_t.asp?fileid=3107"/>
          <p:cNvPicPr>
            <a:picLocks noChangeAspect="1" noChangeArrowheads="1"/>
          </p:cNvPicPr>
          <p:nvPr/>
        </p:nvPicPr>
        <p:blipFill>
          <a:blip r:embed="rId8" r:link="rId9"/>
          <a:srcRect/>
          <a:stretch>
            <a:fillRect/>
          </a:stretch>
        </p:blipFill>
        <p:spPr bwMode="auto">
          <a:xfrm>
            <a:off x="5715000" y="2533650"/>
            <a:ext cx="3200400" cy="2209800"/>
          </a:xfrm>
          <a:prstGeom prst="rect">
            <a:avLst/>
          </a:prstGeom>
          <a:noFill/>
          <a:ln w="9525">
            <a:noFill/>
            <a:miter lim="800000"/>
            <a:headEnd/>
            <a:tailEnd/>
          </a:ln>
        </p:spPr>
      </p:pic>
      <p:pic>
        <p:nvPicPr>
          <p:cNvPr id="67590" name="Picture 6" descr="http://www.vietnamtourism.com/connect/viewanh_t.asp?fileid=2692">
            <a:hlinkClick r:id="rId10" action="ppaction://hlinksldjump"/>
          </p:cNvPr>
          <p:cNvPicPr>
            <a:picLocks noChangeAspect="1" noChangeArrowheads="1"/>
          </p:cNvPicPr>
          <p:nvPr/>
        </p:nvPicPr>
        <p:blipFill>
          <a:blip r:embed="rId11" r:link="rId12"/>
          <a:srcRect/>
          <a:stretch>
            <a:fillRect/>
          </a:stretch>
        </p:blipFill>
        <p:spPr bwMode="auto">
          <a:xfrm>
            <a:off x="895350" y="190500"/>
            <a:ext cx="3505200" cy="2286000"/>
          </a:xfrm>
          <a:prstGeom prst="rect">
            <a:avLst/>
          </a:prstGeom>
          <a:noFill/>
          <a:ln w="9525">
            <a:noFill/>
            <a:miter lim="800000"/>
            <a:headEnd/>
            <a:tailEnd/>
          </a:ln>
        </p:spPr>
      </p:pic>
      <p:pic>
        <p:nvPicPr>
          <p:cNvPr id="67591" name="Picture 7" descr="http://www.vietnamtourism.com/connect/viewanh_t.asp?fileid=2693"/>
          <p:cNvPicPr>
            <a:picLocks noChangeAspect="1" noChangeArrowheads="1"/>
          </p:cNvPicPr>
          <p:nvPr/>
        </p:nvPicPr>
        <p:blipFill>
          <a:blip r:embed="rId13" r:link="rId14"/>
          <a:srcRect/>
          <a:stretch>
            <a:fillRect/>
          </a:stretch>
        </p:blipFill>
        <p:spPr bwMode="auto">
          <a:xfrm>
            <a:off x="4838700" y="171450"/>
            <a:ext cx="3200400" cy="2286000"/>
          </a:xfrm>
          <a:prstGeom prst="rect">
            <a:avLst/>
          </a:prstGeom>
          <a:noFill/>
          <a:ln w="9525">
            <a:noFill/>
            <a:miter lim="800000"/>
            <a:headEnd/>
            <a:tailEnd/>
          </a:ln>
        </p:spPr>
      </p:pic>
      <p:sp>
        <p:nvSpPr>
          <p:cNvPr id="67592" name="Text Box 8"/>
          <p:cNvSpPr txBox="1">
            <a:spLocks noChangeArrowheads="1"/>
          </p:cNvSpPr>
          <p:nvPr/>
        </p:nvSpPr>
        <p:spPr bwMode="auto">
          <a:xfrm>
            <a:off x="228600" y="4800600"/>
            <a:ext cx="2743200" cy="2308225"/>
          </a:xfrm>
          <a:prstGeom prst="rect">
            <a:avLst/>
          </a:prstGeom>
          <a:noFill/>
          <a:ln w="9525">
            <a:noFill/>
            <a:miter lim="800000"/>
            <a:headEnd/>
            <a:tailEnd/>
          </a:ln>
          <a:effectLst/>
        </p:spPr>
        <p:txBody>
          <a:bodyPr>
            <a:spAutoFit/>
          </a:bodyPr>
          <a:lstStyle/>
          <a:p>
            <a:pPr algn="just">
              <a:spcBef>
                <a:spcPct val="50000"/>
              </a:spcBef>
            </a:pPr>
            <a:r>
              <a:rPr lang="en-US" sz="2400" b="1">
                <a:solidFill>
                  <a:srgbClr val="FFFF00"/>
                </a:solidFill>
                <a:latin typeface="Arial" charset="0"/>
              </a:rPr>
              <a:t>Trong th</a:t>
            </a:r>
            <a:r>
              <a:rPr lang="vi-VN" sz="2400" b="1">
                <a:solidFill>
                  <a:srgbClr val="FFFF00"/>
                </a:solidFill>
                <a:latin typeface="Arial" charset="0"/>
              </a:rPr>
              <a:t>ành</a:t>
            </a:r>
            <a:r>
              <a:rPr lang="en-US" sz="2400" b="1">
                <a:solidFill>
                  <a:srgbClr val="FFFF00"/>
                </a:solidFill>
                <a:latin typeface="Arial" charset="0"/>
              </a:rPr>
              <a:t> c</a:t>
            </a:r>
            <a:r>
              <a:rPr lang="vi-VN" sz="2400" b="1">
                <a:solidFill>
                  <a:srgbClr val="FFFF00"/>
                </a:solidFill>
                <a:latin typeface="Arial" charset="0"/>
              </a:rPr>
              <a:t>ả</a:t>
            </a:r>
            <a:r>
              <a:rPr lang="en-US" sz="2400" b="1">
                <a:solidFill>
                  <a:srgbClr val="FFFF00"/>
                </a:solidFill>
                <a:latin typeface="Arial" charset="0"/>
              </a:rPr>
              <a:t> m</a:t>
            </a:r>
            <a:r>
              <a:rPr lang="vi-VN" sz="2400" b="1">
                <a:solidFill>
                  <a:srgbClr val="FFFF00"/>
                </a:solidFill>
                <a:latin typeface="Arial" charset="0"/>
              </a:rPr>
              <a:t>ột</a:t>
            </a:r>
            <a:r>
              <a:rPr lang="en-US" sz="2400" b="1">
                <a:solidFill>
                  <a:srgbClr val="FFFF00"/>
                </a:solidFill>
                <a:latin typeface="Arial" charset="0"/>
              </a:rPr>
              <a:t> th</a:t>
            </a:r>
            <a:r>
              <a:rPr lang="vi-VN" sz="2400" b="1">
                <a:solidFill>
                  <a:srgbClr val="FFFF00"/>
                </a:solidFill>
                <a:latin typeface="Arial" charset="0"/>
              </a:rPr>
              <a:t>ành</a:t>
            </a:r>
            <a:r>
              <a:rPr lang="en-US" sz="2400" b="1">
                <a:solidFill>
                  <a:srgbClr val="FFFF00"/>
                </a:solidFill>
                <a:latin typeface="Arial" charset="0"/>
              </a:rPr>
              <a:t> ph</a:t>
            </a:r>
            <a:r>
              <a:rPr lang="vi-VN" sz="2400" b="1">
                <a:solidFill>
                  <a:srgbClr val="FFFF00"/>
                </a:solidFill>
                <a:latin typeface="Arial" charset="0"/>
              </a:rPr>
              <a:t>ố</a:t>
            </a:r>
            <a:r>
              <a:rPr lang="en-US" sz="2400" b="1">
                <a:solidFill>
                  <a:srgbClr val="FFFF00"/>
                </a:solidFill>
                <a:latin typeface="Arial" charset="0"/>
              </a:rPr>
              <a:t>, ngo</a:t>
            </a:r>
            <a:r>
              <a:rPr lang="vi-VN" sz="2400" b="1">
                <a:solidFill>
                  <a:srgbClr val="FFFF00"/>
                </a:solidFill>
                <a:latin typeface="Arial" charset="0"/>
              </a:rPr>
              <a:t>ài</a:t>
            </a:r>
            <a:r>
              <a:rPr lang="en-US" sz="2400" b="1">
                <a:solidFill>
                  <a:srgbClr val="FFFF00"/>
                </a:solidFill>
                <a:latin typeface="Arial" charset="0"/>
              </a:rPr>
              <a:t> cung </a:t>
            </a:r>
            <a:r>
              <a:rPr lang="vi-VN" sz="2400" b="1">
                <a:solidFill>
                  <a:srgbClr val="FFFF00"/>
                </a:solidFill>
                <a:latin typeface="Arial" charset="0"/>
              </a:rPr>
              <a:t>đ</a:t>
            </a:r>
            <a:r>
              <a:rPr lang="en-US" sz="2400" b="1">
                <a:solidFill>
                  <a:srgbClr val="FFFF00"/>
                </a:solidFill>
                <a:latin typeface="Arial" charset="0"/>
              </a:rPr>
              <a:t>i</a:t>
            </a:r>
            <a:r>
              <a:rPr lang="vi-VN" sz="2400" b="1">
                <a:solidFill>
                  <a:srgbClr val="FFFF00"/>
                </a:solidFill>
                <a:latin typeface="Arial" charset="0"/>
              </a:rPr>
              <a:t>ện</a:t>
            </a:r>
            <a:r>
              <a:rPr lang="en-US" sz="2400" b="1">
                <a:solidFill>
                  <a:srgbClr val="FFFF00"/>
                </a:solidFill>
                <a:latin typeface="Arial" charset="0"/>
              </a:rPr>
              <a:t>, c</a:t>
            </a:r>
            <a:r>
              <a:rPr lang="vi-VN" sz="2400" b="1">
                <a:solidFill>
                  <a:srgbClr val="FFFF00"/>
                </a:solidFill>
                <a:latin typeface="Arial" charset="0"/>
              </a:rPr>
              <a:t>ơ</a:t>
            </a:r>
            <a:r>
              <a:rPr lang="en-US" sz="2400" b="1">
                <a:solidFill>
                  <a:srgbClr val="FFFF00"/>
                </a:solidFill>
                <a:latin typeface="Arial" charset="0"/>
              </a:rPr>
              <a:t> quan, c</a:t>
            </a:r>
            <a:r>
              <a:rPr lang="vi-VN" sz="2400" b="1">
                <a:solidFill>
                  <a:srgbClr val="FFFF00"/>
                </a:solidFill>
                <a:latin typeface="Arial" charset="0"/>
              </a:rPr>
              <a:t>òn</a:t>
            </a:r>
            <a:r>
              <a:rPr lang="en-US" sz="2400" b="1">
                <a:solidFill>
                  <a:srgbClr val="FFFF00"/>
                </a:solidFill>
                <a:latin typeface="Arial" charset="0"/>
              </a:rPr>
              <a:t> c</a:t>
            </a:r>
            <a:r>
              <a:rPr lang="vi-VN" sz="2400" b="1">
                <a:solidFill>
                  <a:srgbClr val="FFFF00"/>
                </a:solidFill>
                <a:latin typeface="Arial" charset="0"/>
              </a:rPr>
              <a:t>ó</a:t>
            </a:r>
            <a:r>
              <a:rPr lang="en-US" sz="2400" b="1">
                <a:solidFill>
                  <a:srgbClr val="FFFF00"/>
                </a:solidFill>
                <a:latin typeface="Arial" charset="0"/>
              </a:rPr>
              <a:t> </a:t>
            </a:r>
            <a:r>
              <a:rPr lang="vi-VN" sz="2400" b="1">
                <a:solidFill>
                  <a:srgbClr val="FFFF00"/>
                </a:solidFill>
                <a:latin typeface="Arial" charset="0"/>
              </a:rPr>
              <a:t>đồng</a:t>
            </a:r>
            <a:r>
              <a:rPr lang="en-US" sz="2400" b="1">
                <a:solidFill>
                  <a:srgbClr val="FFFF00"/>
                </a:solidFill>
                <a:latin typeface="Arial" charset="0"/>
              </a:rPr>
              <a:t> ru</a:t>
            </a:r>
            <a:r>
              <a:rPr lang="vi-VN" sz="2400" b="1">
                <a:solidFill>
                  <a:srgbClr val="FFFF00"/>
                </a:solidFill>
                <a:latin typeface="Arial" charset="0"/>
              </a:rPr>
              <a:t>ộng</a:t>
            </a:r>
            <a:r>
              <a:rPr lang="en-US" sz="2400" b="1">
                <a:solidFill>
                  <a:srgbClr val="FFFF00"/>
                </a:solidFill>
                <a:latin typeface="Arial" charset="0"/>
              </a:rPr>
              <a:t>, s</a:t>
            </a:r>
            <a:r>
              <a:rPr lang="vi-VN" sz="2400" b="1">
                <a:solidFill>
                  <a:srgbClr val="FFFF00"/>
                </a:solidFill>
                <a:latin typeface="Arial" charset="0"/>
              </a:rPr>
              <a:t>ô</a:t>
            </a:r>
            <a:r>
              <a:rPr lang="en-US" sz="2400" b="1">
                <a:solidFill>
                  <a:srgbClr val="FFFF00"/>
                </a:solidFill>
                <a:latin typeface="Arial" charset="0"/>
              </a:rPr>
              <a:t>ng h</a:t>
            </a:r>
            <a:r>
              <a:rPr lang="vi-VN" sz="2400" b="1">
                <a:solidFill>
                  <a:srgbClr val="FFFF00"/>
                </a:solidFill>
                <a:latin typeface="Arial" charset="0"/>
              </a:rPr>
              <a:t>ồ</a:t>
            </a:r>
            <a:r>
              <a:rPr lang="en-US" sz="2400" b="1">
                <a:solidFill>
                  <a:srgbClr val="FFFF00"/>
                </a:solidFill>
                <a:latin typeface="Arial" charset="0"/>
              </a:rPr>
              <a:t>.</a:t>
            </a:r>
            <a:endParaRPr lang="vi-VN" sz="2400" b="1">
              <a:solidFill>
                <a:srgbClr val="FFFF00"/>
              </a:solidFill>
              <a:latin typeface="Arial" charset="0"/>
            </a:endParaRPr>
          </a:p>
        </p:txBody>
      </p:sp>
    </p:spTree>
  </p:cSld>
  <p:clrMapOvr>
    <a:masterClrMapping/>
  </p:clrMapOvr>
  <p:transition spd="med">
    <p:zoom dir="in"/>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7586">
                                            <p:txEl>
                                              <p:pRg st="0" end="0"/>
                                            </p:txEl>
                                          </p:spTgt>
                                        </p:tgtEl>
                                        <p:attrNameLst>
                                          <p:attrName>style.visibility</p:attrName>
                                        </p:attrNameLst>
                                      </p:cBhvr>
                                      <p:to>
                                        <p:strVal val="visible"/>
                                      </p:to>
                                    </p:set>
                                    <p:animEffect transition="in" filter="diamond(in)">
                                      <p:cBhvr>
                                        <p:cTn id="7" dur="2000"/>
                                        <p:tgtEl>
                                          <p:spTgt spid="675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67590"/>
                                        </p:tgtEl>
                                        <p:attrNameLst>
                                          <p:attrName>style.visibility</p:attrName>
                                        </p:attrNameLst>
                                      </p:cBhvr>
                                      <p:to>
                                        <p:strVal val="visible"/>
                                      </p:to>
                                    </p:set>
                                    <p:animEffect transition="in" filter="diamond(in)">
                                      <p:cBhvr>
                                        <p:cTn id="12" dur="2000"/>
                                        <p:tgtEl>
                                          <p:spTgt spid="675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67591"/>
                                        </p:tgtEl>
                                        <p:attrNameLst>
                                          <p:attrName>style.visibility</p:attrName>
                                        </p:attrNameLst>
                                      </p:cBhvr>
                                      <p:to>
                                        <p:strVal val="visible"/>
                                      </p:to>
                                    </p:set>
                                    <p:animEffect transition="in" filter="diamond(in)">
                                      <p:cBhvr>
                                        <p:cTn id="17" dur="2000"/>
                                        <p:tgtEl>
                                          <p:spTgt spid="6759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67587"/>
                                        </p:tgtEl>
                                        <p:attrNameLst>
                                          <p:attrName>style.visibility</p:attrName>
                                        </p:attrNameLst>
                                      </p:cBhvr>
                                      <p:to>
                                        <p:strVal val="visible"/>
                                      </p:to>
                                    </p:set>
                                    <p:animEffect transition="in" filter="diamond(in)">
                                      <p:cBhvr>
                                        <p:cTn id="22" dur="2000"/>
                                        <p:tgtEl>
                                          <p:spTgt spid="6758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67588"/>
                                        </p:tgtEl>
                                        <p:attrNameLst>
                                          <p:attrName>style.visibility</p:attrName>
                                        </p:attrNameLst>
                                      </p:cBhvr>
                                      <p:to>
                                        <p:strVal val="visible"/>
                                      </p:to>
                                    </p:set>
                                    <p:animEffect transition="in" filter="diamond(in)">
                                      <p:cBhvr>
                                        <p:cTn id="27" dur="2000"/>
                                        <p:tgtEl>
                                          <p:spTgt spid="675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nodeType="clickEffect">
                                  <p:stCondLst>
                                    <p:cond delay="0"/>
                                  </p:stCondLst>
                                  <p:childTnLst>
                                    <p:set>
                                      <p:cBhvr>
                                        <p:cTn id="31" dur="1" fill="hold">
                                          <p:stCondLst>
                                            <p:cond delay="0"/>
                                          </p:stCondLst>
                                        </p:cTn>
                                        <p:tgtEl>
                                          <p:spTgt spid="67589"/>
                                        </p:tgtEl>
                                        <p:attrNameLst>
                                          <p:attrName>style.visibility</p:attrName>
                                        </p:attrNameLst>
                                      </p:cBhvr>
                                      <p:to>
                                        <p:strVal val="visible"/>
                                      </p:to>
                                    </p:set>
                                    <p:animEffect transition="in" filter="diamond(in)">
                                      <p:cBhvr>
                                        <p:cTn id="32" dur="2000"/>
                                        <p:tgtEl>
                                          <p:spTgt spid="675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nodeType="clickEffect">
                                  <p:stCondLst>
                                    <p:cond delay="0"/>
                                  </p:stCondLst>
                                  <p:childTnLst>
                                    <p:set>
                                      <p:cBhvr>
                                        <p:cTn id="36" dur="1" fill="hold">
                                          <p:stCondLst>
                                            <p:cond delay="0"/>
                                          </p:stCondLst>
                                        </p:cTn>
                                        <p:tgtEl>
                                          <p:spTgt spid="67592">
                                            <p:txEl>
                                              <p:pRg st="0" end="0"/>
                                            </p:txEl>
                                          </p:spTgt>
                                        </p:tgtEl>
                                        <p:attrNameLst>
                                          <p:attrName>style.visibility</p:attrName>
                                        </p:attrNameLst>
                                      </p:cBhvr>
                                      <p:to>
                                        <p:strVal val="visible"/>
                                      </p:to>
                                    </p:set>
                                    <p:animEffect transition="in" filter="diamond(in)">
                                      <p:cBhvr>
                                        <p:cTn id="37" dur="2000"/>
                                        <p:tgtEl>
                                          <p:spTgt spid="6759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Text Box 4"/>
          <p:cNvSpPr txBox="1">
            <a:spLocks noChangeArrowheads="1"/>
          </p:cNvSpPr>
          <p:nvPr/>
        </p:nvSpPr>
        <p:spPr bwMode="auto">
          <a:xfrm>
            <a:off x="381000" y="0"/>
            <a:ext cx="4191000" cy="457200"/>
          </a:xfrm>
          <a:prstGeom prst="rect">
            <a:avLst/>
          </a:prstGeom>
          <a:noFill/>
          <a:ln w="9525">
            <a:noFill/>
            <a:miter lim="800000"/>
            <a:headEnd/>
            <a:tailEnd/>
          </a:ln>
          <a:effectLst/>
        </p:spPr>
        <p:txBody>
          <a:bodyPr>
            <a:spAutoFit/>
          </a:bodyPr>
          <a:lstStyle/>
          <a:p>
            <a:pPr>
              <a:spcBef>
                <a:spcPct val="50000"/>
              </a:spcBef>
            </a:pPr>
            <a:r>
              <a:rPr lang="en-US" sz="2400" b="1">
                <a:solidFill>
                  <a:srgbClr val="FFFF00"/>
                </a:solidFill>
                <a:latin typeface="Arial" charset="0"/>
              </a:rPr>
              <a:t>Ph</a:t>
            </a:r>
            <a:r>
              <a:rPr lang="vi-VN" sz="2400" b="1">
                <a:solidFill>
                  <a:srgbClr val="FFFF00"/>
                </a:solidFill>
                <a:latin typeface="Arial" charset="0"/>
              </a:rPr>
              <a:t>á</a:t>
            </a:r>
            <a:r>
              <a:rPr lang="en-US" sz="2400" b="1">
                <a:solidFill>
                  <a:srgbClr val="FFFF00"/>
                </a:solidFill>
                <a:latin typeface="Arial" charset="0"/>
              </a:rPr>
              <a:t> Tam Giang</a:t>
            </a:r>
            <a:endParaRPr lang="vi-VN" sz="2400" b="1">
              <a:solidFill>
                <a:srgbClr val="FFFF00"/>
              </a:solidFill>
              <a:latin typeface="Arial" charset="0"/>
            </a:endParaRPr>
          </a:p>
        </p:txBody>
      </p:sp>
      <p:pic>
        <p:nvPicPr>
          <p:cNvPr id="50183" name="Picture 7" descr="pha_tam_giang"/>
          <p:cNvPicPr>
            <a:picLocks noGrp="1" noChangeAspect="1" noChangeArrowheads="1"/>
          </p:cNvPicPr>
          <p:nvPr>
            <p:ph sz="half" idx="2"/>
          </p:nvPr>
        </p:nvPicPr>
        <p:blipFill>
          <a:blip r:embed="rId2"/>
          <a:srcRect/>
          <a:stretch>
            <a:fillRect/>
          </a:stretch>
        </p:blipFill>
        <p:spPr>
          <a:xfrm>
            <a:off x="609600" y="457200"/>
            <a:ext cx="6934200" cy="4160838"/>
          </a:xfrm>
          <a:noFill/>
        </p:spPr>
      </p:pic>
      <p:sp>
        <p:nvSpPr>
          <p:cNvPr id="22532" name="Text Box 15"/>
          <p:cNvSpPr txBox="1">
            <a:spLocks noChangeArrowheads="1"/>
          </p:cNvSpPr>
          <p:nvPr/>
        </p:nvSpPr>
        <p:spPr bwMode="auto">
          <a:xfrm>
            <a:off x="457200" y="5029200"/>
            <a:ext cx="7848600" cy="366713"/>
          </a:xfrm>
          <a:prstGeom prst="rect">
            <a:avLst/>
          </a:prstGeom>
          <a:noFill/>
          <a:ln w="9525">
            <a:noFill/>
            <a:miter lim="800000"/>
            <a:headEnd/>
            <a:tailEnd/>
          </a:ln>
          <a:effectLst/>
        </p:spPr>
        <p:txBody>
          <a:bodyPr>
            <a:spAutoFit/>
          </a:bodyPr>
          <a:lstStyle/>
          <a:p>
            <a:pPr>
              <a:spcBef>
                <a:spcPct val="50000"/>
              </a:spcBef>
            </a:pPr>
            <a:endParaRPr lang="en-US">
              <a:latin typeface="Arial" charset="0"/>
            </a:endParaRPr>
          </a:p>
        </p:txBody>
      </p:sp>
      <p:sp>
        <p:nvSpPr>
          <p:cNvPr id="50192" name="Text Box 16"/>
          <p:cNvSpPr txBox="1">
            <a:spLocks noChangeArrowheads="1"/>
          </p:cNvSpPr>
          <p:nvPr/>
        </p:nvSpPr>
        <p:spPr bwMode="auto">
          <a:xfrm>
            <a:off x="304800" y="4545013"/>
            <a:ext cx="8763000" cy="2492375"/>
          </a:xfrm>
          <a:prstGeom prst="rect">
            <a:avLst/>
          </a:prstGeom>
          <a:noFill/>
          <a:ln w="9525">
            <a:noFill/>
            <a:miter lim="800000"/>
            <a:headEnd/>
            <a:tailEnd/>
          </a:ln>
          <a:effectLst/>
        </p:spPr>
        <p:txBody>
          <a:bodyPr>
            <a:spAutoFit/>
          </a:bodyPr>
          <a:lstStyle/>
          <a:p>
            <a:pPr algn="just">
              <a:spcBef>
                <a:spcPct val="50000"/>
              </a:spcBef>
            </a:pPr>
            <a:r>
              <a:rPr lang="en-US" sz="2400" b="1">
                <a:solidFill>
                  <a:srgbClr val="FFFF00"/>
                </a:solidFill>
                <a:latin typeface="Arial" charset="0"/>
              </a:rPr>
              <a:t>Phá Tam Giang có độ sâu từ 2 đến 4m, có nơi sâu tới 7m, mặt nước rộng mênh mông .</a:t>
            </a:r>
          </a:p>
          <a:p>
            <a:pPr algn="just">
              <a:spcBef>
                <a:spcPct val="50000"/>
              </a:spcBef>
            </a:pPr>
            <a:r>
              <a:rPr lang="en-US" sz="2400" b="1">
                <a:solidFill>
                  <a:srgbClr val="FFFF00"/>
                </a:solidFill>
                <a:latin typeface="Arial" charset="0"/>
              </a:rPr>
              <a:t>Hàng năm khai thác trên vùng đầm phá hàng nghìn tấn hải sản, cá, tôm các loại. Những năm gần đây, trên vùng đầm phá đã phát triển nuôi trồng thủy sản, nhất là nuôi tôm và trồng rau câu.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0180"/>
                                        </p:tgtEl>
                                        <p:attrNameLst>
                                          <p:attrName>style.visibility</p:attrName>
                                        </p:attrNameLst>
                                      </p:cBhvr>
                                      <p:to>
                                        <p:strVal val="visible"/>
                                      </p:to>
                                    </p:set>
                                    <p:anim calcmode="lin" valueType="num">
                                      <p:cBhvr>
                                        <p:cTn id="7" dur="500" fill="hold"/>
                                        <p:tgtEl>
                                          <p:spTgt spid="50180"/>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0180"/>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0180"/>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0180"/>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50183"/>
                                        </p:tgtEl>
                                        <p:attrNameLst>
                                          <p:attrName>style.visibility</p:attrName>
                                        </p:attrNameLst>
                                      </p:cBhvr>
                                      <p:to>
                                        <p:strVal val="visible"/>
                                      </p:to>
                                    </p:set>
                                    <p:animEffect transition="in" filter="diamond(in)">
                                      <p:cBhvr>
                                        <p:cTn id="15" dur="2000"/>
                                        <p:tgtEl>
                                          <p:spTgt spid="5018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50192"/>
                                        </p:tgtEl>
                                        <p:attrNameLst>
                                          <p:attrName>style.visibility</p:attrName>
                                        </p:attrNameLst>
                                      </p:cBhvr>
                                      <p:to>
                                        <p:strVal val="visible"/>
                                      </p:to>
                                    </p:set>
                                    <p:animEffect transition="in" filter="diamond(in)">
                                      <p:cBhvr>
                                        <p:cTn id="20" dur="2000"/>
                                        <p:tgtEl>
                                          <p:spTgt spid="50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p:bldP spid="5019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 Box 4"/>
          <p:cNvSpPr txBox="1">
            <a:spLocks noChangeArrowheads="1"/>
          </p:cNvSpPr>
          <p:nvPr/>
        </p:nvSpPr>
        <p:spPr bwMode="auto">
          <a:xfrm>
            <a:off x="228600" y="304800"/>
            <a:ext cx="4648200" cy="457200"/>
          </a:xfrm>
          <a:prstGeom prst="rect">
            <a:avLst/>
          </a:prstGeom>
          <a:noFill/>
          <a:ln w="9525">
            <a:noFill/>
            <a:miter lim="800000"/>
            <a:headEnd/>
            <a:tailEnd/>
          </a:ln>
          <a:effectLst/>
        </p:spPr>
        <p:txBody>
          <a:bodyPr>
            <a:spAutoFit/>
          </a:bodyPr>
          <a:lstStyle/>
          <a:p>
            <a:pPr>
              <a:spcBef>
                <a:spcPct val="50000"/>
              </a:spcBef>
            </a:pPr>
            <a:r>
              <a:rPr lang="en-US" sz="2400" b="1">
                <a:solidFill>
                  <a:srgbClr val="FFFF00"/>
                </a:solidFill>
                <a:latin typeface="Arial" charset="0"/>
              </a:rPr>
              <a:t>3. Hu</a:t>
            </a:r>
            <a:r>
              <a:rPr lang="vi-VN" sz="2400" b="1">
                <a:solidFill>
                  <a:srgbClr val="FFFF00"/>
                </a:solidFill>
                <a:latin typeface="Arial" charset="0"/>
              </a:rPr>
              <a:t>ế</a:t>
            </a:r>
            <a:r>
              <a:rPr lang="en-US" sz="2400" b="1">
                <a:solidFill>
                  <a:srgbClr val="FFFF00"/>
                </a:solidFill>
                <a:latin typeface="Arial" charset="0"/>
              </a:rPr>
              <a:t> l</a:t>
            </a:r>
            <a:r>
              <a:rPr lang="vi-VN" sz="2400" b="1">
                <a:solidFill>
                  <a:srgbClr val="FFFF00"/>
                </a:solidFill>
                <a:latin typeface="Arial" charset="0"/>
              </a:rPr>
              <a:t>à</a:t>
            </a:r>
            <a:r>
              <a:rPr lang="en-US" sz="2400" b="1">
                <a:solidFill>
                  <a:srgbClr val="FFFF00"/>
                </a:solidFill>
                <a:latin typeface="Arial" charset="0"/>
              </a:rPr>
              <a:t> th</a:t>
            </a:r>
            <a:r>
              <a:rPr lang="vi-VN" sz="2400" b="1">
                <a:solidFill>
                  <a:srgbClr val="FFFF00"/>
                </a:solidFill>
                <a:latin typeface="Arial" charset="0"/>
              </a:rPr>
              <a:t>ành</a:t>
            </a:r>
            <a:r>
              <a:rPr lang="en-US" sz="2400" b="1">
                <a:solidFill>
                  <a:srgbClr val="FFFF00"/>
                </a:solidFill>
                <a:latin typeface="Arial" charset="0"/>
              </a:rPr>
              <a:t> ph</a:t>
            </a:r>
            <a:r>
              <a:rPr lang="vi-VN" sz="2400" b="1">
                <a:solidFill>
                  <a:srgbClr val="FFFF00"/>
                </a:solidFill>
                <a:latin typeface="Arial" charset="0"/>
              </a:rPr>
              <a:t>ố</a:t>
            </a:r>
            <a:r>
              <a:rPr lang="en-US" sz="2400" b="1">
                <a:solidFill>
                  <a:srgbClr val="FFFF00"/>
                </a:solidFill>
                <a:latin typeface="Arial" charset="0"/>
              </a:rPr>
              <a:t> du l</a:t>
            </a:r>
            <a:r>
              <a:rPr lang="vi-VN" sz="2400" b="1">
                <a:solidFill>
                  <a:srgbClr val="FFFF00"/>
                </a:solidFill>
                <a:latin typeface="Arial" charset="0"/>
              </a:rPr>
              <a:t>ịch</a:t>
            </a:r>
            <a:r>
              <a:rPr lang="en-US" sz="2400" b="1">
                <a:solidFill>
                  <a:srgbClr val="FFFF00"/>
                </a:solidFill>
                <a:latin typeface="Arial" charset="0"/>
              </a:rPr>
              <a:t>.</a:t>
            </a:r>
            <a:endParaRPr lang="vi-VN" sz="2400" b="1">
              <a:solidFill>
                <a:srgbClr val="FFFF00"/>
              </a:solidFill>
              <a:latin typeface="Arial" charset="0"/>
            </a:endParaRPr>
          </a:p>
        </p:txBody>
      </p:sp>
      <p:sp>
        <p:nvSpPr>
          <p:cNvPr id="53254" name="AutoShape 6"/>
          <p:cNvSpPr>
            <a:spLocks noChangeArrowheads="1"/>
          </p:cNvSpPr>
          <p:nvPr/>
        </p:nvSpPr>
        <p:spPr bwMode="auto">
          <a:xfrm>
            <a:off x="685800" y="990600"/>
            <a:ext cx="6248400" cy="723900"/>
          </a:xfrm>
          <a:prstGeom prst="wedgeEllipseCallout">
            <a:avLst>
              <a:gd name="adj1" fmla="val 57852"/>
              <a:gd name="adj2" fmla="val 137282"/>
            </a:avLst>
          </a:prstGeom>
          <a:solidFill>
            <a:schemeClr val="tx1"/>
          </a:solidFill>
          <a:ln w="9525">
            <a:solidFill>
              <a:schemeClr val="tx1"/>
            </a:solidFill>
            <a:miter lim="800000"/>
            <a:headEnd/>
            <a:tailEnd/>
          </a:ln>
          <a:effectLst/>
        </p:spPr>
        <p:txBody>
          <a:bodyPr wrap="none" anchor="ctr"/>
          <a:lstStyle/>
          <a:p>
            <a:pPr algn="ctr" eaLnBrk="0" hangingPunct="0"/>
            <a:r>
              <a:rPr lang="en-US" sz="2400" b="1">
                <a:solidFill>
                  <a:srgbClr val="FF0066"/>
                </a:solidFill>
                <a:latin typeface="Arial" charset="0"/>
              </a:rPr>
              <a:t>T</a:t>
            </a:r>
            <a:r>
              <a:rPr lang="vi-VN" sz="2400" b="1">
                <a:solidFill>
                  <a:srgbClr val="FF0066"/>
                </a:solidFill>
                <a:latin typeface="Arial" charset="0"/>
              </a:rPr>
              <a:t>ại</a:t>
            </a:r>
            <a:r>
              <a:rPr lang="en-US" sz="2400" b="1">
                <a:solidFill>
                  <a:srgbClr val="FF0066"/>
                </a:solidFill>
                <a:latin typeface="Arial" charset="0"/>
              </a:rPr>
              <a:t> sao n</a:t>
            </a:r>
            <a:r>
              <a:rPr lang="vi-VN" sz="2400" b="1">
                <a:solidFill>
                  <a:srgbClr val="FF0066"/>
                </a:solidFill>
                <a:latin typeface="Arial" charset="0"/>
              </a:rPr>
              <a:t>ói</a:t>
            </a:r>
            <a:r>
              <a:rPr lang="en-US" sz="2400" b="1">
                <a:solidFill>
                  <a:srgbClr val="FF0066"/>
                </a:solidFill>
                <a:latin typeface="Arial" charset="0"/>
              </a:rPr>
              <a:t> Hu</a:t>
            </a:r>
            <a:r>
              <a:rPr lang="vi-VN" sz="2400" b="1">
                <a:solidFill>
                  <a:srgbClr val="FF0066"/>
                </a:solidFill>
                <a:latin typeface="Arial" charset="0"/>
              </a:rPr>
              <a:t>ế</a:t>
            </a:r>
            <a:r>
              <a:rPr lang="en-US" sz="2400" b="1">
                <a:solidFill>
                  <a:srgbClr val="FF0066"/>
                </a:solidFill>
                <a:latin typeface="Arial" charset="0"/>
              </a:rPr>
              <a:t> l</a:t>
            </a:r>
            <a:r>
              <a:rPr lang="vi-VN" sz="2400" b="1">
                <a:solidFill>
                  <a:srgbClr val="FF0066"/>
                </a:solidFill>
                <a:latin typeface="Arial" charset="0"/>
              </a:rPr>
              <a:t>à</a:t>
            </a:r>
            <a:r>
              <a:rPr lang="en-US" sz="2400" b="1">
                <a:solidFill>
                  <a:srgbClr val="FF0066"/>
                </a:solidFill>
                <a:latin typeface="Arial" charset="0"/>
              </a:rPr>
              <a:t> th</a:t>
            </a:r>
            <a:r>
              <a:rPr lang="vi-VN" sz="2400" b="1">
                <a:solidFill>
                  <a:srgbClr val="FF0066"/>
                </a:solidFill>
                <a:latin typeface="Arial" charset="0"/>
              </a:rPr>
              <a:t>ành</a:t>
            </a:r>
            <a:r>
              <a:rPr lang="en-US" sz="2400" b="1">
                <a:solidFill>
                  <a:srgbClr val="FF0066"/>
                </a:solidFill>
                <a:latin typeface="Arial" charset="0"/>
              </a:rPr>
              <a:t> ph</a:t>
            </a:r>
            <a:r>
              <a:rPr lang="vi-VN" sz="2400" b="1">
                <a:solidFill>
                  <a:srgbClr val="FF0066"/>
                </a:solidFill>
                <a:latin typeface="Arial" charset="0"/>
              </a:rPr>
              <a:t>ố</a:t>
            </a:r>
            <a:r>
              <a:rPr lang="en-US" sz="2400" b="1">
                <a:solidFill>
                  <a:srgbClr val="FF0066"/>
                </a:solidFill>
                <a:latin typeface="Arial" charset="0"/>
              </a:rPr>
              <a:t> du l</a:t>
            </a:r>
            <a:r>
              <a:rPr lang="vi-VN" sz="2400" b="1">
                <a:solidFill>
                  <a:srgbClr val="FF0066"/>
                </a:solidFill>
                <a:latin typeface="Arial" charset="0"/>
              </a:rPr>
              <a:t>ịch</a:t>
            </a:r>
            <a:r>
              <a:rPr lang="en-US" sz="2400" b="1">
                <a:solidFill>
                  <a:srgbClr val="FF0066"/>
                </a:solidFill>
                <a:latin typeface="Arial" charset="0"/>
              </a:rPr>
              <a:t>?</a:t>
            </a:r>
            <a:endParaRPr lang="vi-VN" sz="2400" b="1">
              <a:solidFill>
                <a:srgbClr val="FF0066"/>
              </a:solidFill>
              <a:latin typeface="Arial" charset="0"/>
            </a:endParaRPr>
          </a:p>
        </p:txBody>
      </p:sp>
      <p:sp>
        <p:nvSpPr>
          <p:cNvPr id="53258" name="AutoShape 10">
            <a:hlinkClick r:id="rId2" action="ppaction://hlinksldjump"/>
          </p:cNvPr>
          <p:cNvSpPr>
            <a:spLocks noChangeArrowheads="1"/>
          </p:cNvSpPr>
          <p:nvPr/>
        </p:nvSpPr>
        <p:spPr bwMode="auto">
          <a:xfrm>
            <a:off x="0" y="1752600"/>
            <a:ext cx="3733800" cy="2057400"/>
          </a:xfrm>
          <a:prstGeom prst="star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b="1">
                <a:solidFill>
                  <a:srgbClr val="009900"/>
                </a:solidFill>
                <a:latin typeface="Arial"/>
              </a:rPr>
              <a:t>Danh lam, </a:t>
            </a:r>
          </a:p>
          <a:p>
            <a:pPr algn="ctr">
              <a:defRPr/>
            </a:pPr>
            <a:r>
              <a:rPr lang="en-US" b="1">
                <a:solidFill>
                  <a:srgbClr val="009900"/>
                </a:solidFill>
                <a:latin typeface="Arial"/>
              </a:rPr>
              <a:t>thắng cảnh đẹp</a:t>
            </a:r>
          </a:p>
        </p:txBody>
      </p:sp>
      <p:sp>
        <p:nvSpPr>
          <p:cNvPr id="53259" name="AutoShape 11">
            <a:hlinkClick r:id="rId3" action="ppaction://hlinksldjump"/>
          </p:cNvPr>
          <p:cNvSpPr>
            <a:spLocks noChangeArrowheads="1"/>
          </p:cNvSpPr>
          <p:nvPr/>
        </p:nvSpPr>
        <p:spPr bwMode="auto">
          <a:xfrm>
            <a:off x="2743200" y="2971800"/>
            <a:ext cx="4114800" cy="1828800"/>
          </a:xfrm>
          <a:prstGeom prst="irregularSeal1">
            <a:avLst/>
          </a:prstGeom>
          <a:solidFill>
            <a:srgbClr val="99FF66"/>
          </a:solidFill>
          <a:ln w="9525">
            <a:solidFill>
              <a:srgbClr val="99FF66"/>
            </a:solidFill>
            <a:miter lim="800000"/>
            <a:headEnd/>
            <a:tailEnd/>
          </a:ln>
          <a:effectLst/>
        </p:spPr>
        <p:txBody>
          <a:bodyPr wrap="none" anchor="ctr"/>
          <a:lstStyle/>
          <a:p>
            <a:pPr algn="ctr"/>
            <a:r>
              <a:rPr lang="en-US" b="1">
                <a:solidFill>
                  <a:srgbClr val="000000"/>
                </a:solidFill>
                <a:latin typeface="Arial" charset="0"/>
              </a:rPr>
              <a:t>Di tích nổi tiếng</a:t>
            </a:r>
          </a:p>
        </p:txBody>
      </p:sp>
      <p:sp>
        <p:nvSpPr>
          <p:cNvPr id="53260" name="AutoShape 12">
            <a:hlinkClick r:id="rId4" action="ppaction://hlinksldjump"/>
          </p:cNvPr>
          <p:cNvSpPr>
            <a:spLocks noChangeArrowheads="1"/>
          </p:cNvSpPr>
          <p:nvPr/>
        </p:nvSpPr>
        <p:spPr bwMode="auto">
          <a:xfrm>
            <a:off x="5791200" y="4191000"/>
            <a:ext cx="3352800" cy="2057400"/>
          </a:xfrm>
          <a:prstGeom prst="star5">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b="1">
                <a:solidFill>
                  <a:srgbClr val="009900"/>
                </a:solidFill>
                <a:latin typeface="Arial"/>
              </a:rPr>
              <a:t>Những nét văn hóa </a:t>
            </a:r>
          </a:p>
          <a:p>
            <a:pPr algn="ctr">
              <a:defRPr/>
            </a:pPr>
            <a:r>
              <a:rPr lang="en-US" b="1">
                <a:solidFill>
                  <a:srgbClr val="009900"/>
                </a:solidFill>
                <a:latin typeface="Arial"/>
              </a:rPr>
              <a:t>phong phú</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anim calcmode="lin" valueType="num">
                                      <p:cBhvr>
                                        <p:cTn id="7" dur="500" fill="hold"/>
                                        <p:tgtEl>
                                          <p:spTgt spid="53252"/>
                                        </p:tgtEl>
                                        <p:attrNameLst>
                                          <p:attrName>ppt_w</p:attrName>
                                        </p:attrNameLst>
                                      </p:cBhvr>
                                      <p:tavLst>
                                        <p:tav tm="0">
                                          <p:val>
                                            <p:fltVal val="0"/>
                                          </p:val>
                                        </p:tav>
                                        <p:tav tm="100000">
                                          <p:val>
                                            <p:strVal val="#ppt_w"/>
                                          </p:val>
                                        </p:tav>
                                      </p:tavLst>
                                    </p:anim>
                                    <p:anim calcmode="lin" valueType="num">
                                      <p:cBhvr>
                                        <p:cTn id="8" dur="500" fill="hold"/>
                                        <p:tgtEl>
                                          <p:spTgt spid="5325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53254"/>
                                        </p:tgtEl>
                                        <p:attrNameLst>
                                          <p:attrName>style.visibility</p:attrName>
                                        </p:attrNameLst>
                                      </p:cBhvr>
                                      <p:to>
                                        <p:strVal val="visible"/>
                                      </p:to>
                                    </p:set>
                                    <p:animEffect transition="in" filter="box(out)">
                                      <p:cBhvr>
                                        <p:cTn id="13" dur="500"/>
                                        <p:tgtEl>
                                          <p:spTgt spid="5325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53258"/>
                                        </p:tgtEl>
                                        <p:attrNameLst>
                                          <p:attrName>style.visibility</p:attrName>
                                        </p:attrNameLst>
                                      </p:cBhvr>
                                      <p:to>
                                        <p:strVal val="visible"/>
                                      </p:to>
                                    </p:set>
                                    <p:anim calcmode="lin" valueType="num">
                                      <p:cBhvr>
                                        <p:cTn id="18" dur="500" fill="hold"/>
                                        <p:tgtEl>
                                          <p:spTgt spid="53258"/>
                                        </p:tgtEl>
                                        <p:attrNameLst>
                                          <p:attrName>ppt_w</p:attrName>
                                        </p:attrNameLst>
                                      </p:cBhvr>
                                      <p:tavLst>
                                        <p:tav tm="0">
                                          <p:val>
                                            <p:fltVal val="0"/>
                                          </p:val>
                                        </p:tav>
                                        <p:tav tm="100000">
                                          <p:val>
                                            <p:strVal val="#ppt_w"/>
                                          </p:val>
                                        </p:tav>
                                      </p:tavLst>
                                    </p:anim>
                                    <p:anim calcmode="lin" valueType="num">
                                      <p:cBhvr>
                                        <p:cTn id="19" dur="500" fill="hold"/>
                                        <p:tgtEl>
                                          <p:spTgt spid="53258"/>
                                        </p:tgtEl>
                                        <p:attrNameLst>
                                          <p:attrName>ppt_h</p:attrName>
                                        </p:attrNameLst>
                                      </p:cBhvr>
                                      <p:tavLst>
                                        <p:tav tm="0">
                                          <p:val>
                                            <p:fltVal val="0"/>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53259"/>
                                        </p:tgtEl>
                                        <p:attrNameLst>
                                          <p:attrName>style.visibility</p:attrName>
                                        </p:attrNameLst>
                                      </p:cBhvr>
                                      <p:to>
                                        <p:strVal val="visible"/>
                                      </p:to>
                                    </p:set>
                                    <p:animEffect transition="in" filter="diamond(in)">
                                      <p:cBhvr>
                                        <p:cTn id="24" dur="2000"/>
                                        <p:tgtEl>
                                          <p:spTgt spid="5325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53260"/>
                                        </p:tgtEl>
                                        <p:attrNameLst>
                                          <p:attrName>style.visibility</p:attrName>
                                        </p:attrNameLst>
                                      </p:cBhvr>
                                      <p:to>
                                        <p:strVal val="visible"/>
                                      </p:to>
                                    </p:set>
                                    <p:anim calcmode="lin" valueType="num">
                                      <p:cBhvr>
                                        <p:cTn id="29" dur="500" fill="hold"/>
                                        <p:tgtEl>
                                          <p:spTgt spid="53260"/>
                                        </p:tgtEl>
                                        <p:attrNameLst>
                                          <p:attrName>ppt_w</p:attrName>
                                        </p:attrNameLst>
                                      </p:cBhvr>
                                      <p:tavLst>
                                        <p:tav tm="0">
                                          <p:val>
                                            <p:fltVal val="0"/>
                                          </p:val>
                                        </p:tav>
                                        <p:tav tm="100000">
                                          <p:val>
                                            <p:strVal val="#ppt_w"/>
                                          </p:val>
                                        </p:tav>
                                      </p:tavLst>
                                    </p:anim>
                                    <p:anim calcmode="lin" valueType="num">
                                      <p:cBhvr>
                                        <p:cTn id="30" dur="500" fill="hold"/>
                                        <p:tgtEl>
                                          <p:spTgt spid="5326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P spid="53254" grpId="0" animBg="1" autoUpdateAnimBg="0"/>
      <p:bldP spid="53258" grpId="0" animBg="1"/>
      <p:bldP spid="53259" grpId="0" animBg="1"/>
      <p:bldP spid="532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8"/>
          <p:cNvSpPr>
            <a:spLocks noChangeArrowheads="1" noChangeShapeType="1" noTextEdit="1"/>
          </p:cNvSpPr>
          <p:nvPr/>
        </p:nvSpPr>
        <p:spPr bwMode="auto">
          <a:xfrm>
            <a:off x="1447800" y="2438400"/>
            <a:ext cx="6400800" cy="1252538"/>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Bài 27. Thành phố Huế</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4" name="Rectangle 8">
            <a:hlinkClick r:id="rId2" action="ppaction://hlinksldjump"/>
          </p:cNvPr>
          <p:cNvSpPr>
            <a:spLocks noChangeArrowheads="1"/>
          </p:cNvSpPr>
          <p:nvPr/>
        </p:nvSpPr>
        <p:spPr bwMode="auto">
          <a:xfrm>
            <a:off x="228600" y="990600"/>
            <a:ext cx="3352800" cy="2971800"/>
          </a:xfrm>
          <a:prstGeom prst="rect">
            <a:avLst/>
          </a:prstGeom>
          <a:solidFill>
            <a:srgbClr val="FFFF66"/>
          </a:solidFill>
          <a:ln w="9525">
            <a:solidFill>
              <a:schemeClr val="tx1"/>
            </a:solidFill>
            <a:miter lim="800000"/>
            <a:headEnd/>
            <a:tailEnd/>
          </a:ln>
          <a:effectLst/>
        </p:spPr>
        <p:txBody>
          <a:bodyPr wrap="none" anchor="ctr"/>
          <a:lstStyle/>
          <a:p>
            <a:r>
              <a:rPr lang="vi-VN" sz="2000" b="1" i="1">
                <a:solidFill>
                  <a:srgbClr val="003300"/>
                </a:solidFill>
                <a:latin typeface="Arial" charset="0"/>
              </a:rPr>
              <a:t>Thiên Nhiên</a:t>
            </a:r>
            <a:r>
              <a:rPr lang="vi-VN" sz="2000">
                <a:solidFill>
                  <a:srgbClr val="003300"/>
                </a:solidFill>
                <a:latin typeface="Arial" charset="0"/>
              </a:rPr>
              <a:t> </a:t>
            </a:r>
          </a:p>
          <a:p>
            <a:r>
              <a:rPr lang="vi-VN" sz="2000">
                <a:solidFill>
                  <a:srgbClr val="990099"/>
                </a:solidFill>
                <a:latin typeface="Arial" charset="0"/>
              </a:rPr>
              <a:t>- </a:t>
            </a:r>
            <a:r>
              <a:rPr lang="vi-VN" sz="2000">
                <a:solidFill>
                  <a:srgbClr val="990099"/>
                </a:solidFill>
                <a:latin typeface="Arial" charset="0"/>
                <a:hlinkClick r:id="rId3"/>
              </a:rPr>
              <a:t>Núi Ngự Bình</a:t>
            </a:r>
            <a:r>
              <a:rPr lang="vi-VN" sz="2000">
                <a:solidFill>
                  <a:srgbClr val="990099"/>
                </a:solidFill>
                <a:latin typeface="Arial" charset="0"/>
              </a:rPr>
              <a:t/>
            </a:r>
            <a:br>
              <a:rPr lang="vi-VN" sz="2000">
                <a:solidFill>
                  <a:srgbClr val="990099"/>
                </a:solidFill>
                <a:latin typeface="Arial" charset="0"/>
              </a:rPr>
            </a:br>
            <a:r>
              <a:rPr lang="vi-VN" sz="2000">
                <a:solidFill>
                  <a:srgbClr val="990099"/>
                </a:solidFill>
                <a:latin typeface="Arial" charset="0"/>
              </a:rPr>
              <a:t>- </a:t>
            </a:r>
            <a:r>
              <a:rPr lang="vi-VN" sz="2000">
                <a:solidFill>
                  <a:srgbClr val="990099"/>
                </a:solidFill>
                <a:latin typeface="Arial" charset="0"/>
                <a:hlinkClick r:id="rId4"/>
              </a:rPr>
              <a:t>Ðồi Vọng Cảnh</a:t>
            </a:r>
            <a:r>
              <a:rPr lang="vi-VN" sz="2000">
                <a:solidFill>
                  <a:srgbClr val="990099"/>
                </a:solidFill>
                <a:latin typeface="Arial" charset="0"/>
              </a:rPr>
              <a:t/>
            </a:r>
            <a:br>
              <a:rPr lang="vi-VN" sz="2000">
                <a:solidFill>
                  <a:srgbClr val="990099"/>
                </a:solidFill>
                <a:latin typeface="Arial" charset="0"/>
              </a:rPr>
            </a:br>
            <a:r>
              <a:rPr lang="vi-VN" sz="2000">
                <a:solidFill>
                  <a:srgbClr val="990099"/>
                </a:solidFill>
                <a:latin typeface="Arial" charset="0"/>
                <a:hlinkClick r:id="rId5"/>
              </a:rPr>
              <a:t>- Núi Bạch Mã</a:t>
            </a:r>
            <a:r>
              <a:rPr lang="vi-VN" sz="2000">
                <a:solidFill>
                  <a:srgbClr val="990099"/>
                </a:solidFill>
                <a:latin typeface="Arial" charset="0"/>
              </a:rPr>
              <a:t/>
            </a:r>
            <a:br>
              <a:rPr lang="vi-VN" sz="2000">
                <a:solidFill>
                  <a:srgbClr val="990099"/>
                </a:solidFill>
                <a:latin typeface="Arial" charset="0"/>
              </a:rPr>
            </a:br>
            <a:r>
              <a:rPr lang="vi-VN" sz="2000">
                <a:solidFill>
                  <a:srgbClr val="990099"/>
                </a:solidFill>
                <a:latin typeface="Arial" charset="0"/>
                <a:hlinkClick r:id="rId6"/>
              </a:rPr>
              <a:t>- Sông Hương </a:t>
            </a:r>
            <a:r>
              <a:rPr lang="vi-VN" sz="2000">
                <a:solidFill>
                  <a:srgbClr val="990099"/>
                </a:solidFill>
                <a:latin typeface="Arial" charset="0"/>
              </a:rPr>
              <a:t/>
            </a:r>
            <a:br>
              <a:rPr lang="vi-VN" sz="2000">
                <a:solidFill>
                  <a:srgbClr val="990099"/>
                </a:solidFill>
                <a:latin typeface="Arial" charset="0"/>
              </a:rPr>
            </a:br>
            <a:r>
              <a:rPr lang="vi-VN" sz="2000">
                <a:solidFill>
                  <a:srgbClr val="990099"/>
                </a:solidFill>
                <a:latin typeface="Arial" charset="0"/>
              </a:rPr>
              <a:t>- </a:t>
            </a:r>
            <a:r>
              <a:rPr lang="vi-VN" sz="2000">
                <a:solidFill>
                  <a:srgbClr val="990099"/>
                </a:solidFill>
                <a:latin typeface="Arial" charset="0"/>
                <a:hlinkClick r:id="rId7"/>
              </a:rPr>
              <a:t>Bãi biển Thuận An</a:t>
            </a:r>
            <a:r>
              <a:rPr lang="vi-VN" sz="2000">
                <a:solidFill>
                  <a:srgbClr val="990099"/>
                </a:solidFill>
                <a:latin typeface="Arial" charset="0"/>
              </a:rPr>
              <a:t/>
            </a:r>
            <a:br>
              <a:rPr lang="vi-VN" sz="2000">
                <a:solidFill>
                  <a:srgbClr val="990099"/>
                </a:solidFill>
                <a:latin typeface="Arial" charset="0"/>
              </a:rPr>
            </a:br>
            <a:r>
              <a:rPr lang="vi-VN" sz="2000">
                <a:solidFill>
                  <a:srgbClr val="990099"/>
                </a:solidFill>
                <a:latin typeface="Arial" charset="0"/>
              </a:rPr>
              <a:t>- </a:t>
            </a:r>
            <a:r>
              <a:rPr lang="vi-VN" sz="2000">
                <a:solidFill>
                  <a:srgbClr val="990099"/>
                </a:solidFill>
                <a:latin typeface="Arial" charset="0"/>
                <a:hlinkClick r:id="rId8"/>
              </a:rPr>
              <a:t>Bãi biển Lăng Cô</a:t>
            </a:r>
            <a:r>
              <a:rPr lang="vi-VN" sz="2000">
                <a:solidFill>
                  <a:srgbClr val="990099"/>
                </a:solidFill>
                <a:latin typeface="Arial" charset="0"/>
              </a:rPr>
              <a:t/>
            </a:r>
            <a:br>
              <a:rPr lang="vi-VN" sz="2000">
                <a:solidFill>
                  <a:srgbClr val="990099"/>
                </a:solidFill>
                <a:latin typeface="Arial" charset="0"/>
              </a:rPr>
            </a:br>
            <a:r>
              <a:rPr lang="vi-VN" sz="2000">
                <a:solidFill>
                  <a:srgbClr val="990099"/>
                </a:solidFill>
                <a:latin typeface="Arial" charset="0"/>
              </a:rPr>
              <a:t>- </a:t>
            </a:r>
            <a:r>
              <a:rPr lang="vi-VN" sz="2000">
                <a:solidFill>
                  <a:srgbClr val="990099"/>
                </a:solidFill>
                <a:latin typeface="Arial" charset="0"/>
                <a:hlinkClick r:id="rId9"/>
              </a:rPr>
              <a:t>Bãi biển Cảnh Dương</a:t>
            </a:r>
            <a:r>
              <a:rPr lang="vi-VN" sz="2000">
                <a:solidFill>
                  <a:srgbClr val="990099"/>
                </a:solidFill>
                <a:latin typeface="Arial" charset="0"/>
              </a:rPr>
              <a:t/>
            </a:r>
            <a:br>
              <a:rPr lang="vi-VN" sz="2000">
                <a:solidFill>
                  <a:srgbClr val="990099"/>
                </a:solidFill>
                <a:latin typeface="Arial" charset="0"/>
              </a:rPr>
            </a:br>
            <a:r>
              <a:rPr lang="vi-VN" sz="2000">
                <a:solidFill>
                  <a:srgbClr val="990099"/>
                </a:solidFill>
                <a:latin typeface="Arial" charset="0"/>
              </a:rPr>
              <a:t>- </a:t>
            </a:r>
            <a:r>
              <a:rPr lang="vi-VN" sz="2000">
                <a:solidFill>
                  <a:srgbClr val="990099"/>
                </a:solidFill>
                <a:latin typeface="Arial" charset="0"/>
                <a:hlinkClick r:id="rId10"/>
              </a:rPr>
              <a:t>Phá Tam Giang</a:t>
            </a:r>
            <a:endParaRPr lang="vi-VN" sz="2000">
              <a:solidFill>
                <a:srgbClr val="990099"/>
              </a:solidFill>
              <a:latin typeface="Arial" charset="0"/>
            </a:endParaRPr>
          </a:p>
        </p:txBody>
      </p:sp>
      <p:sp>
        <p:nvSpPr>
          <p:cNvPr id="55303" name="Rectangle 7"/>
          <p:cNvSpPr>
            <a:spLocks noChangeArrowheads="1"/>
          </p:cNvSpPr>
          <p:nvPr/>
        </p:nvSpPr>
        <p:spPr bwMode="auto">
          <a:xfrm>
            <a:off x="4267200" y="1219200"/>
            <a:ext cx="4038600" cy="2743200"/>
          </a:xfrm>
          <a:prstGeom prst="rect">
            <a:avLst/>
          </a:prstGeom>
          <a:solidFill>
            <a:schemeClr val="tx1"/>
          </a:solidFill>
          <a:ln w="9525">
            <a:solidFill>
              <a:schemeClr val="tx1"/>
            </a:solidFill>
            <a:miter lim="800000"/>
            <a:headEnd/>
            <a:tailEnd/>
          </a:ln>
          <a:effectLst/>
        </p:spPr>
        <p:txBody>
          <a:bodyPr wrap="none" anchor="ctr"/>
          <a:lstStyle/>
          <a:p>
            <a:r>
              <a:rPr lang="vi-VN" sz="2000" b="1" i="1">
                <a:solidFill>
                  <a:srgbClr val="003300"/>
                </a:solidFill>
                <a:latin typeface="Arial" charset="0"/>
              </a:rPr>
              <a:t>Chùa chiền</a:t>
            </a:r>
            <a:r>
              <a:rPr lang="vi-VN" sz="2000" b="1">
                <a:latin typeface="Arial" charset="0"/>
              </a:rPr>
              <a:t> </a:t>
            </a:r>
            <a:endParaRPr lang="en-US" sz="2000" b="1">
              <a:latin typeface="Arial" charset="0"/>
            </a:endParaRPr>
          </a:p>
          <a:p>
            <a:r>
              <a:rPr lang="en-US" sz="2000" b="1">
                <a:latin typeface="Arial" charset="0"/>
              </a:rPr>
              <a:t>- </a:t>
            </a:r>
            <a:r>
              <a:rPr lang="en-US" sz="2000" b="1">
                <a:latin typeface="Arial" charset="0"/>
                <a:hlinkClick r:id="rId11"/>
              </a:rPr>
              <a:t>Chùa Thiên Mụ</a:t>
            </a:r>
            <a:r>
              <a:rPr lang="en-US" sz="2000" b="1">
                <a:latin typeface="Arial" charset="0"/>
              </a:rPr>
              <a:t/>
            </a:r>
            <a:br>
              <a:rPr lang="en-US" sz="2000" b="1">
                <a:latin typeface="Arial" charset="0"/>
              </a:rPr>
            </a:br>
            <a:r>
              <a:rPr lang="en-US" sz="2000" b="1">
                <a:latin typeface="Arial" charset="0"/>
              </a:rPr>
              <a:t>- </a:t>
            </a:r>
            <a:r>
              <a:rPr lang="en-US" sz="2000" b="1">
                <a:latin typeface="Arial" charset="0"/>
                <a:hlinkClick r:id="rId12"/>
              </a:rPr>
              <a:t>Chùa Diệu Ðế</a:t>
            </a:r>
            <a:r>
              <a:rPr lang="en-US" sz="2000" b="1">
                <a:latin typeface="Arial" charset="0"/>
              </a:rPr>
              <a:t/>
            </a:r>
            <a:br>
              <a:rPr lang="en-US" sz="2000" b="1">
                <a:latin typeface="Arial" charset="0"/>
              </a:rPr>
            </a:br>
            <a:r>
              <a:rPr lang="en-US" sz="2000" b="1">
                <a:latin typeface="Arial" charset="0"/>
              </a:rPr>
              <a:t>- </a:t>
            </a:r>
            <a:r>
              <a:rPr lang="en-US" sz="2000" b="1">
                <a:latin typeface="Arial" charset="0"/>
                <a:hlinkClick r:id="rId13"/>
              </a:rPr>
              <a:t>Chùa Từ Ðàm</a:t>
            </a:r>
            <a:r>
              <a:rPr lang="en-US" sz="2000" b="1">
                <a:latin typeface="Arial" charset="0"/>
              </a:rPr>
              <a:t/>
            </a:r>
            <a:br>
              <a:rPr lang="en-US" sz="2000" b="1">
                <a:latin typeface="Arial" charset="0"/>
              </a:rPr>
            </a:br>
            <a:r>
              <a:rPr lang="en-US" sz="2000" b="1">
                <a:latin typeface="Arial" charset="0"/>
              </a:rPr>
              <a:t>- </a:t>
            </a:r>
            <a:r>
              <a:rPr lang="en-US" sz="2000" b="1">
                <a:latin typeface="Arial" charset="0"/>
                <a:hlinkClick r:id="rId14"/>
              </a:rPr>
              <a:t>Chùa Từ Hiếu</a:t>
            </a:r>
            <a:r>
              <a:rPr lang="en-US" sz="2000" b="1">
                <a:latin typeface="Arial" charset="0"/>
              </a:rPr>
              <a:t/>
            </a:r>
            <a:br>
              <a:rPr lang="en-US" sz="2000" b="1">
                <a:latin typeface="Arial" charset="0"/>
              </a:rPr>
            </a:br>
            <a:r>
              <a:rPr lang="en-US" sz="2000" b="1">
                <a:latin typeface="Arial" charset="0"/>
              </a:rPr>
              <a:t>- </a:t>
            </a:r>
            <a:r>
              <a:rPr lang="en-US" sz="2000" b="1">
                <a:latin typeface="Arial" charset="0"/>
                <a:hlinkClick r:id="rId15"/>
              </a:rPr>
              <a:t>Nhà thờ dòng Chúa Cứu Thế.</a:t>
            </a:r>
            <a:r>
              <a:rPr lang="en-US" sz="2000" b="1">
                <a:latin typeface="Arial" charset="0"/>
              </a:rPr>
              <a:t/>
            </a:r>
            <a:br>
              <a:rPr lang="en-US" sz="2000" b="1">
                <a:latin typeface="Arial" charset="0"/>
              </a:rPr>
            </a:br>
            <a:r>
              <a:rPr lang="en-US" sz="2000" b="1">
                <a:latin typeface="Arial" charset="0"/>
              </a:rPr>
              <a:t>- </a:t>
            </a:r>
            <a:r>
              <a:rPr lang="en-US" sz="2000" b="1">
                <a:latin typeface="Arial" charset="0"/>
                <a:hlinkClick r:id="rId16"/>
              </a:rPr>
              <a:t>Thánh đường Phủ Cam</a:t>
            </a:r>
            <a:endParaRPr lang="vi-VN" sz="2000" b="1">
              <a:latin typeface="Arial" charset="0"/>
            </a:endParaRPr>
          </a:p>
        </p:txBody>
      </p:sp>
      <p:sp>
        <p:nvSpPr>
          <p:cNvPr id="55302" name="Rectangle 6"/>
          <p:cNvSpPr>
            <a:spLocks noChangeArrowheads="1"/>
          </p:cNvSpPr>
          <p:nvPr/>
        </p:nvSpPr>
        <p:spPr bwMode="auto">
          <a:xfrm>
            <a:off x="2971800" y="4572000"/>
            <a:ext cx="3200400" cy="1905000"/>
          </a:xfrm>
          <a:prstGeom prst="rect">
            <a:avLst/>
          </a:prstGeom>
          <a:solidFill>
            <a:schemeClr val="accent1"/>
          </a:solidFill>
          <a:ln w="9525">
            <a:solidFill>
              <a:schemeClr val="tx1"/>
            </a:solidFill>
            <a:miter lim="800000"/>
            <a:headEnd/>
            <a:tailEnd/>
          </a:ln>
          <a:effectLst/>
        </p:spPr>
        <p:txBody>
          <a:bodyPr wrap="none" anchor="ctr"/>
          <a:lstStyle/>
          <a:p>
            <a:r>
              <a:rPr lang="vi-VN" sz="2000" b="1" i="1">
                <a:solidFill>
                  <a:srgbClr val="003300"/>
                </a:solidFill>
                <a:latin typeface="Arial" charset="0"/>
              </a:rPr>
              <a:t>Kiến trúc cổ</a:t>
            </a:r>
            <a:r>
              <a:rPr lang="vi-VN" sz="2000">
                <a:solidFill>
                  <a:srgbClr val="003300"/>
                </a:solidFill>
                <a:latin typeface="Arial" charset="0"/>
              </a:rPr>
              <a:t> </a:t>
            </a:r>
            <a:r>
              <a:rPr lang="en-US" sz="2000" b="1">
                <a:solidFill>
                  <a:srgbClr val="003300"/>
                </a:solidFill>
                <a:latin typeface="Arial" charset="0"/>
                <a:hlinkClick r:id="rId17"/>
              </a:rPr>
              <a:t/>
            </a:r>
            <a:br>
              <a:rPr lang="en-US" sz="2000" b="1">
                <a:solidFill>
                  <a:srgbClr val="003300"/>
                </a:solidFill>
                <a:latin typeface="Arial" charset="0"/>
                <a:hlinkClick r:id="rId17"/>
              </a:rPr>
            </a:br>
            <a:r>
              <a:rPr lang="en-US" sz="2000" b="1">
                <a:solidFill>
                  <a:srgbClr val="003300"/>
                </a:solidFill>
                <a:latin typeface="Arial" charset="0"/>
              </a:rPr>
              <a:t>- </a:t>
            </a:r>
            <a:r>
              <a:rPr lang="en-US" sz="2000" b="1">
                <a:solidFill>
                  <a:srgbClr val="003300"/>
                </a:solidFill>
                <a:latin typeface="Arial" charset="0"/>
                <a:hlinkClick r:id="rId18"/>
              </a:rPr>
              <a:t>Ðiện Hòn Chén </a:t>
            </a:r>
            <a:r>
              <a:rPr lang="en-US" sz="2000" b="1">
                <a:solidFill>
                  <a:srgbClr val="003300"/>
                </a:solidFill>
                <a:latin typeface="Arial" charset="0"/>
              </a:rPr>
              <a:t/>
            </a:r>
            <a:br>
              <a:rPr lang="en-US" sz="2000" b="1">
                <a:solidFill>
                  <a:srgbClr val="003300"/>
                </a:solidFill>
                <a:latin typeface="Arial" charset="0"/>
              </a:rPr>
            </a:br>
            <a:r>
              <a:rPr lang="en-US" sz="2000" b="1">
                <a:solidFill>
                  <a:srgbClr val="003300"/>
                </a:solidFill>
                <a:latin typeface="Arial" charset="0"/>
              </a:rPr>
              <a:t>- </a:t>
            </a:r>
            <a:r>
              <a:rPr lang="en-US" sz="2000" b="1">
                <a:solidFill>
                  <a:srgbClr val="003300"/>
                </a:solidFill>
                <a:latin typeface="Arial" charset="0"/>
                <a:hlinkClick r:id="rId19"/>
              </a:rPr>
              <a:t>Cầu Ngói Thanh Toàn</a:t>
            </a:r>
            <a:r>
              <a:rPr lang="en-US" sz="2000" b="1">
                <a:solidFill>
                  <a:srgbClr val="003300"/>
                </a:solidFill>
                <a:latin typeface="Arial" charset="0"/>
              </a:rPr>
              <a:t/>
            </a:r>
            <a:br>
              <a:rPr lang="en-US" sz="2000" b="1">
                <a:solidFill>
                  <a:srgbClr val="003300"/>
                </a:solidFill>
                <a:latin typeface="Arial" charset="0"/>
              </a:rPr>
            </a:br>
            <a:r>
              <a:rPr lang="en-US" sz="2000" b="1">
                <a:solidFill>
                  <a:srgbClr val="003300"/>
                </a:solidFill>
                <a:latin typeface="Arial" charset="0"/>
              </a:rPr>
              <a:t>- </a:t>
            </a:r>
            <a:r>
              <a:rPr lang="en-US" sz="2000" b="1">
                <a:solidFill>
                  <a:srgbClr val="003300"/>
                </a:solidFill>
                <a:latin typeface="Arial" charset="0"/>
                <a:hlinkClick r:id="rId20"/>
              </a:rPr>
              <a:t>Trường Quốc Học</a:t>
            </a:r>
            <a:r>
              <a:rPr lang="en-US" sz="2000" b="1">
                <a:solidFill>
                  <a:srgbClr val="003300"/>
                </a:solidFill>
                <a:latin typeface="Arial" charset="0"/>
              </a:rPr>
              <a:t/>
            </a:r>
            <a:br>
              <a:rPr lang="en-US" sz="2000" b="1">
                <a:solidFill>
                  <a:srgbClr val="003300"/>
                </a:solidFill>
                <a:latin typeface="Arial" charset="0"/>
              </a:rPr>
            </a:br>
            <a:r>
              <a:rPr lang="en-US" sz="2000" b="1">
                <a:solidFill>
                  <a:srgbClr val="003300"/>
                </a:solidFill>
                <a:latin typeface="Arial" charset="0"/>
              </a:rPr>
              <a:t>- </a:t>
            </a:r>
            <a:r>
              <a:rPr lang="en-US" sz="2000" b="1">
                <a:solidFill>
                  <a:srgbClr val="003300"/>
                </a:solidFill>
                <a:latin typeface="Arial" charset="0"/>
                <a:hlinkClick r:id="rId21"/>
              </a:rPr>
              <a:t>Ðan viện Thiên An.</a:t>
            </a:r>
            <a:endParaRPr lang="vi-VN" sz="2000" b="1">
              <a:solidFill>
                <a:srgbClr val="003300"/>
              </a:solidFill>
              <a:latin typeface="Arial" charset="0"/>
            </a:endParaRPr>
          </a:p>
        </p:txBody>
      </p:sp>
      <p:sp>
        <p:nvSpPr>
          <p:cNvPr id="55298" name="Text Box 2"/>
          <p:cNvSpPr txBox="1">
            <a:spLocks noChangeArrowheads="1"/>
          </p:cNvSpPr>
          <p:nvPr/>
        </p:nvSpPr>
        <p:spPr bwMode="auto">
          <a:xfrm>
            <a:off x="1905000" y="304800"/>
            <a:ext cx="5943600" cy="457200"/>
          </a:xfrm>
          <a:prstGeom prst="rect">
            <a:avLst/>
          </a:prstGeom>
          <a:noFill/>
          <a:ln w="9525">
            <a:noFill/>
            <a:miter lim="800000"/>
            <a:headEnd/>
            <a:tailEnd/>
          </a:ln>
          <a:effectLst/>
        </p:spPr>
        <p:txBody>
          <a:bodyPr>
            <a:spAutoFit/>
          </a:bodyPr>
          <a:lstStyle/>
          <a:p>
            <a:pPr>
              <a:spcBef>
                <a:spcPct val="50000"/>
              </a:spcBef>
            </a:pPr>
            <a:r>
              <a:rPr lang="en-US" sz="2400" b="1">
                <a:solidFill>
                  <a:srgbClr val="FFFF00"/>
                </a:solidFill>
                <a:latin typeface="Arial" charset="0"/>
              </a:rPr>
              <a:t>Danh lam, thắng cảnh thành phố Huế</a:t>
            </a:r>
            <a:r>
              <a:rPr lang="vi-VN" sz="2400">
                <a:solidFill>
                  <a:srgbClr val="FFFF00"/>
                </a:solidFill>
                <a:latin typeface="Arial" charset="0"/>
              </a:rPr>
              <a:t> </a:t>
            </a:r>
          </a:p>
        </p:txBody>
      </p:sp>
      <p:sp>
        <p:nvSpPr>
          <p:cNvPr id="24582" name="Text Box 4"/>
          <p:cNvSpPr txBox="1">
            <a:spLocks noChangeArrowheads="1"/>
          </p:cNvSpPr>
          <p:nvPr/>
        </p:nvSpPr>
        <p:spPr bwMode="auto">
          <a:xfrm>
            <a:off x="4953000" y="4191000"/>
            <a:ext cx="3657600" cy="641350"/>
          </a:xfrm>
          <a:prstGeom prst="rect">
            <a:avLst/>
          </a:prstGeom>
          <a:noFill/>
          <a:ln w="9525">
            <a:noFill/>
            <a:miter lim="800000"/>
            <a:headEnd/>
            <a:tailEnd/>
          </a:ln>
          <a:effectLst/>
        </p:spPr>
        <p:txBody>
          <a:bodyPr>
            <a:spAutoFit/>
          </a:bodyPr>
          <a:lstStyle/>
          <a:p>
            <a:r>
              <a:rPr lang="vi-VN" b="1" i="1">
                <a:solidFill>
                  <a:srgbClr val="003300"/>
                </a:solidFill>
                <a:latin typeface="Arial" charset="0"/>
              </a:rPr>
              <a:t/>
            </a:r>
            <a:br>
              <a:rPr lang="vi-VN" b="1" i="1">
                <a:solidFill>
                  <a:srgbClr val="003300"/>
                </a:solidFill>
                <a:latin typeface="Arial" charset="0"/>
              </a:rPr>
            </a:br>
            <a:r>
              <a:rPr lang="en-US" b="1">
                <a:latin typeface="Arial" charset="0"/>
              </a:rPr>
              <a:t>.</a:t>
            </a:r>
            <a:r>
              <a:rPr lang="vi-VN" b="1">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diamond(in)">
                                      <p:cBhvr>
                                        <p:cTn id="7" dur="20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55304"/>
                                        </p:tgtEl>
                                        <p:attrNameLst>
                                          <p:attrName>style.visibility</p:attrName>
                                        </p:attrNameLst>
                                      </p:cBhvr>
                                      <p:to>
                                        <p:strVal val="visible"/>
                                      </p:to>
                                    </p:set>
                                    <p:anim calcmode="lin" valueType="num">
                                      <p:cBhvr>
                                        <p:cTn id="12" dur="500" fill="hold"/>
                                        <p:tgtEl>
                                          <p:spTgt spid="55304"/>
                                        </p:tgtEl>
                                        <p:attrNameLst>
                                          <p:attrName>ppt_w</p:attrName>
                                        </p:attrNameLst>
                                      </p:cBhvr>
                                      <p:tavLst>
                                        <p:tav tm="0">
                                          <p:val>
                                            <p:fltVal val="0"/>
                                          </p:val>
                                        </p:tav>
                                        <p:tav tm="100000">
                                          <p:val>
                                            <p:strVal val="#ppt_w"/>
                                          </p:val>
                                        </p:tav>
                                      </p:tavLst>
                                    </p:anim>
                                    <p:anim calcmode="lin" valueType="num">
                                      <p:cBhvr>
                                        <p:cTn id="13" dur="500" fill="hold"/>
                                        <p:tgtEl>
                                          <p:spTgt spid="55304"/>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55303"/>
                                        </p:tgtEl>
                                        <p:attrNameLst>
                                          <p:attrName>style.visibility</p:attrName>
                                        </p:attrNameLst>
                                      </p:cBhvr>
                                      <p:to>
                                        <p:strVal val="visible"/>
                                      </p:to>
                                    </p:set>
                                    <p:anim calcmode="lin" valueType="num">
                                      <p:cBhvr>
                                        <p:cTn id="18" dur="500" fill="hold"/>
                                        <p:tgtEl>
                                          <p:spTgt spid="55303"/>
                                        </p:tgtEl>
                                        <p:attrNameLst>
                                          <p:attrName>ppt_w</p:attrName>
                                        </p:attrNameLst>
                                      </p:cBhvr>
                                      <p:tavLst>
                                        <p:tav tm="0">
                                          <p:val>
                                            <p:fltVal val="0"/>
                                          </p:val>
                                        </p:tav>
                                        <p:tav tm="100000">
                                          <p:val>
                                            <p:strVal val="#ppt_w"/>
                                          </p:val>
                                        </p:tav>
                                      </p:tavLst>
                                    </p:anim>
                                    <p:anim calcmode="lin" valueType="num">
                                      <p:cBhvr>
                                        <p:cTn id="19" dur="500" fill="hold"/>
                                        <p:tgtEl>
                                          <p:spTgt spid="55303"/>
                                        </p:tgtEl>
                                        <p:attrNameLst>
                                          <p:attrName>ppt_h</p:attrName>
                                        </p:attrNameLst>
                                      </p:cBhvr>
                                      <p:tavLst>
                                        <p:tav tm="0">
                                          <p:val>
                                            <p:fltVal val="0"/>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5302"/>
                                        </p:tgtEl>
                                        <p:attrNameLst>
                                          <p:attrName>style.visibility</p:attrName>
                                        </p:attrNameLst>
                                      </p:cBhvr>
                                      <p:to>
                                        <p:strVal val="visible"/>
                                      </p:to>
                                    </p:set>
                                    <p:animEffect transition="in" filter="blinds(horizontal)">
                                      <p:cBhvr>
                                        <p:cTn id="24" dur="500"/>
                                        <p:tgtEl>
                                          <p:spTgt spid="55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4" grpId="0" animBg="1"/>
      <p:bldP spid="55303" grpId="0" animBg="1"/>
      <p:bldP spid="55302" grpId="0" animBg="1"/>
      <p:bldP spid="5529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9" name="Rectangle 9"/>
          <p:cNvSpPr>
            <a:spLocks noChangeArrowheads="1"/>
          </p:cNvSpPr>
          <p:nvPr/>
        </p:nvSpPr>
        <p:spPr bwMode="auto">
          <a:xfrm>
            <a:off x="4419600" y="3810000"/>
            <a:ext cx="4191000" cy="1676400"/>
          </a:xfrm>
          <a:prstGeom prst="rect">
            <a:avLst/>
          </a:prstGeom>
          <a:solidFill>
            <a:srgbClr val="FFFF66"/>
          </a:solidFill>
          <a:ln w="9525">
            <a:solidFill>
              <a:schemeClr val="tx1"/>
            </a:solidFill>
            <a:miter lim="800000"/>
            <a:headEnd/>
            <a:tailEnd/>
          </a:ln>
          <a:effectLst/>
        </p:spPr>
        <p:txBody>
          <a:bodyPr wrap="none" anchor="ctr"/>
          <a:lstStyle/>
          <a:p>
            <a:r>
              <a:rPr lang="vi-VN" sz="2000" b="1" i="1">
                <a:solidFill>
                  <a:srgbClr val="003300"/>
                </a:solidFill>
                <a:latin typeface="Arial" charset="0"/>
              </a:rPr>
              <a:t>Di tích lịch sử</a:t>
            </a:r>
            <a:endParaRPr lang="en-US" sz="2000">
              <a:solidFill>
                <a:srgbClr val="003300"/>
              </a:solidFill>
              <a:latin typeface="Arial" charset="0"/>
            </a:endParaRPr>
          </a:p>
          <a:p>
            <a:r>
              <a:rPr lang="en-US" sz="2000">
                <a:latin typeface="Arial" charset="0"/>
              </a:rPr>
              <a:t>- </a:t>
            </a:r>
            <a:r>
              <a:rPr lang="en-US" sz="2000">
                <a:latin typeface="Arial" charset="0"/>
                <a:hlinkClick r:id="rId2"/>
              </a:rPr>
              <a:t>Bảo tàng Hồ Chí Minh</a:t>
            </a:r>
            <a:r>
              <a:rPr lang="en-US" sz="2000">
                <a:latin typeface="Arial" charset="0"/>
              </a:rPr>
              <a:t/>
            </a:r>
            <a:br>
              <a:rPr lang="en-US" sz="2000">
                <a:latin typeface="Arial" charset="0"/>
              </a:rPr>
            </a:br>
            <a:r>
              <a:rPr lang="en-US" sz="2000">
                <a:latin typeface="Arial" charset="0"/>
              </a:rPr>
              <a:t>- </a:t>
            </a:r>
            <a:r>
              <a:rPr lang="en-US" sz="2000">
                <a:latin typeface="Arial" charset="0"/>
                <a:hlinkClick r:id="rId3"/>
              </a:rPr>
              <a:t>Làng Dương Nỗ và nhà lưu niệm Chủ</a:t>
            </a:r>
            <a:br>
              <a:rPr lang="en-US" sz="2000">
                <a:latin typeface="Arial" charset="0"/>
                <a:hlinkClick r:id="rId3"/>
              </a:rPr>
            </a:br>
            <a:r>
              <a:rPr lang="en-US" sz="2000">
                <a:latin typeface="Arial" charset="0"/>
                <a:hlinkClick r:id="rId3"/>
              </a:rPr>
              <a:t>  tịch Hồ Chí Minh.</a:t>
            </a:r>
            <a:r>
              <a:rPr lang="vi-VN">
                <a:latin typeface="Arial" charset="0"/>
              </a:rPr>
              <a:t> </a:t>
            </a:r>
          </a:p>
          <a:p>
            <a:endParaRPr lang="vi-VN">
              <a:latin typeface="Arial" charset="0"/>
            </a:endParaRPr>
          </a:p>
        </p:txBody>
      </p:sp>
      <p:sp>
        <p:nvSpPr>
          <p:cNvPr id="56328" name="Rectangle 8"/>
          <p:cNvSpPr>
            <a:spLocks noChangeArrowheads="1"/>
          </p:cNvSpPr>
          <p:nvPr/>
        </p:nvSpPr>
        <p:spPr bwMode="auto">
          <a:xfrm>
            <a:off x="4800600" y="457200"/>
            <a:ext cx="2286000" cy="2819400"/>
          </a:xfrm>
          <a:prstGeom prst="rect">
            <a:avLst/>
          </a:prstGeom>
          <a:solidFill>
            <a:schemeClr val="accent1"/>
          </a:solidFill>
          <a:ln w="9525">
            <a:solidFill>
              <a:schemeClr val="tx1"/>
            </a:solidFill>
            <a:miter lim="800000"/>
            <a:headEnd/>
            <a:tailEnd/>
          </a:ln>
          <a:effectLst/>
        </p:spPr>
        <p:txBody>
          <a:bodyPr wrap="none" anchor="ctr"/>
          <a:lstStyle/>
          <a:p>
            <a:r>
              <a:rPr lang="vi-VN" sz="2000" b="1" i="1">
                <a:solidFill>
                  <a:srgbClr val="003300"/>
                </a:solidFill>
                <a:latin typeface="Arial" charset="0"/>
              </a:rPr>
              <a:t>Lăng tẩm</a:t>
            </a:r>
            <a:endParaRPr lang="vi-VN" sz="2000">
              <a:solidFill>
                <a:srgbClr val="003300"/>
              </a:solidFill>
              <a:latin typeface="Arial" charset="0"/>
            </a:endParaRPr>
          </a:p>
          <a:p>
            <a:r>
              <a:rPr lang="vi-VN" sz="2000">
                <a:latin typeface="Arial" charset="0"/>
              </a:rPr>
              <a:t>- </a:t>
            </a:r>
            <a:r>
              <a:rPr lang="vi-VN" sz="2000">
                <a:latin typeface="Arial" charset="0"/>
                <a:hlinkClick r:id="rId4"/>
              </a:rPr>
              <a:t>Lăng Gia Long</a:t>
            </a:r>
            <a:r>
              <a:rPr lang="vi-VN" sz="2000">
                <a:latin typeface="Arial" charset="0"/>
              </a:rPr>
              <a:t/>
            </a:r>
            <a:br>
              <a:rPr lang="vi-VN" sz="2000">
                <a:latin typeface="Arial" charset="0"/>
              </a:rPr>
            </a:br>
            <a:r>
              <a:rPr lang="vi-VN" sz="2000">
                <a:latin typeface="Arial" charset="0"/>
              </a:rPr>
              <a:t>-</a:t>
            </a:r>
            <a:r>
              <a:rPr lang="vi-VN" sz="2000">
                <a:latin typeface="Arial" charset="0"/>
                <a:hlinkClick r:id="rId5"/>
              </a:rPr>
              <a:t> Lăng Minh Mạng</a:t>
            </a:r>
            <a:r>
              <a:rPr lang="vi-VN" sz="2000">
                <a:latin typeface="Arial" charset="0"/>
              </a:rPr>
              <a:t/>
            </a:r>
            <a:br>
              <a:rPr lang="vi-VN" sz="2000">
                <a:latin typeface="Arial" charset="0"/>
              </a:rPr>
            </a:br>
            <a:r>
              <a:rPr lang="vi-VN" sz="2000">
                <a:latin typeface="Arial" charset="0"/>
              </a:rPr>
              <a:t>- </a:t>
            </a:r>
            <a:r>
              <a:rPr lang="vi-VN" sz="2000">
                <a:latin typeface="Arial" charset="0"/>
                <a:hlinkClick r:id="rId6"/>
              </a:rPr>
              <a:t>Lăng Thiệu Trị</a:t>
            </a:r>
            <a:r>
              <a:rPr lang="vi-VN" sz="2000">
                <a:latin typeface="Arial" charset="0"/>
              </a:rPr>
              <a:t/>
            </a:r>
            <a:br>
              <a:rPr lang="vi-VN" sz="2000">
                <a:latin typeface="Arial" charset="0"/>
              </a:rPr>
            </a:br>
            <a:r>
              <a:rPr lang="vi-VN" sz="2000">
                <a:latin typeface="Arial" charset="0"/>
              </a:rPr>
              <a:t>- </a:t>
            </a:r>
            <a:r>
              <a:rPr lang="vi-VN" sz="2000">
                <a:latin typeface="Arial" charset="0"/>
                <a:hlinkClick r:id="rId7"/>
              </a:rPr>
              <a:t>Lăng Tự Ðức</a:t>
            </a:r>
            <a:r>
              <a:rPr lang="vi-VN" sz="2000">
                <a:latin typeface="Arial" charset="0"/>
              </a:rPr>
              <a:t/>
            </a:r>
            <a:br>
              <a:rPr lang="vi-VN" sz="2000">
                <a:latin typeface="Arial" charset="0"/>
              </a:rPr>
            </a:br>
            <a:r>
              <a:rPr lang="vi-VN" sz="2000">
                <a:latin typeface="Arial" charset="0"/>
              </a:rPr>
              <a:t>- </a:t>
            </a:r>
            <a:r>
              <a:rPr lang="vi-VN" sz="2000">
                <a:latin typeface="Arial" charset="0"/>
                <a:hlinkClick r:id="rId8"/>
              </a:rPr>
              <a:t>Lăng Dục Ðức</a:t>
            </a:r>
            <a:r>
              <a:rPr lang="vi-VN" sz="2000">
                <a:latin typeface="Arial" charset="0"/>
              </a:rPr>
              <a:t/>
            </a:r>
            <a:br>
              <a:rPr lang="vi-VN" sz="2000">
                <a:latin typeface="Arial" charset="0"/>
              </a:rPr>
            </a:br>
            <a:r>
              <a:rPr lang="vi-VN" sz="2000">
                <a:latin typeface="Arial" charset="0"/>
              </a:rPr>
              <a:t>- </a:t>
            </a:r>
            <a:r>
              <a:rPr lang="vi-VN" sz="2000">
                <a:latin typeface="Arial" charset="0"/>
                <a:hlinkClick r:id="rId9"/>
              </a:rPr>
              <a:t>Lăng Ðồng Khánh</a:t>
            </a:r>
            <a:r>
              <a:rPr lang="vi-VN" sz="2000">
                <a:latin typeface="Arial" charset="0"/>
              </a:rPr>
              <a:t/>
            </a:r>
            <a:br>
              <a:rPr lang="vi-VN" sz="2000">
                <a:latin typeface="Arial" charset="0"/>
              </a:rPr>
            </a:br>
            <a:r>
              <a:rPr lang="vi-VN" sz="2000">
                <a:latin typeface="Arial" charset="0"/>
              </a:rPr>
              <a:t>-</a:t>
            </a:r>
            <a:r>
              <a:rPr lang="vi-VN" sz="2000">
                <a:latin typeface="Arial" charset="0"/>
                <a:hlinkClick r:id="rId10"/>
              </a:rPr>
              <a:t> Lăng Khải Ðịnh</a:t>
            </a:r>
            <a:endParaRPr lang="vi-VN" sz="2000">
              <a:latin typeface="Arial" charset="0"/>
            </a:endParaRPr>
          </a:p>
          <a:p>
            <a:endParaRPr lang="vi-VN" sz="2000">
              <a:latin typeface="Arial" charset="0"/>
            </a:endParaRPr>
          </a:p>
        </p:txBody>
      </p:sp>
      <p:sp>
        <p:nvSpPr>
          <p:cNvPr id="56327" name="Rectangle 7">
            <a:hlinkClick r:id="rId11" action="ppaction://hlinksldjump"/>
          </p:cNvPr>
          <p:cNvSpPr>
            <a:spLocks noChangeArrowheads="1"/>
          </p:cNvSpPr>
          <p:nvPr/>
        </p:nvSpPr>
        <p:spPr bwMode="auto">
          <a:xfrm>
            <a:off x="381000" y="1143000"/>
            <a:ext cx="2362200" cy="4419600"/>
          </a:xfrm>
          <a:prstGeom prst="rect">
            <a:avLst/>
          </a:prstGeom>
          <a:solidFill>
            <a:schemeClr val="tx1"/>
          </a:solidFill>
          <a:ln w="9525">
            <a:solidFill>
              <a:schemeClr val="tx1"/>
            </a:solidFill>
            <a:miter lim="800000"/>
            <a:headEnd/>
            <a:tailEnd/>
          </a:ln>
          <a:effectLst/>
        </p:spPr>
        <p:txBody>
          <a:bodyPr wrap="none" anchor="ctr"/>
          <a:lstStyle/>
          <a:p>
            <a:r>
              <a:rPr lang="vi-VN" sz="2000" b="1" i="1">
                <a:solidFill>
                  <a:srgbClr val="CC3300"/>
                </a:solidFill>
                <a:latin typeface="Arial" charset="0"/>
              </a:rPr>
              <a:t>Kinh thành</a:t>
            </a:r>
            <a:endParaRPr lang="en-US" sz="2000">
              <a:solidFill>
                <a:srgbClr val="CC3300"/>
              </a:solidFill>
              <a:latin typeface="Arial" charset="0"/>
            </a:endParaRPr>
          </a:p>
          <a:p>
            <a:r>
              <a:rPr lang="en-US" sz="2000">
                <a:latin typeface="Arial" charset="0"/>
              </a:rPr>
              <a:t>- </a:t>
            </a:r>
            <a:r>
              <a:rPr lang="en-US" sz="2000">
                <a:latin typeface="Arial" charset="0"/>
                <a:hlinkClick r:id="rId12"/>
              </a:rPr>
              <a:t>Phu văn lâu </a:t>
            </a:r>
            <a:r>
              <a:rPr lang="en-US" sz="2000">
                <a:latin typeface="Arial" charset="0"/>
              </a:rPr>
              <a:t/>
            </a:r>
            <a:br>
              <a:rPr lang="en-US" sz="2000">
                <a:latin typeface="Arial" charset="0"/>
              </a:rPr>
            </a:br>
            <a:r>
              <a:rPr lang="en-US" sz="2000">
                <a:latin typeface="Arial" charset="0"/>
              </a:rPr>
              <a:t>- </a:t>
            </a:r>
            <a:r>
              <a:rPr lang="en-US" sz="2000">
                <a:latin typeface="Arial" charset="0"/>
                <a:hlinkClick r:id="rId13"/>
              </a:rPr>
              <a:t>Kỳ đài</a:t>
            </a:r>
            <a:r>
              <a:rPr lang="en-US" sz="2000">
                <a:latin typeface="Arial" charset="0"/>
              </a:rPr>
              <a:t/>
            </a:r>
            <a:br>
              <a:rPr lang="en-US" sz="2000">
                <a:latin typeface="Arial" charset="0"/>
              </a:rPr>
            </a:br>
            <a:r>
              <a:rPr lang="en-US" sz="2000">
                <a:latin typeface="Arial" charset="0"/>
              </a:rPr>
              <a:t>- </a:t>
            </a:r>
            <a:r>
              <a:rPr lang="en-US" sz="2000">
                <a:latin typeface="Arial" charset="0"/>
                <a:hlinkClick r:id="rId14"/>
              </a:rPr>
              <a:t>Cửu Ðỉnh.</a:t>
            </a:r>
            <a:r>
              <a:rPr lang="en-US" sz="2000">
                <a:latin typeface="Arial" charset="0"/>
              </a:rPr>
              <a:t/>
            </a:r>
            <a:br>
              <a:rPr lang="en-US" sz="2000">
                <a:latin typeface="Arial" charset="0"/>
              </a:rPr>
            </a:br>
            <a:r>
              <a:rPr lang="en-US" sz="2000">
                <a:solidFill>
                  <a:srgbClr val="003300"/>
                </a:solidFill>
                <a:latin typeface="Arial" charset="0"/>
              </a:rPr>
              <a:t>- Bảo tàng cổ vật</a:t>
            </a:r>
            <a:r>
              <a:rPr lang="en-US" sz="2000">
                <a:latin typeface="Arial" charset="0"/>
              </a:rPr>
              <a:t/>
            </a:r>
            <a:br>
              <a:rPr lang="en-US" sz="2000">
                <a:latin typeface="Arial" charset="0"/>
              </a:rPr>
            </a:br>
            <a:r>
              <a:rPr lang="en-US" sz="2000">
                <a:latin typeface="Arial" charset="0"/>
              </a:rPr>
              <a:t>- </a:t>
            </a:r>
            <a:r>
              <a:rPr lang="en-US" sz="2000">
                <a:latin typeface="Arial" charset="0"/>
                <a:hlinkClick r:id="rId15"/>
              </a:rPr>
              <a:t>Ngọ Môn</a:t>
            </a:r>
            <a:r>
              <a:rPr lang="en-US" sz="2000">
                <a:latin typeface="Arial" charset="0"/>
              </a:rPr>
              <a:t/>
            </a:r>
            <a:br>
              <a:rPr lang="en-US" sz="2000">
                <a:latin typeface="Arial" charset="0"/>
              </a:rPr>
            </a:br>
            <a:r>
              <a:rPr lang="en-US" sz="2000">
                <a:latin typeface="Arial" charset="0"/>
              </a:rPr>
              <a:t>- </a:t>
            </a:r>
            <a:r>
              <a:rPr lang="en-US" sz="2000">
                <a:latin typeface="Arial" charset="0"/>
                <a:hlinkClick r:id="rId16"/>
              </a:rPr>
              <a:t>Ðiện Thái Hoà</a:t>
            </a:r>
            <a:r>
              <a:rPr lang="en-US" sz="2000">
                <a:latin typeface="Arial" charset="0"/>
              </a:rPr>
              <a:t/>
            </a:r>
            <a:br>
              <a:rPr lang="en-US" sz="2000">
                <a:latin typeface="Arial" charset="0"/>
              </a:rPr>
            </a:br>
            <a:r>
              <a:rPr lang="en-US" sz="2000">
                <a:latin typeface="Arial" charset="0"/>
              </a:rPr>
              <a:t>- </a:t>
            </a:r>
            <a:r>
              <a:rPr lang="en-US" sz="2000">
                <a:latin typeface="Arial" charset="0"/>
                <a:hlinkClick r:id="rId17"/>
              </a:rPr>
              <a:t>Thế Miếu</a:t>
            </a:r>
            <a:r>
              <a:rPr lang="en-US" sz="2000">
                <a:latin typeface="Arial" charset="0"/>
              </a:rPr>
              <a:t/>
            </a:r>
            <a:br>
              <a:rPr lang="en-US" sz="2000">
                <a:latin typeface="Arial" charset="0"/>
              </a:rPr>
            </a:br>
            <a:r>
              <a:rPr lang="en-US" sz="2000">
                <a:latin typeface="Arial" charset="0"/>
              </a:rPr>
              <a:t>- </a:t>
            </a:r>
            <a:r>
              <a:rPr lang="en-US" sz="2000">
                <a:latin typeface="Arial" charset="0"/>
                <a:hlinkClick r:id="rId18"/>
              </a:rPr>
              <a:t>Cửu vị thần công</a:t>
            </a:r>
            <a:r>
              <a:rPr lang="en-US" sz="2000">
                <a:latin typeface="Arial" charset="0"/>
              </a:rPr>
              <a:t>  </a:t>
            </a:r>
            <a:br>
              <a:rPr lang="en-US" sz="2000">
                <a:latin typeface="Arial" charset="0"/>
              </a:rPr>
            </a:br>
            <a:r>
              <a:rPr lang="en-US" sz="2000">
                <a:latin typeface="Arial" charset="0"/>
              </a:rPr>
              <a:t>- </a:t>
            </a:r>
            <a:r>
              <a:rPr lang="en-US" sz="2000">
                <a:latin typeface="Arial" charset="0"/>
                <a:hlinkClick r:id="rId19"/>
              </a:rPr>
              <a:t>Hiển Lâm Các</a:t>
            </a:r>
            <a:r>
              <a:rPr lang="en-US" sz="2000">
                <a:latin typeface="Arial" charset="0"/>
              </a:rPr>
              <a:t/>
            </a:r>
            <a:br>
              <a:rPr lang="en-US" sz="2000">
                <a:latin typeface="Arial" charset="0"/>
              </a:rPr>
            </a:br>
            <a:r>
              <a:rPr lang="en-US" sz="2000">
                <a:latin typeface="Arial" charset="0"/>
              </a:rPr>
              <a:t>- </a:t>
            </a:r>
            <a:r>
              <a:rPr lang="en-US" sz="2000">
                <a:latin typeface="Arial" charset="0"/>
                <a:hlinkClick r:id="rId20"/>
              </a:rPr>
              <a:t>Ðàn Nam Giao</a:t>
            </a:r>
            <a:r>
              <a:rPr lang="en-US" sz="2000">
                <a:latin typeface="Arial" charset="0"/>
              </a:rPr>
              <a:t/>
            </a:r>
            <a:br>
              <a:rPr lang="en-US" sz="2000">
                <a:latin typeface="Arial" charset="0"/>
              </a:rPr>
            </a:br>
            <a:r>
              <a:rPr lang="en-US" sz="2000">
                <a:latin typeface="Arial" charset="0"/>
              </a:rPr>
              <a:t>- </a:t>
            </a:r>
            <a:r>
              <a:rPr lang="en-US" sz="2000">
                <a:latin typeface="Arial" charset="0"/>
                <a:hlinkClick r:id="rId21"/>
              </a:rPr>
              <a:t>Thái Bình Lâu </a:t>
            </a:r>
            <a:r>
              <a:rPr lang="en-US" sz="2000">
                <a:latin typeface="Arial" charset="0"/>
              </a:rPr>
              <a:t/>
            </a:r>
            <a:br>
              <a:rPr lang="en-US" sz="2000">
                <a:latin typeface="Arial" charset="0"/>
              </a:rPr>
            </a:br>
            <a:r>
              <a:rPr lang="en-US" sz="2000">
                <a:latin typeface="Arial" charset="0"/>
              </a:rPr>
              <a:t>- </a:t>
            </a:r>
            <a:r>
              <a:rPr lang="en-US" sz="2000">
                <a:latin typeface="Arial" charset="0"/>
                <a:hlinkClick r:id="rId22"/>
              </a:rPr>
              <a:t>Duyệt Thị Ðường</a:t>
            </a:r>
            <a:r>
              <a:rPr lang="en-US" sz="2000">
                <a:latin typeface="Arial" charset="0"/>
              </a:rPr>
              <a:t/>
            </a:r>
            <a:br>
              <a:rPr lang="en-US" sz="2000">
                <a:latin typeface="Arial" charset="0"/>
              </a:rPr>
            </a:br>
            <a:r>
              <a:rPr lang="en-US" sz="2000">
                <a:latin typeface="Arial" charset="0"/>
              </a:rPr>
              <a:t>- </a:t>
            </a:r>
            <a:r>
              <a:rPr lang="en-US" sz="2000">
                <a:latin typeface="Arial" charset="0"/>
                <a:hlinkClick r:id="rId23"/>
              </a:rPr>
              <a:t>Kinh thành Huế</a:t>
            </a:r>
            <a:endParaRPr lang="vi-VN" sz="2000">
              <a:latin typeface="Arial" charset="0"/>
            </a:endParaRPr>
          </a:p>
        </p:txBody>
      </p:sp>
      <p:sp>
        <p:nvSpPr>
          <p:cNvPr id="56322" name="Text Box 2"/>
          <p:cNvSpPr txBox="1">
            <a:spLocks noChangeArrowheads="1"/>
          </p:cNvSpPr>
          <p:nvPr/>
        </p:nvSpPr>
        <p:spPr bwMode="auto">
          <a:xfrm>
            <a:off x="914400" y="457200"/>
            <a:ext cx="4191000" cy="457200"/>
          </a:xfrm>
          <a:prstGeom prst="rect">
            <a:avLst/>
          </a:prstGeom>
          <a:noFill/>
          <a:ln w="9525">
            <a:noFill/>
            <a:miter lim="800000"/>
            <a:headEnd/>
            <a:tailEnd/>
          </a:ln>
          <a:effectLst/>
        </p:spPr>
        <p:txBody>
          <a:bodyPr>
            <a:spAutoFit/>
          </a:bodyPr>
          <a:lstStyle/>
          <a:p>
            <a:pPr>
              <a:spcBef>
                <a:spcPct val="50000"/>
              </a:spcBef>
            </a:pPr>
            <a:r>
              <a:rPr lang="vi-VN" sz="2400" b="1">
                <a:solidFill>
                  <a:srgbClr val="FFFF00"/>
                </a:solidFill>
                <a:latin typeface="Arial" charset="0"/>
              </a:rPr>
              <a:t>Di tích thành phố Huế</a:t>
            </a:r>
          </a:p>
        </p:txBody>
      </p:sp>
      <p:sp>
        <p:nvSpPr>
          <p:cNvPr id="25606" name="Text Box 3"/>
          <p:cNvSpPr txBox="1">
            <a:spLocks noChangeArrowheads="1"/>
          </p:cNvSpPr>
          <p:nvPr/>
        </p:nvSpPr>
        <p:spPr bwMode="auto">
          <a:xfrm>
            <a:off x="2590800" y="457200"/>
            <a:ext cx="3352800" cy="366713"/>
          </a:xfrm>
          <a:prstGeom prst="rect">
            <a:avLst/>
          </a:prstGeom>
          <a:noFill/>
          <a:ln w="9525">
            <a:noFill/>
            <a:miter lim="800000"/>
            <a:headEnd/>
            <a:tailEnd/>
          </a:ln>
          <a:effectLst/>
        </p:spPr>
        <p:txBody>
          <a:bodyPr>
            <a:spAutoFit/>
          </a:bodyPr>
          <a:lstStyle/>
          <a:p>
            <a:r>
              <a:rPr lang="en-US">
                <a:latin typeface="Arial" charset="0"/>
                <a:hlinkClick r:id="rId23"/>
              </a:rPr>
              <a:t>.</a:t>
            </a:r>
            <a:r>
              <a:rPr lang="vi-VN">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p:cTn id="7" dur="500" fill="hold"/>
                                        <p:tgtEl>
                                          <p:spTgt spid="56322"/>
                                        </p:tgtEl>
                                        <p:attrNameLst>
                                          <p:attrName>ppt_w</p:attrName>
                                        </p:attrNameLst>
                                      </p:cBhvr>
                                      <p:tavLst>
                                        <p:tav tm="0">
                                          <p:val>
                                            <p:fltVal val="0"/>
                                          </p:val>
                                        </p:tav>
                                        <p:tav tm="100000">
                                          <p:val>
                                            <p:strVal val="#ppt_w"/>
                                          </p:val>
                                        </p:tav>
                                      </p:tavLst>
                                    </p:anim>
                                    <p:anim calcmode="lin" valueType="num">
                                      <p:cBhvr>
                                        <p:cTn id="8" dur="500" fill="hold"/>
                                        <p:tgtEl>
                                          <p:spTgt spid="5632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56327"/>
                                        </p:tgtEl>
                                        <p:attrNameLst>
                                          <p:attrName>style.visibility</p:attrName>
                                        </p:attrNameLst>
                                      </p:cBhvr>
                                      <p:to>
                                        <p:strVal val="visible"/>
                                      </p:to>
                                    </p:set>
                                    <p:animEffect transition="in" filter="diamond(in)">
                                      <p:cBhvr>
                                        <p:cTn id="13" dur="2000"/>
                                        <p:tgtEl>
                                          <p:spTgt spid="5632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0" presetClass="entr" presetSubtype="0" fill="hold" grpId="0" nodeType="clickEffect">
                                  <p:stCondLst>
                                    <p:cond delay="0"/>
                                  </p:stCondLst>
                                  <p:childTnLst>
                                    <p:set>
                                      <p:cBhvr>
                                        <p:cTn id="17" dur="1" fill="hold">
                                          <p:stCondLst>
                                            <p:cond delay="0"/>
                                          </p:stCondLst>
                                        </p:cTn>
                                        <p:tgtEl>
                                          <p:spTgt spid="56328"/>
                                        </p:tgtEl>
                                        <p:attrNameLst>
                                          <p:attrName>style.visibility</p:attrName>
                                        </p:attrNameLst>
                                      </p:cBhvr>
                                      <p:to>
                                        <p:strVal val="visible"/>
                                      </p:to>
                                    </p:set>
                                    <p:animEffect transition="in" filter="fade">
                                      <p:cBhvr>
                                        <p:cTn id="18" dur="800" decel="100000"/>
                                        <p:tgtEl>
                                          <p:spTgt spid="56328"/>
                                        </p:tgtEl>
                                      </p:cBhvr>
                                    </p:animEffect>
                                    <p:anim calcmode="lin" valueType="num">
                                      <p:cBhvr>
                                        <p:cTn id="19" dur="800" decel="100000" fill="hold"/>
                                        <p:tgtEl>
                                          <p:spTgt spid="56328"/>
                                        </p:tgtEl>
                                        <p:attrNameLst>
                                          <p:attrName>style.rotation</p:attrName>
                                        </p:attrNameLst>
                                      </p:cBhvr>
                                      <p:tavLst>
                                        <p:tav tm="0">
                                          <p:val>
                                            <p:fltVal val="-90"/>
                                          </p:val>
                                        </p:tav>
                                        <p:tav tm="100000">
                                          <p:val>
                                            <p:fltVal val="0"/>
                                          </p:val>
                                        </p:tav>
                                      </p:tavLst>
                                    </p:anim>
                                    <p:anim calcmode="lin" valueType="num">
                                      <p:cBhvr>
                                        <p:cTn id="20" dur="800" decel="100000" fill="hold"/>
                                        <p:tgtEl>
                                          <p:spTgt spid="56328"/>
                                        </p:tgtEl>
                                        <p:attrNameLst>
                                          <p:attrName>ppt_x</p:attrName>
                                        </p:attrNameLst>
                                      </p:cBhvr>
                                      <p:tavLst>
                                        <p:tav tm="0">
                                          <p:val>
                                            <p:strVal val="#ppt_x+0.4"/>
                                          </p:val>
                                        </p:tav>
                                        <p:tav tm="100000">
                                          <p:val>
                                            <p:strVal val="#ppt_x-0.05"/>
                                          </p:val>
                                        </p:tav>
                                      </p:tavLst>
                                    </p:anim>
                                    <p:anim calcmode="lin" valueType="num">
                                      <p:cBhvr>
                                        <p:cTn id="21" dur="800" decel="100000" fill="hold"/>
                                        <p:tgtEl>
                                          <p:spTgt spid="56328"/>
                                        </p:tgtEl>
                                        <p:attrNameLst>
                                          <p:attrName>ppt_y</p:attrName>
                                        </p:attrNameLst>
                                      </p:cBhvr>
                                      <p:tavLst>
                                        <p:tav tm="0">
                                          <p:val>
                                            <p:strVal val="#ppt_y-0.4"/>
                                          </p:val>
                                        </p:tav>
                                        <p:tav tm="100000">
                                          <p:val>
                                            <p:strVal val="#ppt_y+0.1"/>
                                          </p:val>
                                        </p:tav>
                                      </p:tavLst>
                                    </p:anim>
                                    <p:anim calcmode="lin" valueType="num">
                                      <p:cBhvr>
                                        <p:cTn id="22" dur="200" accel="100000" fill="hold">
                                          <p:stCondLst>
                                            <p:cond delay="800"/>
                                          </p:stCondLst>
                                        </p:cTn>
                                        <p:tgtEl>
                                          <p:spTgt spid="56328"/>
                                        </p:tgtEl>
                                        <p:attrNameLst>
                                          <p:attrName>ppt_x</p:attrName>
                                        </p:attrNameLst>
                                      </p:cBhvr>
                                      <p:tavLst>
                                        <p:tav tm="0">
                                          <p:val>
                                            <p:strVal val="#ppt_x-0.05"/>
                                          </p:val>
                                        </p:tav>
                                        <p:tav tm="100000">
                                          <p:val>
                                            <p:strVal val="#ppt_x"/>
                                          </p:val>
                                        </p:tav>
                                      </p:tavLst>
                                    </p:anim>
                                    <p:anim calcmode="lin" valueType="num">
                                      <p:cBhvr>
                                        <p:cTn id="23" dur="200" accel="100000" fill="hold">
                                          <p:stCondLst>
                                            <p:cond delay="800"/>
                                          </p:stCondLst>
                                        </p:cTn>
                                        <p:tgtEl>
                                          <p:spTgt spid="56328"/>
                                        </p:tgtEl>
                                        <p:attrNameLst>
                                          <p:attrName>ppt_y</p:attrName>
                                        </p:attrNameLst>
                                      </p:cBhvr>
                                      <p:tavLst>
                                        <p:tav tm="0">
                                          <p:val>
                                            <p:strVal val="#ppt_y+0.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56329"/>
                                        </p:tgtEl>
                                        <p:attrNameLst>
                                          <p:attrName>style.visibility</p:attrName>
                                        </p:attrNameLst>
                                      </p:cBhvr>
                                      <p:to>
                                        <p:strVal val="visible"/>
                                      </p:to>
                                    </p:set>
                                    <p:animEffect transition="in" filter="checkerboard(across)">
                                      <p:cBhvr>
                                        <p:cTn id="28" dur="500"/>
                                        <p:tgtEl>
                                          <p:spTgt spid="56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9" grpId="0" animBg="1"/>
      <p:bldP spid="56328" grpId="0" animBg="1"/>
      <p:bldP spid="56327" grpId="0" animBg="1"/>
      <p:bldP spid="563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366713" y="73025"/>
            <a:ext cx="8777287" cy="1384300"/>
          </a:xfrm>
          <a:prstGeom prst="rect">
            <a:avLst/>
          </a:prstGeom>
          <a:noFill/>
          <a:ln w="9525">
            <a:noFill/>
            <a:miter lim="800000"/>
            <a:headEnd/>
            <a:tailEnd/>
          </a:ln>
          <a:effectLst/>
        </p:spPr>
        <p:txBody>
          <a:bodyPr>
            <a:spAutoFit/>
          </a:bodyPr>
          <a:lstStyle/>
          <a:p>
            <a:pPr>
              <a:spcBef>
                <a:spcPct val="50000"/>
              </a:spcBef>
            </a:pPr>
            <a:r>
              <a:rPr lang="en-US" sz="2800" b="1">
                <a:solidFill>
                  <a:srgbClr val="FFFF00"/>
                </a:solidFill>
                <a:latin typeface="Arial" charset="0"/>
              </a:rPr>
              <a:t>Bên cạnh những công trình kiến trúc cổ và cảnh sắc thiên nhiên tươi đẹp, tới Huế, khách du lịch còn được:</a:t>
            </a:r>
          </a:p>
        </p:txBody>
      </p:sp>
      <p:sp>
        <p:nvSpPr>
          <p:cNvPr id="68611" name="Text Box 3"/>
          <p:cNvSpPr txBox="1">
            <a:spLocks noChangeArrowheads="1"/>
          </p:cNvSpPr>
          <p:nvPr/>
        </p:nvSpPr>
        <p:spPr bwMode="auto">
          <a:xfrm>
            <a:off x="304800" y="1524000"/>
            <a:ext cx="2667000" cy="830263"/>
          </a:xfrm>
          <a:prstGeom prst="rect">
            <a:avLst/>
          </a:prstGeom>
          <a:noFill/>
          <a:ln w="9525">
            <a:noFill/>
            <a:miter lim="800000"/>
            <a:headEnd/>
            <a:tailEnd/>
          </a:ln>
          <a:effectLst/>
        </p:spPr>
        <p:txBody>
          <a:bodyPr>
            <a:spAutoFit/>
          </a:bodyPr>
          <a:lstStyle/>
          <a:p>
            <a:pPr>
              <a:spcBef>
                <a:spcPct val="50000"/>
              </a:spcBef>
            </a:pPr>
            <a:r>
              <a:rPr lang="en-US" sz="2400" b="1" i="1">
                <a:solidFill>
                  <a:srgbClr val="FFFF00"/>
                </a:solidFill>
                <a:latin typeface="Arial" charset="0"/>
              </a:rPr>
              <a:t>Đi thăm nhà vườn</a:t>
            </a:r>
          </a:p>
        </p:txBody>
      </p:sp>
      <p:sp>
        <p:nvSpPr>
          <p:cNvPr id="68612" name="Text Box 4"/>
          <p:cNvSpPr txBox="1">
            <a:spLocks noChangeArrowheads="1"/>
          </p:cNvSpPr>
          <p:nvPr/>
        </p:nvSpPr>
        <p:spPr bwMode="auto">
          <a:xfrm>
            <a:off x="2819400" y="4953000"/>
            <a:ext cx="2895600" cy="1938338"/>
          </a:xfrm>
          <a:prstGeom prst="rect">
            <a:avLst/>
          </a:prstGeom>
          <a:noFill/>
          <a:ln w="9525">
            <a:noFill/>
            <a:miter lim="800000"/>
            <a:headEnd/>
            <a:tailEnd/>
          </a:ln>
          <a:effectLst/>
        </p:spPr>
        <p:txBody>
          <a:bodyPr>
            <a:spAutoFit/>
          </a:bodyPr>
          <a:lstStyle/>
          <a:p>
            <a:pPr>
              <a:spcBef>
                <a:spcPct val="50000"/>
              </a:spcBef>
            </a:pPr>
            <a:r>
              <a:rPr lang="en-US" sz="2400" b="1" i="1">
                <a:solidFill>
                  <a:srgbClr val="FFFF00"/>
                </a:solidFill>
                <a:latin typeface="Arial" charset="0"/>
              </a:rPr>
              <a:t>Thưởng thức những món ăn đặc sản (các loại bánh, cơm hến, mè xửng,…)</a:t>
            </a:r>
          </a:p>
        </p:txBody>
      </p:sp>
      <p:sp>
        <p:nvSpPr>
          <p:cNvPr id="68613" name="Text Box 5"/>
          <p:cNvSpPr txBox="1">
            <a:spLocks noChangeArrowheads="1"/>
          </p:cNvSpPr>
          <p:nvPr/>
        </p:nvSpPr>
        <p:spPr bwMode="auto">
          <a:xfrm>
            <a:off x="6218238" y="2057400"/>
            <a:ext cx="2743200" cy="1570038"/>
          </a:xfrm>
          <a:prstGeom prst="rect">
            <a:avLst/>
          </a:prstGeom>
          <a:noFill/>
          <a:ln w="9525">
            <a:noFill/>
            <a:miter lim="800000"/>
            <a:headEnd/>
            <a:tailEnd/>
          </a:ln>
          <a:effectLst/>
        </p:spPr>
        <p:txBody>
          <a:bodyPr>
            <a:spAutoFit/>
          </a:bodyPr>
          <a:lstStyle/>
          <a:p>
            <a:pPr>
              <a:spcBef>
                <a:spcPct val="50000"/>
              </a:spcBef>
            </a:pPr>
            <a:r>
              <a:rPr lang="en-US" sz="2400" b="1" i="1">
                <a:solidFill>
                  <a:srgbClr val="FFFF00"/>
                </a:solidFill>
                <a:latin typeface="Arial" charset="0"/>
              </a:rPr>
              <a:t>Nghe ca Huế khi đi du thuyền, nghe nhạc cung đình</a:t>
            </a:r>
          </a:p>
        </p:txBody>
      </p:sp>
      <p:grpSp>
        <p:nvGrpSpPr>
          <p:cNvPr id="68614" name="Group 6"/>
          <p:cNvGrpSpPr>
            <a:grpSpLocks/>
          </p:cNvGrpSpPr>
          <p:nvPr/>
        </p:nvGrpSpPr>
        <p:grpSpPr bwMode="auto">
          <a:xfrm>
            <a:off x="381000" y="3124200"/>
            <a:ext cx="4953000" cy="3486150"/>
            <a:chOff x="240" y="1968"/>
            <a:chExt cx="3120" cy="2196"/>
          </a:xfrm>
        </p:grpSpPr>
        <p:pic>
          <p:nvPicPr>
            <p:cNvPr id="26633" name="Picture 7" descr="11-6-hue3[1]"/>
            <p:cNvPicPr>
              <a:picLocks noChangeAspect="1" noChangeArrowheads="1"/>
            </p:cNvPicPr>
            <p:nvPr/>
          </p:nvPicPr>
          <p:blipFill>
            <a:blip r:embed="rId2"/>
            <a:srcRect/>
            <a:stretch>
              <a:fillRect/>
            </a:stretch>
          </p:blipFill>
          <p:spPr bwMode="auto">
            <a:xfrm>
              <a:off x="1824" y="1968"/>
              <a:ext cx="1536" cy="1056"/>
            </a:xfrm>
            <a:prstGeom prst="rect">
              <a:avLst/>
            </a:prstGeom>
            <a:noFill/>
            <a:ln w="9525">
              <a:noFill/>
              <a:miter lim="800000"/>
              <a:headEnd/>
              <a:tailEnd/>
            </a:ln>
          </p:spPr>
        </p:pic>
        <p:pic>
          <p:nvPicPr>
            <p:cNvPr id="26634" name="Picture 8" descr="bild24[1]"/>
            <p:cNvPicPr>
              <a:picLocks noChangeAspect="1" noChangeArrowheads="1"/>
            </p:cNvPicPr>
            <p:nvPr/>
          </p:nvPicPr>
          <p:blipFill>
            <a:blip r:embed="rId3"/>
            <a:srcRect/>
            <a:stretch>
              <a:fillRect/>
            </a:stretch>
          </p:blipFill>
          <p:spPr bwMode="auto">
            <a:xfrm>
              <a:off x="240" y="1968"/>
              <a:ext cx="1488" cy="1056"/>
            </a:xfrm>
            <a:prstGeom prst="rect">
              <a:avLst/>
            </a:prstGeom>
            <a:noFill/>
            <a:ln w="9525">
              <a:noFill/>
              <a:miter lim="800000"/>
              <a:headEnd/>
              <a:tailEnd/>
            </a:ln>
          </p:spPr>
        </p:pic>
        <p:pic>
          <p:nvPicPr>
            <p:cNvPr id="26635" name="Picture 9" descr="BanhBotLoc[1]"/>
            <p:cNvPicPr>
              <a:picLocks noChangeAspect="1" noChangeArrowheads="1"/>
            </p:cNvPicPr>
            <p:nvPr/>
          </p:nvPicPr>
          <p:blipFill>
            <a:blip r:embed="rId4"/>
            <a:srcRect/>
            <a:stretch>
              <a:fillRect/>
            </a:stretch>
          </p:blipFill>
          <p:spPr bwMode="auto">
            <a:xfrm>
              <a:off x="240" y="3108"/>
              <a:ext cx="1488" cy="1056"/>
            </a:xfrm>
            <a:prstGeom prst="rect">
              <a:avLst/>
            </a:prstGeom>
            <a:noFill/>
            <a:ln w="9525">
              <a:noFill/>
              <a:miter lim="800000"/>
              <a:headEnd/>
              <a:tailEnd/>
            </a:ln>
          </p:spPr>
        </p:pic>
      </p:grpSp>
      <p:pic>
        <p:nvPicPr>
          <p:cNvPr id="68618" name="Picture 10" descr="http://www.huefestival.com/dulich/imagesnhavuon/ngocson2.jpg"/>
          <p:cNvPicPr>
            <a:picLocks noChangeAspect="1" noChangeArrowheads="1"/>
          </p:cNvPicPr>
          <p:nvPr/>
        </p:nvPicPr>
        <p:blipFill>
          <a:blip r:embed="rId5" r:link="rId6"/>
          <a:srcRect/>
          <a:stretch>
            <a:fillRect/>
          </a:stretch>
        </p:blipFill>
        <p:spPr bwMode="auto">
          <a:xfrm>
            <a:off x="3048000" y="1085850"/>
            <a:ext cx="2743200" cy="1809750"/>
          </a:xfrm>
          <a:prstGeom prst="rect">
            <a:avLst/>
          </a:prstGeom>
          <a:noFill/>
          <a:ln w="9525">
            <a:noFill/>
            <a:miter lim="800000"/>
            <a:headEnd/>
            <a:tailEnd/>
          </a:ln>
        </p:spPr>
      </p:pic>
      <p:pic>
        <p:nvPicPr>
          <p:cNvPr id="68619" name="Picture 11" descr="http://www.huefestival.com/vanhoa/vanhoa/cungdinhnhac.jpg"/>
          <p:cNvPicPr>
            <a:picLocks noChangeAspect="1" noChangeArrowheads="1"/>
          </p:cNvPicPr>
          <p:nvPr/>
        </p:nvPicPr>
        <p:blipFill>
          <a:blip r:embed="rId7" r:link="rId8"/>
          <a:srcRect/>
          <a:stretch>
            <a:fillRect/>
          </a:stretch>
        </p:blipFill>
        <p:spPr bwMode="auto">
          <a:xfrm>
            <a:off x="5943600" y="3352800"/>
            <a:ext cx="2971800" cy="2362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p:cTn id="7" dur="1000" fill="hold"/>
                                        <p:tgtEl>
                                          <p:spTgt spid="68610"/>
                                        </p:tgtEl>
                                        <p:attrNameLst>
                                          <p:attrName>ppt_w</p:attrName>
                                        </p:attrNameLst>
                                      </p:cBhvr>
                                      <p:tavLst>
                                        <p:tav tm="0">
                                          <p:val>
                                            <p:fltVal val="0"/>
                                          </p:val>
                                        </p:tav>
                                        <p:tav tm="100000">
                                          <p:val>
                                            <p:strVal val="#ppt_w"/>
                                          </p:val>
                                        </p:tav>
                                      </p:tavLst>
                                    </p:anim>
                                    <p:anim calcmode="lin" valueType="num">
                                      <p:cBhvr>
                                        <p:cTn id="8" dur="1000" fill="hold"/>
                                        <p:tgtEl>
                                          <p:spTgt spid="68610"/>
                                        </p:tgtEl>
                                        <p:attrNameLst>
                                          <p:attrName>ppt_h</p:attrName>
                                        </p:attrNameLst>
                                      </p:cBhvr>
                                      <p:tavLst>
                                        <p:tav tm="0">
                                          <p:val>
                                            <p:fltVal val="0"/>
                                          </p:val>
                                        </p:tav>
                                        <p:tav tm="100000">
                                          <p:val>
                                            <p:strVal val="#ppt_h"/>
                                          </p:val>
                                        </p:tav>
                                      </p:tavLst>
                                    </p:anim>
                                    <p:anim calcmode="lin" valueType="num">
                                      <p:cBhvr>
                                        <p:cTn id="9" dur="1000" fill="hold"/>
                                        <p:tgtEl>
                                          <p:spTgt spid="6861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86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68611"/>
                                        </p:tgtEl>
                                        <p:attrNameLst>
                                          <p:attrName>style.visibility</p:attrName>
                                        </p:attrNameLst>
                                      </p:cBhvr>
                                      <p:to>
                                        <p:strVal val="visible"/>
                                      </p:to>
                                    </p:set>
                                    <p:anim calcmode="lin" valueType="num">
                                      <p:cBhvr additive="base">
                                        <p:cTn id="15" dur="500" fill="hold"/>
                                        <p:tgtEl>
                                          <p:spTgt spid="68611"/>
                                        </p:tgtEl>
                                        <p:attrNameLst>
                                          <p:attrName>ppt_x</p:attrName>
                                        </p:attrNameLst>
                                      </p:cBhvr>
                                      <p:tavLst>
                                        <p:tav tm="0">
                                          <p:val>
                                            <p:strVal val="0-#ppt_w/2"/>
                                          </p:val>
                                        </p:tav>
                                        <p:tav tm="100000">
                                          <p:val>
                                            <p:strVal val="#ppt_x"/>
                                          </p:val>
                                        </p:tav>
                                      </p:tavLst>
                                    </p:anim>
                                    <p:anim calcmode="lin" valueType="num">
                                      <p:cBhvr additive="base">
                                        <p:cTn id="16" dur="500" fill="hold"/>
                                        <p:tgtEl>
                                          <p:spTgt spid="68611"/>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68618"/>
                                        </p:tgtEl>
                                        <p:attrNameLst>
                                          <p:attrName>style.visibility</p:attrName>
                                        </p:attrNameLst>
                                      </p:cBhvr>
                                      <p:to>
                                        <p:strVal val="visible"/>
                                      </p:to>
                                    </p:set>
                                    <p:animEffect transition="in" filter="dissolve">
                                      <p:cBhvr>
                                        <p:cTn id="21" dur="500"/>
                                        <p:tgtEl>
                                          <p:spTgt spid="6861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68612"/>
                                        </p:tgtEl>
                                        <p:attrNameLst>
                                          <p:attrName>style.visibility</p:attrName>
                                        </p:attrNameLst>
                                      </p:cBhvr>
                                      <p:to>
                                        <p:strVal val="visible"/>
                                      </p:to>
                                    </p:set>
                                    <p:anim calcmode="lin" valueType="num">
                                      <p:cBhvr additive="base">
                                        <p:cTn id="26" dur="500" fill="hold"/>
                                        <p:tgtEl>
                                          <p:spTgt spid="68612"/>
                                        </p:tgtEl>
                                        <p:attrNameLst>
                                          <p:attrName>ppt_x</p:attrName>
                                        </p:attrNameLst>
                                      </p:cBhvr>
                                      <p:tavLst>
                                        <p:tav tm="0">
                                          <p:val>
                                            <p:strVal val="#ppt_x"/>
                                          </p:val>
                                        </p:tav>
                                        <p:tav tm="100000">
                                          <p:val>
                                            <p:strVal val="#ppt_x"/>
                                          </p:val>
                                        </p:tav>
                                      </p:tavLst>
                                    </p:anim>
                                    <p:anim calcmode="lin" valueType="num">
                                      <p:cBhvr additive="base">
                                        <p:cTn id="27" dur="500" fill="hold"/>
                                        <p:tgtEl>
                                          <p:spTgt spid="68612"/>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68614"/>
                                        </p:tgtEl>
                                        <p:attrNameLst>
                                          <p:attrName>style.visibility</p:attrName>
                                        </p:attrNameLst>
                                      </p:cBhvr>
                                      <p:to>
                                        <p:strVal val="visible"/>
                                      </p:to>
                                    </p:set>
                                    <p:animEffect transition="in" filter="dissolve">
                                      <p:cBhvr>
                                        <p:cTn id="32" dur="500"/>
                                        <p:tgtEl>
                                          <p:spTgt spid="6861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68613"/>
                                        </p:tgtEl>
                                        <p:attrNameLst>
                                          <p:attrName>style.visibility</p:attrName>
                                        </p:attrNameLst>
                                      </p:cBhvr>
                                      <p:to>
                                        <p:strVal val="visible"/>
                                      </p:to>
                                    </p:set>
                                    <p:anim calcmode="lin" valueType="num">
                                      <p:cBhvr additive="base">
                                        <p:cTn id="37" dur="500" fill="hold"/>
                                        <p:tgtEl>
                                          <p:spTgt spid="68613"/>
                                        </p:tgtEl>
                                        <p:attrNameLst>
                                          <p:attrName>ppt_x</p:attrName>
                                        </p:attrNameLst>
                                      </p:cBhvr>
                                      <p:tavLst>
                                        <p:tav tm="0">
                                          <p:val>
                                            <p:strVal val="1+#ppt_w/2"/>
                                          </p:val>
                                        </p:tav>
                                        <p:tav tm="100000">
                                          <p:val>
                                            <p:strVal val="#ppt_x"/>
                                          </p:val>
                                        </p:tav>
                                      </p:tavLst>
                                    </p:anim>
                                    <p:anim calcmode="lin" valueType="num">
                                      <p:cBhvr additive="base">
                                        <p:cTn id="38" dur="500" fill="hold"/>
                                        <p:tgtEl>
                                          <p:spTgt spid="6861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68619"/>
                                        </p:tgtEl>
                                        <p:attrNameLst>
                                          <p:attrName>style.visibility</p:attrName>
                                        </p:attrNameLst>
                                      </p:cBhvr>
                                      <p:to>
                                        <p:strVal val="visible"/>
                                      </p:to>
                                    </p:set>
                                    <p:animEffect transition="in" filter="dissolve">
                                      <p:cBhvr>
                                        <p:cTn id="43" dur="500"/>
                                        <p:tgtEl>
                                          <p:spTgt spid="68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P spid="68611" grpId="0" autoUpdateAnimBg="0"/>
      <p:bldP spid="68612" grpId="0" autoUpdateAnimBg="0"/>
      <p:bldP spid="68613"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1" name="AutoShape 5"/>
          <p:cNvSpPr>
            <a:spLocks noChangeArrowheads="1"/>
          </p:cNvSpPr>
          <p:nvPr/>
        </p:nvSpPr>
        <p:spPr bwMode="auto">
          <a:xfrm>
            <a:off x="533400" y="228600"/>
            <a:ext cx="8610600" cy="2133600"/>
          </a:xfrm>
          <a:prstGeom prst="cloudCallout">
            <a:avLst>
              <a:gd name="adj1" fmla="val -45778"/>
              <a:gd name="adj2" fmla="val 96505"/>
            </a:avLst>
          </a:prstGeom>
          <a:solidFill>
            <a:srgbClr val="FFCCFF"/>
          </a:solidFill>
          <a:ln w="9525">
            <a:solidFill>
              <a:schemeClr val="tx1"/>
            </a:solidFill>
            <a:round/>
            <a:headEnd/>
            <a:tailEnd/>
          </a:ln>
          <a:effectLst/>
        </p:spPr>
        <p:txBody>
          <a:bodyPr wrap="none" anchor="ctr"/>
          <a:lstStyle/>
          <a:p>
            <a:pPr marL="342900" indent="-342900" algn="ctr" eaLnBrk="0" hangingPunct="0"/>
            <a:r>
              <a:rPr lang="en-US" sz="2400" b="1">
                <a:solidFill>
                  <a:srgbClr val="003300"/>
                </a:solidFill>
                <a:latin typeface="Arial" charset="0"/>
              </a:rPr>
              <a:t>1.Huế được xây dựng từ khi nào?</a:t>
            </a:r>
          </a:p>
          <a:p>
            <a:pPr marL="342900" indent="-342900" algn="ctr" eaLnBrk="0" hangingPunct="0"/>
            <a:r>
              <a:rPr lang="en-US" sz="2400" b="1">
                <a:solidFill>
                  <a:srgbClr val="003300"/>
                </a:solidFill>
                <a:latin typeface="Arial" charset="0"/>
              </a:rPr>
              <a:t>2. Lăng tẩm, cung điện ở Huế thuộc triều đại vua nào?</a:t>
            </a:r>
          </a:p>
        </p:txBody>
      </p:sp>
      <p:sp>
        <p:nvSpPr>
          <p:cNvPr id="60422" name="Rectangle 6"/>
          <p:cNvSpPr>
            <a:spLocks noChangeArrowheads="1"/>
          </p:cNvSpPr>
          <p:nvPr/>
        </p:nvSpPr>
        <p:spPr bwMode="auto">
          <a:xfrm>
            <a:off x="457200" y="3429000"/>
            <a:ext cx="8382000" cy="2438400"/>
          </a:xfrm>
          <a:prstGeom prst="rect">
            <a:avLst/>
          </a:prstGeom>
          <a:solidFill>
            <a:schemeClr val="tx1"/>
          </a:solidFill>
          <a:ln w="9525">
            <a:solidFill>
              <a:schemeClr val="tx1"/>
            </a:solidFill>
            <a:miter lim="800000"/>
            <a:headEnd/>
            <a:tailEnd/>
          </a:ln>
          <a:effectLst/>
        </p:spPr>
        <p:txBody>
          <a:bodyPr wrap="none" anchor="ctr"/>
          <a:lstStyle/>
          <a:p>
            <a:pPr algn="ctr"/>
            <a:r>
              <a:rPr lang="en-US" sz="2200" b="1">
                <a:solidFill>
                  <a:srgbClr val="FF0066"/>
                </a:solidFill>
                <a:latin typeface="Arial" charset="0"/>
              </a:rPr>
              <a:t>Hu</a:t>
            </a:r>
            <a:r>
              <a:rPr lang="vi-VN" sz="2200" b="1">
                <a:solidFill>
                  <a:srgbClr val="FF0066"/>
                </a:solidFill>
                <a:latin typeface="Arial" charset="0"/>
              </a:rPr>
              <a:t>ế</a:t>
            </a:r>
            <a:r>
              <a:rPr lang="en-US" sz="2200" b="1">
                <a:solidFill>
                  <a:srgbClr val="FF0066"/>
                </a:solidFill>
                <a:latin typeface="Arial" charset="0"/>
              </a:rPr>
              <a:t> </a:t>
            </a:r>
            <a:r>
              <a:rPr lang="vi-VN" sz="2200" b="1">
                <a:solidFill>
                  <a:srgbClr val="FF0066"/>
                </a:solidFill>
                <a:latin typeface="Arial" charset="0"/>
              </a:rPr>
              <a:t>đượ</a:t>
            </a:r>
            <a:r>
              <a:rPr lang="en-US" sz="2200" b="1">
                <a:solidFill>
                  <a:srgbClr val="FF0066"/>
                </a:solidFill>
                <a:latin typeface="Arial" charset="0"/>
              </a:rPr>
              <a:t>c x</a:t>
            </a:r>
            <a:r>
              <a:rPr lang="vi-VN" sz="2200" b="1">
                <a:solidFill>
                  <a:srgbClr val="FF0066"/>
                </a:solidFill>
                <a:latin typeface="Arial" charset="0"/>
              </a:rPr>
              <a:t>â</a:t>
            </a:r>
            <a:r>
              <a:rPr lang="en-US" sz="2200" b="1">
                <a:solidFill>
                  <a:srgbClr val="FF0066"/>
                </a:solidFill>
                <a:latin typeface="Arial" charset="0"/>
              </a:rPr>
              <a:t>y d</a:t>
            </a:r>
            <a:r>
              <a:rPr lang="vi-VN" sz="2200" b="1">
                <a:solidFill>
                  <a:srgbClr val="FF0066"/>
                </a:solidFill>
                <a:latin typeface="Arial" charset="0"/>
              </a:rPr>
              <a:t>ựng</a:t>
            </a:r>
            <a:r>
              <a:rPr lang="en-US" sz="2200" b="1">
                <a:solidFill>
                  <a:srgbClr val="FF0066"/>
                </a:solidFill>
                <a:latin typeface="Arial" charset="0"/>
              </a:rPr>
              <a:t> c</a:t>
            </a:r>
            <a:r>
              <a:rPr lang="vi-VN" sz="2200" b="1">
                <a:solidFill>
                  <a:srgbClr val="FF0066"/>
                </a:solidFill>
                <a:latin typeface="Arial" charset="0"/>
              </a:rPr>
              <a:t>ách</a:t>
            </a:r>
            <a:r>
              <a:rPr lang="en-US" sz="2200" b="1">
                <a:solidFill>
                  <a:srgbClr val="FF0066"/>
                </a:solidFill>
                <a:latin typeface="Arial" charset="0"/>
              </a:rPr>
              <a:t> </a:t>
            </a:r>
            <a:r>
              <a:rPr lang="vi-VN" sz="2200" b="1">
                <a:solidFill>
                  <a:srgbClr val="FF0066"/>
                </a:solidFill>
                <a:latin typeface="Arial" charset="0"/>
              </a:rPr>
              <a:t>đâ</a:t>
            </a:r>
            <a:r>
              <a:rPr lang="en-US" sz="2200" b="1">
                <a:solidFill>
                  <a:srgbClr val="FF0066"/>
                </a:solidFill>
                <a:latin typeface="Arial" charset="0"/>
              </a:rPr>
              <a:t>y tr</a:t>
            </a:r>
            <a:r>
              <a:rPr lang="vi-VN" sz="2200" b="1">
                <a:solidFill>
                  <a:srgbClr val="FF0066"/>
                </a:solidFill>
                <a:latin typeface="Arial" charset="0"/>
              </a:rPr>
              <a:t>ê</a:t>
            </a:r>
            <a:r>
              <a:rPr lang="en-US" sz="2200" b="1">
                <a:solidFill>
                  <a:srgbClr val="FF0066"/>
                </a:solidFill>
                <a:latin typeface="Arial" charset="0"/>
              </a:rPr>
              <a:t>n 400 n</a:t>
            </a:r>
            <a:r>
              <a:rPr lang="vi-VN" sz="2200" b="1">
                <a:solidFill>
                  <a:srgbClr val="FF0066"/>
                </a:solidFill>
                <a:latin typeface="Arial" charset="0"/>
              </a:rPr>
              <a:t>ă</a:t>
            </a:r>
            <a:r>
              <a:rPr lang="en-US" sz="2200" b="1">
                <a:solidFill>
                  <a:srgbClr val="FF0066"/>
                </a:solidFill>
                <a:latin typeface="Arial" charset="0"/>
              </a:rPr>
              <a:t>m </a:t>
            </a:r>
          </a:p>
          <a:p>
            <a:pPr algn="ctr"/>
            <a:r>
              <a:rPr lang="en-US" sz="2200" b="1">
                <a:solidFill>
                  <a:srgbClr val="FF0066"/>
                </a:solidFill>
                <a:latin typeface="Arial" charset="0"/>
              </a:rPr>
              <a:t>v</a:t>
            </a:r>
            <a:r>
              <a:rPr lang="vi-VN" sz="2200" b="1">
                <a:solidFill>
                  <a:srgbClr val="FF0066"/>
                </a:solidFill>
                <a:latin typeface="Arial" charset="0"/>
              </a:rPr>
              <a:t>à</a:t>
            </a:r>
            <a:r>
              <a:rPr lang="en-US" sz="2200" b="1">
                <a:solidFill>
                  <a:srgbClr val="FF0066"/>
                </a:solidFill>
                <a:latin typeface="Arial" charset="0"/>
              </a:rPr>
              <a:t>  t</a:t>
            </a:r>
            <a:r>
              <a:rPr lang="vi-VN" sz="2200" b="1">
                <a:solidFill>
                  <a:srgbClr val="FF0066"/>
                </a:solidFill>
                <a:latin typeface="Arial" charset="0"/>
              </a:rPr>
              <a:t>ừng</a:t>
            </a:r>
            <a:r>
              <a:rPr lang="en-US" sz="2200" b="1">
                <a:solidFill>
                  <a:srgbClr val="FF0066"/>
                </a:solidFill>
                <a:latin typeface="Arial" charset="0"/>
              </a:rPr>
              <a:t> l</a:t>
            </a:r>
            <a:r>
              <a:rPr lang="vi-VN" sz="2200" b="1">
                <a:solidFill>
                  <a:srgbClr val="FF0066"/>
                </a:solidFill>
                <a:latin typeface="Arial" charset="0"/>
              </a:rPr>
              <a:t>à</a:t>
            </a:r>
            <a:r>
              <a:rPr lang="en-US" sz="2200" b="1">
                <a:solidFill>
                  <a:srgbClr val="FF0066"/>
                </a:solidFill>
                <a:latin typeface="Arial" charset="0"/>
              </a:rPr>
              <a:t> kinh </a:t>
            </a:r>
            <a:r>
              <a:rPr lang="vi-VN" sz="2200" b="1">
                <a:solidFill>
                  <a:srgbClr val="FF0066"/>
                </a:solidFill>
                <a:latin typeface="Arial" charset="0"/>
              </a:rPr>
              <a:t>đô</a:t>
            </a:r>
            <a:r>
              <a:rPr lang="en-US" sz="2200" b="1">
                <a:solidFill>
                  <a:srgbClr val="FF0066"/>
                </a:solidFill>
                <a:latin typeface="Arial" charset="0"/>
              </a:rPr>
              <a:t> c</a:t>
            </a:r>
            <a:r>
              <a:rPr lang="vi-VN" sz="2200" b="1">
                <a:solidFill>
                  <a:srgbClr val="FF0066"/>
                </a:solidFill>
                <a:latin typeface="Arial" charset="0"/>
              </a:rPr>
              <a:t>ủa</a:t>
            </a:r>
            <a:r>
              <a:rPr lang="en-US" sz="2200" b="1">
                <a:solidFill>
                  <a:srgbClr val="FF0066"/>
                </a:solidFill>
                <a:latin typeface="Arial" charset="0"/>
              </a:rPr>
              <a:t> n</a:t>
            </a:r>
            <a:r>
              <a:rPr lang="vi-VN" sz="2200" b="1">
                <a:solidFill>
                  <a:srgbClr val="FF0066"/>
                </a:solidFill>
                <a:latin typeface="Arial" charset="0"/>
              </a:rPr>
              <a:t>ước</a:t>
            </a:r>
            <a:r>
              <a:rPr lang="en-US" sz="2200" b="1">
                <a:solidFill>
                  <a:srgbClr val="FF0066"/>
                </a:solidFill>
                <a:latin typeface="Arial" charset="0"/>
              </a:rPr>
              <a:t> ta c</a:t>
            </a:r>
            <a:r>
              <a:rPr lang="vi-VN" sz="2200" b="1">
                <a:solidFill>
                  <a:srgbClr val="FF0066"/>
                </a:solidFill>
                <a:latin typeface="Arial" charset="0"/>
              </a:rPr>
              <a:t>ủa</a:t>
            </a:r>
            <a:r>
              <a:rPr lang="en-US" sz="2200" b="1">
                <a:solidFill>
                  <a:srgbClr val="FF0066"/>
                </a:solidFill>
                <a:latin typeface="Arial" charset="0"/>
              </a:rPr>
              <a:t> c</a:t>
            </a:r>
            <a:r>
              <a:rPr lang="vi-VN" sz="2200" b="1">
                <a:solidFill>
                  <a:srgbClr val="FF0066"/>
                </a:solidFill>
                <a:latin typeface="Arial" charset="0"/>
              </a:rPr>
              <a:t>ác</a:t>
            </a:r>
            <a:r>
              <a:rPr lang="en-US" sz="2200" b="1">
                <a:solidFill>
                  <a:srgbClr val="FF0066"/>
                </a:solidFill>
                <a:latin typeface="Arial" charset="0"/>
              </a:rPr>
              <a:t> tri</a:t>
            </a:r>
            <a:r>
              <a:rPr lang="vi-VN" sz="2200" b="1">
                <a:solidFill>
                  <a:srgbClr val="FF0066"/>
                </a:solidFill>
                <a:latin typeface="Arial" charset="0"/>
              </a:rPr>
              <a:t>ều</a:t>
            </a:r>
            <a:r>
              <a:rPr lang="en-US" sz="2200" b="1">
                <a:solidFill>
                  <a:srgbClr val="FF0066"/>
                </a:solidFill>
                <a:latin typeface="Arial" charset="0"/>
              </a:rPr>
              <a:t> </a:t>
            </a:r>
            <a:r>
              <a:rPr lang="vi-VN" sz="2200" b="1">
                <a:solidFill>
                  <a:srgbClr val="FF0066"/>
                </a:solidFill>
                <a:latin typeface="Arial" charset="0"/>
              </a:rPr>
              <a:t>đại</a:t>
            </a:r>
            <a:r>
              <a:rPr lang="en-US" sz="2200" b="1">
                <a:solidFill>
                  <a:srgbClr val="FF0066"/>
                </a:solidFill>
                <a:latin typeface="Arial" charset="0"/>
              </a:rPr>
              <a:t> nh</a:t>
            </a:r>
            <a:r>
              <a:rPr lang="vi-VN" sz="2200" b="1">
                <a:solidFill>
                  <a:srgbClr val="FF0066"/>
                </a:solidFill>
                <a:latin typeface="Arial" charset="0"/>
              </a:rPr>
              <a:t>à</a:t>
            </a:r>
            <a:r>
              <a:rPr lang="en-US" sz="2200" b="1">
                <a:solidFill>
                  <a:srgbClr val="FF0066"/>
                </a:solidFill>
                <a:latin typeface="Arial" charset="0"/>
              </a:rPr>
              <a:t> Nguy</a:t>
            </a:r>
            <a:r>
              <a:rPr lang="vi-VN" sz="2200" b="1">
                <a:solidFill>
                  <a:srgbClr val="FF0066"/>
                </a:solidFill>
                <a:latin typeface="Arial" charset="0"/>
              </a:rPr>
              <a:t>ễn</a:t>
            </a:r>
            <a:endParaRPr lang="en-US" sz="2200" b="1">
              <a:solidFill>
                <a:srgbClr val="FF0066"/>
              </a:solidFill>
              <a:latin typeface="Arial" charset="0"/>
            </a:endParaRPr>
          </a:p>
          <a:p>
            <a:pPr algn="ctr"/>
            <a:endParaRPr lang="en-US" sz="2200">
              <a:latin typeface="Arial" charset="0"/>
            </a:endParaRPr>
          </a:p>
          <a:p>
            <a:pPr algn="ctr"/>
            <a:r>
              <a:rPr lang="en-US" sz="2200" b="1">
                <a:solidFill>
                  <a:srgbClr val="0000FF"/>
                </a:solidFill>
                <a:latin typeface="Arial" charset="0"/>
              </a:rPr>
              <a:t>Hu</a:t>
            </a:r>
            <a:r>
              <a:rPr lang="vi-VN" sz="2200" b="1">
                <a:solidFill>
                  <a:srgbClr val="0000FF"/>
                </a:solidFill>
                <a:latin typeface="Arial" charset="0"/>
              </a:rPr>
              <a:t>ế</a:t>
            </a:r>
            <a:r>
              <a:rPr lang="en-US" sz="2200" b="1">
                <a:solidFill>
                  <a:srgbClr val="0000FF"/>
                </a:solidFill>
                <a:latin typeface="Arial" charset="0"/>
              </a:rPr>
              <a:t> c</a:t>
            </a:r>
            <a:r>
              <a:rPr lang="vi-VN" sz="2200" b="1">
                <a:solidFill>
                  <a:srgbClr val="0000FF"/>
                </a:solidFill>
                <a:latin typeface="Arial" charset="0"/>
              </a:rPr>
              <a:t>ó</a:t>
            </a:r>
            <a:r>
              <a:rPr lang="en-US" sz="2200" b="1">
                <a:solidFill>
                  <a:srgbClr val="0000FF"/>
                </a:solidFill>
                <a:latin typeface="Arial" charset="0"/>
              </a:rPr>
              <a:t> nhi</a:t>
            </a:r>
            <a:r>
              <a:rPr lang="vi-VN" sz="2200" b="1">
                <a:solidFill>
                  <a:srgbClr val="0000FF"/>
                </a:solidFill>
                <a:latin typeface="Arial" charset="0"/>
              </a:rPr>
              <a:t>ều</a:t>
            </a:r>
            <a:r>
              <a:rPr lang="en-US" sz="2200" b="1">
                <a:solidFill>
                  <a:srgbClr val="0000FF"/>
                </a:solidFill>
                <a:latin typeface="Arial" charset="0"/>
              </a:rPr>
              <a:t> danh lam, th</a:t>
            </a:r>
            <a:r>
              <a:rPr lang="vi-VN" sz="2200" b="1">
                <a:solidFill>
                  <a:srgbClr val="0000FF"/>
                </a:solidFill>
                <a:latin typeface="Arial" charset="0"/>
              </a:rPr>
              <a:t>ắng</a:t>
            </a:r>
            <a:r>
              <a:rPr lang="en-US" sz="2200" b="1">
                <a:solidFill>
                  <a:srgbClr val="0000FF"/>
                </a:solidFill>
                <a:latin typeface="Arial" charset="0"/>
              </a:rPr>
              <a:t> c</a:t>
            </a:r>
            <a:r>
              <a:rPr lang="vi-VN" sz="2200" b="1">
                <a:solidFill>
                  <a:srgbClr val="0000FF"/>
                </a:solidFill>
                <a:latin typeface="Arial" charset="0"/>
              </a:rPr>
              <a:t>ảnh</a:t>
            </a:r>
            <a:r>
              <a:rPr lang="en-US" sz="2200" b="1">
                <a:solidFill>
                  <a:srgbClr val="0000FF"/>
                </a:solidFill>
                <a:latin typeface="Arial" charset="0"/>
              </a:rPr>
              <a:t> v</a:t>
            </a:r>
            <a:r>
              <a:rPr lang="vi-VN" sz="2200" b="1">
                <a:solidFill>
                  <a:srgbClr val="0000FF"/>
                </a:solidFill>
                <a:latin typeface="Arial" charset="0"/>
              </a:rPr>
              <a:t>à</a:t>
            </a:r>
            <a:r>
              <a:rPr lang="en-US" sz="2200" b="1">
                <a:solidFill>
                  <a:srgbClr val="0000FF"/>
                </a:solidFill>
                <a:latin typeface="Arial" charset="0"/>
              </a:rPr>
              <a:t> nhi</a:t>
            </a:r>
            <a:r>
              <a:rPr lang="vi-VN" sz="2200" b="1">
                <a:solidFill>
                  <a:srgbClr val="0000FF"/>
                </a:solidFill>
                <a:latin typeface="Arial" charset="0"/>
              </a:rPr>
              <a:t>ều</a:t>
            </a:r>
            <a:r>
              <a:rPr lang="en-US" sz="2200" b="1">
                <a:solidFill>
                  <a:srgbClr val="0000FF"/>
                </a:solidFill>
                <a:latin typeface="Arial" charset="0"/>
              </a:rPr>
              <a:t> c</a:t>
            </a:r>
            <a:r>
              <a:rPr lang="vi-VN" sz="2200" b="1">
                <a:solidFill>
                  <a:srgbClr val="0000FF"/>
                </a:solidFill>
                <a:latin typeface="Arial" charset="0"/>
              </a:rPr>
              <a:t>ô</a:t>
            </a:r>
            <a:r>
              <a:rPr lang="en-US" sz="2200" b="1">
                <a:solidFill>
                  <a:srgbClr val="0000FF"/>
                </a:solidFill>
                <a:latin typeface="Arial" charset="0"/>
              </a:rPr>
              <a:t>ng tr</a:t>
            </a:r>
            <a:r>
              <a:rPr lang="vi-VN" sz="2200" b="1">
                <a:solidFill>
                  <a:srgbClr val="0000FF"/>
                </a:solidFill>
                <a:latin typeface="Arial" charset="0"/>
              </a:rPr>
              <a:t>ình</a:t>
            </a:r>
            <a:r>
              <a:rPr lang="en-US" sz="2200" b="1">
                <a:solidFill>
                  <a:srgbClr val="0000FF"/>
                </a:solidFill>
                <a:latin typeface="Arial" charset="0"/>
              </a:rPr>
              <a:t> ki</a:t>
            </a:r>
            <a:r>
              <a:rPr lang="vi-VN" sz="2200" b="1">
                <a:solidFill>
                  <a:srgbClr val="0000FF"/>
                </a:solidFill>
                <a:latin typeface="Arial" charset="0"/>
              </a:rPr>
              <a:t>ến</a:t>
            </a:r>
            <a:r>
              <a:rPr lang="en-US" sz="2200" b="1">
                <a:solidFill>
                  <a:srgbClr val="0000FF"/>
                </a:solidFill>
                <a:latin typeface="Arial" charset="0"/>
              </a:rPr>
              <a:t> tr</a:t>
            </a:r>
            <a:r>
              <a:rPr lang="vi-VN" sz="2200" b="1">
                <a:solidFill>
                  <a:srgbClr val="0000FF"/>
                </a:solidFill>
                <a:latin typeface="Arial" charset="0"/>
              </a:rPr>
              <a:t>úc</a:t>
            </a:r>
            <a:r>
              <a:rPr lang="en-US" sz="2200" b="1">
                <a:solidFill>
                  <a:srgbClr val="0000FF"/>
                </a:solidFill>
                <a:latin typeface="Arial" charset="0"/>
              </a:rPr>
              <a:t> c</a:t>
            </a:r>
            <a:r>
              <a:rPr lang="vi-VN" sz="2200" b="1">
                <a:solidFill>
                  <a:srgbClr val="0000FF"/>
                </a:solidFill>
                <a:latin typeface="Arial" charset="0"/>
              </a:rPr>
              <a:t>ổ</a:t>
            </a:r>
            <a:r>
              <a:rPr lang="en-US" sz="2200" b="1">
                <a:solidFill>
                  <a:srgbClr val="0000FF"/>
                </a:solidFill>
                <a:latin typeface="Arial" charset="0"/>
              </a:rPr>
              <a:t> </a:t>
            </a:r>
          </a:p>
          <a:p>
            <a:pPr algn="ctr"/>
            <a:r>
              <a:rPr lang="en-US" sz="2200" b="1">
                <a:solidFill>
                  <a:srgbClr val="0000FF"/>
                </a:solidFill>
                <a:latin typeface="Arial" charset="0"/>
              </a:rPr>
              <a:t>c</a:t>
            </a:r>
            <a:r>
              <a:rPr lang="vi-VN" sz="2200" b="1">
                <a:solidFill>
                  <a:srgbClr val="0000FF"/>
                </a:solidFill>
                <a:latin typeface="Arial" charset="0"/>
              </a:rPr>
              <a:t>ó</a:t>
            </a:r>
            <a:r>
              <a:rPr lang="en-US" sz="2200" b="1">
                <a:solidFill>
                  <a:srgbClr val="0000FF"/>
                </a:solidFill>
                <a:latin typeface="Arial" charset="0"/>
              </a:rPr>
              <a:t> gi</a:t>
            </a:r>
            <a:r>
              <a:rPr lang="vi-VN" sz="2200" b="1">
                <a:solidFill>
                  <a:srgbClr val="0000FF"/>
                </a:solidFill>
                <a:latin typeface="Arial" charset="0"/>
              </a:rPr>
              <a:t>á</a:t>
            </a:r>
            <a:r>
              <a:rPr lang="en-US" sz="2200" b="1">
                <a:solidFill>
                  <a:srgbClr val="0000FF"/>
                </a:solidFill>
                <a:latin typeface="Arial" charset="0"/>
              </a:rPr>
              <a:t> tr</a:t>
            </a:r>
            <a:r>
              <a:rPr lang="vi-VN" sz="2200" b="1">
                <a:solidFill>
                  <a:srgbClr val="0000FF"/>
                </a:solidFill>
                <a:latin typeface="Arial" charset="0"/>
              </a:rPr>
              <a:t>ị</a:t>
            </a:r>
            <a:r>
              <a:rPr lang="en-US" sz="2200" b="1">
                <a:solidFill>
                  <a:srgbClr val="0000FF"/>
                </a:solidFill>
                <a:latin typeface="Arial" charset="0"/>
              </a:rPr>
              <a:t> ngh</a:t>
            </a:r>
            <a:r>
              <a:rPr lang="vi-VN" sz="2200" b="1">
                <a:solidFill>
                  <a:srgbClr val="0000FF"/>
                </a:solidFill>
                <a:latin typeface="Arial" charset="0"/>
              </a:rPr>
              <a:t>ệ</a:t>
            </a:r>
            <a:r>
              <a:rPr lang="en-US" sz="2200" b="1">
                <a:solidFill>
                  <a:srgbClr val="0000FF"/>
                </a:solidFill>
                <a:latin typeface="Arial" charset="0"/>
              </a:rPr>
              <a:t> thu</a:t>
            </a:r>
            <a:r>
              <a:rPr lang="vi-VN" sz="2200" b="1">
                <a:solidFill>
                  <a:srgbClr val="0000FF"/>
                </a:solidFill>
                <a:latin typeface="Arial" charset="0"/>
              </a:rPr>
              <a:t>ật</a:t>
            </a:r>
            <a:r>
              <a:rPr lang="en-US" sz="2200" b="1">
                <a:solidFill>
                  <a:srgbClr val="0000FF"/>
                </a:solidFill>
                <a:latin typeface="Arial" charset="0"/>
              </a:rPr>
              <a:t> cao n</a:t>
            </a:r>
            <a:r>
              <a:rPr lang="vi-VN" sz="2200" b="1">
                <a:solidFill>
                  <a:srgbClr val="0000FF"/>
                </a:solidFill>
                <a:latin typeface="Arial" charset="0"/>
              </a:rPr>
              <a:t>ê</a:t>
            </a:r>
            <a:r>
              <a:rPr lang="en-US" sz="2200" b="1">
                <a:solidFill>
                  <a:srgbClr val="0000FF"/>
                </a:solidFill>
                <a:latin typeface="Arial" charset="0"/>
              </a:rPr>
              <a:t>n l</a:t>
            </a:r>
            <a:r>
              <a:rPr lang="vi-VN" sz="2200" b="1">
                <a:solidFill>
                  <a:srgbClr val="0000FF"/>
                </a:solidFill>
                <a:latin typeface="Arial" charset="0"/>
              </a:rPr>
              <a:t>à</a:t>
            </a:r>
            <a:r>
              <a:rPr lang="en-US" sz="2200" b="1">
                <a:solidFill>
                  <a:srgbClr val="0000FF"/>
                </a:solidFill>
                <a:latin typeface="Arial" charset="0"/>
              </a:rPr>
              <a:t> m</a:t>
            </a:r>
            <a:r>
              <a:rPr lang="vi-VN" sz="2200" b="1">
                <a:solidFill>
                  <a:srgbClr val="0000FF"/>
                </a:solidFill>
                <a:latin typeface="Arial" charset="0"/>
              </a:rPr>
              <a:t>ột</a:t>
            </a:r>
            <a:r>
              <a:rPr lang="en-US" sz="2200" b="1">
                <a:solidFill>
                  <a:srgbClr val="0000FF"/>
                </a:solidFill>
                <a:latin typeface="Arial" charset="0"/>
              </a:rPr>
              <a:t> di s</a:t>
            </a:r>
            <a:r>
              <a:rPr lang="vi-VN" sz="2200" b="1">
                <a:solidFill>
                  <a:srgbClr val="0000FF"/>
                </a:solidFill>
                <a:latin typeface="Arial" charset="0"/>
              </a:rPr>
              <a:t>ản</a:t>
            </a:r>
            <a:r>
              <a:rPr lang="en-US" sz="2200" b="1">
                <a:solidFill>
                  <a:srgbClr val="0000FF"/>
                </a:solidFill>
                <a:latin typeface="Arial" charset="0"/>
              </a:rPr>
              <a:t> v</a:t>
            </a:r>
            <a:r>
              <a:rPr lang="vi-VN" sz="2200" b="1">
                <a:solidFill>
                  <a:srgbClr val="0000FF"/>
                </a:solidFill>
                <a:latin typeface="Arial" charset="0"/>
              </a:rPr>
              <a:t>ă</a:t>
            </a:r>
            <a:r>
              <a:rPr lang="en-US" sz="2200" b="1">
                <a:solidFill>
                  <a:srgbClr val="0000FF"/>
                </a:solidFill>
                <a:latin typeface="Arial" charset="0"/>
              </a:rPr>
              <a:t>n ho</a:t>
            </a:r>
            <a:r>
              <a:rPr lang="vi-VN" sz="2200" b="1">
                <a:solidFill>
                  <a:srgbClr val="0000FF"/>
                </a:solidFill>
                <a:latin typeface="Arial" charset="0"/>
              </a:rPr>
              <a:t>á</a:t>
            </a:r>
            <a:r>
              <a:rPr lang="en-US" sz="2200" b="1">
                <a:solidFill>
                  <a:srgbClr val="0000FF"/>
                </a:solidFill>
                <a:latin typeface="Arial" charset="0"/>
              </a:rPr>
              <a:t> c</a:t>
            </a:r>
            <a:r>
              <a:rPr lang="vi-VN" sz="2200" b="1">
                <a:solidFill>
                  <a:srgbClr val="0000FF"/>
                </a:solidFill>
                <a:latin typeface="Arial" charset="0"/>
              </a:rPr>
              <a:t>ủa</a:t>
            </a:r>
            <a:r>
              <a:rPr lang="en-US" sz="2200" b="1">
                <a:solidFill>
                  <a:srgbClr val="0000FF"/>
                </a:solidFill>
                <a:latin typeface="Arial" charset="0"/>
              </a:rPr>
              <a:t> nh</a:t>
            </a:r>
            <a:r>
              <a:rPr lang="vi-VN" sz="2200" b="1">
                <a:solidFill>
                  <a:srgbClr val="0000FF"/>
                </a:solidFill>
                <a:latin typeface="Arial" charset="0"/>
              </a:rPr>
              <a:t>â</a:t>
            </a:r>
            <a:r>
              <a:rPr lang="en-US" sz="2200" b="1">
                <a:solidFill>
                  <a:srgbClr val="0000FF"/>
                </a:solidFill>
                <a:latin typeface="Arial" charset="0"/>
              </a:rPr>
              <a:t>n lo</a:t>
            </a:r>
            <a:r>
              <a:rPr lang="vi-VN" sz="2200" b="1">
                <a:solidFill>
                  <a:srgbClr val="0000FF"/>
                </a:solidFill>
                <a:latin typeface="Arial" charset="0"/>
              </a:rPr>
              <a:t>ại</a:t>
            </a:r>
            <a:r>
              <a:rPr lang="en-US" sz="2200" b="1">
                <a:solidFill>
                  <a:srgbClr val="0000FF"/>
                </a:solidFill>
                <a:latin typeface="Arial" charset="0"/>
              </a:rPr>
              <a:t> . </a:t>
            </a:r>
          </a:p>
          <a:p>
            <a:pPr algn="ctr"/>
            <a:endParaRPr lang="en-US" sz="2200" b="1">
              <a:solidFill>
                <a:srgbClr val="0000FF"/>
              </a:solidFill>
              <a:latin typeface="Arial" charset="0"/>
            </a:endParaRPr>
          </a:p>
          <a:p>
            <a:pPr algn="ctr"/>
            <a:r>
              <a:rPr lang="en-US" sz="2200" b="1">
                <a:solidFill>
                  <a:srgbClr val="000000"/>
                </a:solidFill>
                <a:latin typeface="Arial" charset="0"/>
              </a:rPr>
              <a:t>Hu</a:t>
            </a:r>
            <a:r>
              <a:rPr lang="vi-VN" sz="2200" b="1">
                <a:solidFill>
                  <a:srgbClr val="000000"/>
                </a:solidFill>
                <a:latin typeface="Arial" charset="0"/>
              </a:rPr>
              <a:t>ế</a:t>
            </a:r>
            <a:r>
              <a:rPr lang="en-US" sz="2200" b="1">
                <a:solidFill>
                  <a:srgbClr val="000000"/>
                </a:solidFill>
                <a:latin typeface="Arial" charset="0"/>
              </a:rPr>
              <a:t> l</a:t>
            </a:r>
            <a:r>
              <a:rPr lang="vi-VN" sz="2200" b="1">
                <a:solidFill>
                  <a:srgbClr val="000000"/>
                </a:solidFill>
                <a:latin typeface="Arial" charset="0"/>
              </a:rPr>
              <a:t>à</a:t>
            </a:r>
            <a:r>
              <a:rPr lang="en-US" sz="2200" b="1">
                <a:solidFill>
                  <a:srgbClr val="000000"/>
                </a:solidFill>
                <a:latin typeface="Arial" charset="0"/>
              </a:rPr>
              <a:t> m</a:t>
            </a:r>
            <a:r>
              <a:rPr lang="vi-VN" sz="2200" b="1">
                <a:solidFill>
                  <a:srgbClr val="000000"/>
                </a:solidFill>
                <a:latin typeface="Arial" charset="0"/>
              </a:rPr>
              <a:t>ột</a:t>
            </a:r>
            <a:r>
              <a:rPr lang="en-US" sz="2200" b="1">
                <a:solidFill>
                  <a:srgbClr val="000000"/>
                </a:solidFill>
                <a:latin typeface="Arial" charset="0"/>
              </a:rPr>
              <a:t> th</a:t>
            </a:r>
            <a:r>
              <a:rPr lang="vi-VN" sz="2200" b="1">
                <a:solidFill>
                  <a:srgbClr val="000000"/>
                </a:solidFill>
                <a:latin typeface="Arial" charset="0"/>
              </a:rPr>
              <a:t>ành</a:t>
            </a:r>
            <a:r>
              <a:rPr lang="en-US" sz="2200" b="1">
                <a:solidFill>
                  <a:srgbClr val="000000"/>
                </a:solidFill>
                <a:latin typeface="Arial" charset="0"/>
              </a:rPr>
              <a:t> ph</a:t>
            </a:r>
            <a:r>
              <a:rPr lang="vi-VN" sz="2200" b="1">
                <a:solidFill>
                  <a:srgbClr val="000000"/>
                </a:solidFill>
                <a:latin typeface="Arial" charset="0"/>
              </a:rPr>
              <a:t>ố</a:t>
            </a:r>
            <a:r>
              <a:rPr lang="en-US" sz="2200" b="1">
                <a:solidFill>
                  <a:srgbClr val="000000"/>
                </a:solidFill>
                <a:latin typeface="Arial" charset="0"/>
              </a:rPr>
              <a:t> du l</a:t>
            </a:r>
            <a:r>
              <a:rPr lang="vi-VN" sz="2200" b="1">
                <a:solidFill>
                  <a:srgbClr val="000000"/>
                </a:solidFill>
                <a:latin typeface="Arial" charset="0"/>
              </a:rPr>
              <a:t>ịch</a:t>
            </a:r>
            <a:r>
              <a:rPr lang="en-US" sz="2200" b="1">
                <a:solidFill>
                  <a:srgbClr val="000000"/>
                </a:solidFill>
                <a:latin typeface="Arial" charset="0"/>
              </a:rPr>
              <a:t> h</a:t>
            </a:r>
            <a:r>
              <a:rPr lang="vi-VN" sz="2200" b="1">
                <a:solidFill>
                  <a:srgbClr val="000000"/>
                </a:solidFill>
                <a:latin typeface="Arial" charset="0"/>
              </a:rPr>
              <a:t>ấp</a:t>
            </a:r>
            <a:r>
              <a:rPr lang="en-US" sz="2200" b="1">
                <a:solidFill>
                  <a:srgbClr val="000000"/>
                </a:solidFill>
                <a:latin typeface="Arial" charset="0"/>
              </a:rPr>
              <a:t> d</a:t>
            </a:r>
            <a:r>
              <a:rPr lang="vi-VN" sz="2200" b="1">
                <a:solidFill>
                  <a:srgbClr val="000000"/>
                </a:solidFill>
                <a:latin typeface="Arial" charset="0"/>
              </a:rPr>
              <a:t>ẫn</a:t>
            </a:r>
            <a:r>
              <a:rPr lang="en-US" sz="2200" b="1">
                <a:solidFill>
                  <a:srgbClr val="000000"/>
                </a:solidFill>
                <a:latin typeface="Arial" charset="0"/>
              </a:rPr>
              <a:t> bao du kh</a:t>
            </a:r>
            <a:r>
              <a:rPr lang="vi-VN" sz="2200" b="1">
                <a:solidFill>
                  <a:srgbClr val="000000"/>
                </a:solidFill>
                <a:latin typeface="Arial" charset="0"/>
              </a:rPr>
              <a:t>ác</a:t>
            </a:r>
            <a:r>
              <a:rPr lang="en-US" sz="2200" b="1">
                <a:solidFill>
                  <a:srgbClr val="000000"/>
                </a:solidFill>
                <a:latin typeface="Arial" charset="0"/>
              </a:rPr>
              <a:t>h</a:t>
            </a:r>
            <a:endParaRPr lang="vi-VN" sz="2200" b="1">
              <a:solidFill>
                <a:srgbClr val="000000"/>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421"/>
                                        </p:tgtEl>
                                        <p:attrNameLst>
                                          <p:attrName>style.visibility</p:attrName>
                                        </p:attrNameLst>
                                      </p:cBhvr>
                                      <p:to>
                                        <p:strVal val="visible"/>
                                      </p:to>
                                    </p:set>
                                    <p:anim calcmode="lin" valueType="num">
                                      <p:cBhvr additive="base">
                                        <p:cTn id="7" dur="500" fill="hold"/>
                                        <p:tgtEl>
                                          <p:spTgt spid="60421"/>
                                        </p:tgtEl>
                                        <p:attrNameLst>
                                          <p:attrName>ppt_x</p:attrName>
                                        </p:attrNameLst>
                                      </p:cBhvr>
                                      <p:tavLst>
                                        <p:tav tm="0">
                                          <p:val>
                                            <p:strVal val="0-#ppt_w/2"/>
                                          </p:val>
                                        </p:tav>
                                        <p:tav tm="100000">
                                          <p:val>
                                            <p:strVal val="#ppt_x"/>
                                          </p:val>
                                        </p:tav>
                                      </p:tavLst>
                                    </p:anim>
                                    <p:anim calcmode="lin" valueType="num">
                                      <p:cBhvr additive="base">
                                        <p:cTn id="8" dur="500" fill="hold"/>
                                        <p:tgtEl>
                                          <p:spTgt spid="6042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60422"/>
                                        </p:tgtEl>
                                        <p:attrNameLst>
                                          <p:attrName>style.visibility</p:attrName>
                                        </p:attrNameLst>
                                      </p:cBhvr>
                                      <p:to>
                                        <p:strVal val="visible"/>
                                      </p:to>
                                    </p:set>
                                    <p:animEffect transition="in" filter="diamond(in)">
                                      <p:cBhvr>
                                        <p:cTn id="13" dur="2000"/>
                                        <p:tgtEl>
                                          <p:spTgt spid="60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animBg="1" autoUpdateAnimBg="0"/>
      <p:bldP spid="6042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WordArt 4"/>
          <p:cNvSpPr>
            <a:spLocks noChangeArrowheads="1" noChangeShapeType="1" noTextEdit="1"/>
          </p:cNvSpPr>
          <p:nvPr/>
        </p:nvSpPr>
        <p:spPr bwMode="auto">
          <a:xfrm>
            <a:off x="1905000" y="2743200"/>
            <a:ext cx="5057775" cy="1063625"/>
          </a:xfrm>
          <a:prstGeom prst="rect">
            <a:avLst/>
          </a:prstGeom>
        </p:spPr>
        <p:txBody>
          <a:bodyPr wrap="none" fromWordArt="1">
            <a:prstTxWarp prst="textDoubleWave1">
              <a:avLst>
                <a:gd name="adj1" fmla="val 6500"/>
                <a:gd name="adj2" fmla="val 0"/>
              </a:avLst>
            </a:prstTxWarp>
          </a:bodyPr>
          <a:lstStyle/>
          <a:p>
            <a:pPr algn="ctr"/>
            <a:r>
              <a:rPr lang="vi-VN" sz="3600" kern="10" spc="-360">
                <a:ln w="12700">
                  <a:solidFill>
                    <a:srgbClr val="000099"/>
                  </a:solidFill>
                  <a:round/>
                  <a:headEnd/>
                  <a:tailEnd/>
                </a:ln>
                <a:solidFill>
                  <a:srgbClr val="FFFF00"/>
                </a:solidFill>
                <a:effectLst>
                  <a:outerShdw dist="125724" dir="18900000" algn="ctr" rotWithShape="0">
                    <a:srgbClr val="000099"/>
                  </a:outerShdw>
                </a:effectLst>
                <a:latin typeface="Arial"/>
                <a:cs typeface="Arial"/>
              </a:rPr>
              <a:t>Câu đố về Huế</a:t>
            </a:r>
            <a:endParaRPr lang="en-US" sz="3600" kern="10" spc="-360">
              <a:ln w="12700">
                <a:solidFill>
                  <a:srgbClr val="000099"/>
                </a:solidFill>
                <a:round/>
                <a:headEnd/>
                <a:tailEnd/>
              </a:ln>
              <a:solidFill>
                <a:srgbClr val="FFFF00"/>
              </a:solidFill>
              <a:effectLst>
                <a:outerShdw dist="125724" dir="18900000" algn="ctr" rotWithShape="0">
                  <a:srgbClr val="000099"/>
                </a:outerShdw>
              </a:effectLst>
              <a:latin typeface="Arial"/>
              <a:cs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533400" y="4343400"/>
            <a:ext cx="3429000" cy="457200"/>
          </a:xfrm>
          <a:prstGeom prst="rect">
            <a:avLst/>
          </a:prstGeom>
          <a:noFill/>
          <a:ln w="9525">
            <a:noFill/>
            <a:miter lim="800000"/>
            <a:headEnd/>
            <a:tailEnd/>
          </a:ln>
          <a:effectLst/>
        </p:spPr>
        <p:txBody>
          <a:bodyPr>
            <a:spAutoFit/>
          </a:bodyPr>
          <a:lstStyle/>
          <a:p>
            <a:pPr>
              <a:spcBef>
                <a:spcPct val="50000"/>
              </a:spcBef>
            </a:pPr>
            <a:endParaRPr lang="en-US" sz="2400" b="1">
              <a:latin typeface="Arial" charset="0"/>
            </a:endParaRPr>
          </a:p>
        </p:txBody>
      </p:sp>
      <p:graphicFrame>
        <p:nvGraphicFramePr>
          <p:cNvPr id="71683" name="Group 3"/>
          <p:cNvGraphicFramePr>
            <a:graphicFrameLocks noGrp="1"/>
          </p:cNvGraphicFramePr>
          <p:nvPr/>
        </p:nvGraphicFramePr>
        <p:xfrm>
          <a:off x="2590800" y="1692275"/>
          <a:ext cx="4343400" cy="669925"/>
        </p:xfrm>
        <a:graphic>
          <a:graphicData uri="http://schemas.openxmlformats.org/drawingml/2006/table">
            <a:tbl>
              <a:tblPr/>
              <a:tblGrid>
                <a:gridCol w="725488"/>
                <a:gridCol w="722312"/>
                <a:gridCol w="723900"/>
                <a:gridCol w="725488"/>
                <a:gridCol w="722312"/>
                <a:gridCol w="723900"/>
              </a:tblGrid>
              <a:tr h="6699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600" b="0" i="0" u="none" strike="noStrike" cap="none" normalizeH="0" baseline="0" smtClean="0">
                        <a:ln>
                          <a:noFill/>
                        </a:ln>
                        <a:solidFill>
                          <a:schemeClr val="tx2"/>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600" b="0" i="0" u="none" strike="noStrike" cap="none" normalizeH="0" baseline="0" smtClean="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600" b="0" i="0" u="none" strike="noStrike" cap="none" normalizeH="0" baseline="0" smtClean="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600" b="0" i="0" u="none" strike="noStrike" cap="none" normalizeH="0" baseline="0" smtClean="0">
                        <a:ln>
                          <a:noFill/>
                        </a:ln>
                        <a:solidFill>
                          <a:srgbClr val="CC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600" b="0" i="0" u="none" strike="noStrike" cap="none" normalizeH="0" baseline="0" smtClean="0">
                        <a:ln>
                          <a:noFill/>
                        </a:ln>
                        <a:solidFill>
                          <a:srgbClr val="CC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600" b="0" i="0" u="none" strike="noStrike" cap="none" normalizeH="0" baseline="0" smtClean="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699" name="Group 19"/>
          <p:cNvGraphicFramePr>
            <a:graphicFrameLocks noGrp="1"/>
          </p:cNvGraphicFramePr>
          <p:nvPr/>
        </p:nvGraphicFramePr>
        <p:xfrm>
          <a:off x="3429000" y="2362200"/>
          <a:ext cx="4953000" cy="685800"/>
        </p:xfrm>
        <a:graphic>
          <a:graphicData uri="http://schemas.openxmlformats.org/drawingml/2006/table">
            <a:tbl>
              <a:tblPr/>
              <a:tblGrid>
                <a:gridCol w="654050"/>
                <a:gridCol w="708025"/>
                <a:gridCol w="695325"/>
                <a:gridCol w="762000"/>
                <a:gridCol w="685800"/>
                <a:gridCol w="762000"/>
                <a:gridCol w="685800"/>
              </a:tblGrid>
              <a:tr h="68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717" name="Group 37"/>
          <p:cNvGraphicFramePr>
            <a:graphicFrameLocks noGrp="1"/>
          </p:cNvGraphicFramePr>
          <p:nvPr/>
        </p:nvGraphicFramePr>
        <p:xfrm>
          <a:off x="2133600" y="3733800"/>
          <a:ext cx="4038600" cy="609600"/>
        </p:xfrm>
        <a:graphic>
          <a:graphicData uri="http://schemas.openxmlformats.org/drawingml/2006/table">
            <a:tbl>
              <a:tblPr/>
              <a:tblGrid>
                <a:gridCol w="661988"/>
                <a:gridCol w="658812"/>
                <a:gridCol w="660400"/>
                <a:gridCol w="663575"/>
                <a:gridCol w="708025"/>
                <a:gridCol w="685800"/>
              </a:tblGrid>
              <a:tr h="609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733" name="Group 53"/>
          <p:cNvGraphicFramePr>
            <a:graphicFrameLocks noGrp="1"/>
          </p:cNvGraphicFramePr>
          <p:nvPr/>
        </p:nvGraphicFramePr>
        <p:xfrm>
          <a:off x="3352800" y="5029200"/>
          <a:ext cx="5105400" cy="685800"/>
        </p:xfrm>
        <a:graphic>
          <a:graphicData uri="http://schemas.openxmlformats.org/drawingml/2006/table">
            <a:tbl>
              <a:tblPr/>
              <a:tblGrid>
                <a:gridCol w="730250"/>
                <a:gridCol w="728663"/>
                <a:gridCol w="728662"/>
                <a:gridCol w="730250"/>
                <a:gridCol w="728663"/>
                <a:gridCol w="728662"/>
                <a:gridCol w="730250"/>
              </a:tblGrid>
              <a:tr h="68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751" name="Group 71"/>
          <p:cNvGraphicFramePr>
            <a:graphicFrameLocks noGrp="1"/>
          </p:cNvGraphicFramePr>
          <p:nvPr/>
        </p:nvGraphicFramePr>
        <p:xfrm>
          <a:off x="1905000" y="5730875"/>
          <a:ext cx="4376738" cy="669925"/>
        </p:xfrm>
        <a:graphic>
          <a:graphicData uri="http://schemas.openxmlformats.org/drawingml/2006/table">
            <a:tbl>
              <a:tblPr/>
              <a:tblGrid>
                <a:gridCol w="730250"/>
                <a:gridCol w="728663"/>
                <a:gridCol w="728662"/>
                <a:gridCol w="730250"/>
                <a:gridCol w="728663"/>
                <a:gridCol w="730250"/>
              </a:tblGrid>
              <a:tr h="669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767" name="Group 87"/>
          <p:cNvGraphicFramePr>
            <a:graphicFrameLocks noGrp="1"/>
          </p:cNvGraphicFramePr>
          <p:nvPr>
            <p:ph sz="half" idx="2"/>
          </p:nvPr>
        </p:nvGraphicFramePr>
        <p:xfrm>
          <a:off x="4114800" y="4343400"/>
          <a:ext cx="4876800" cy="685800"/>
        </p:xfrm>
        <a:graphic>
          <a:graphicData uri="http://schemas.openxmlformats.org/drawingml/2006/table">
            <a:tbl>
              <a:tblPr/>
              <a:tblGrid>
                <a:gridCol w="698500"/>
                <a:gridCol w="709613"/>
                <a:gridCol w="677862"/>
                <a:gridCol w="704850"/>
                <a:gridCol w="695325"/>
                <a:gridCol w="692150"/>
                <a:gridCol w="698500"/>
              </a:tblGrid>
              <a:tr h="68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785" name="Group 105"/>
          <p:cNvGraphicFramePr>
            <a:graphicFrameLocks noGrp="1"/>
          </p:cNvGraphicFramePr>
          <p:nvPr>
            <p:ph sz="half" idx="1"/>
          </p:nvPr>
        </p:nvGraphicFramePr>
        <p:xfrm>
          <a:off x="4800600" y="3048000"/>
          <a:ext cx="4343400" cy="685800"/>
        </p:xfrm>
        <a:graphic>
          <a:graphicData uri="http://schemas.openxmlformats.org/drawingml/2006/table">
            <a:tbl>
              <a:tblPr/>
              <a:tblGrid>
                <a:gridCol w="685800"/>
                <a:gridCol w="762000"/>
                <a:gridCol w="723900"/>
                <a:gridCol w="725488"/>
                <a:gridCol w="722312"/>
                <a:gridCol w="723900"/>
              </a:tblGrid>
              <a:tr h="68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801" name="Group 121"/>
          <p:cNvGraphicFramePr>
            <a:graphicFrameLocks noGrp="1"/>
          </p:cNvGraphicFramePr>
          <p:nvPr/>
        </p:nvGraphicFramePr>
        <p:xfrm>
          <a:off x="2590800" y="1676400"/>
          <a:ext cx="4343400" cy="669925"/>
        </p:xfrm>
        <a:graphic>
          <a:graphicData uri="http://schemas.openxmlformats.org/drawingml/2006/table">
            <a:tbl>
              <a:tblPr/>
              <a:tblGrid>
                <a:gridCol w="725488"/>
                <a:gridCol w="722312"/>
                <a:gridCol w="723900"/>
                <a:gridCol w="725488"/>
                <a:gridCol w="722312"/>
                <a:gridCol w="723900"/>
              </a:tblGrid>
              <a:tr h="6699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Ủ</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bg1"/>
                          </a:solidFill>
                          <a:effectLst/>
                          <a:latin typeface="Times New Roman"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817" name="Group 137"/>
          <p:cNvGraphicFramePr>
            <a:graphicFrameLocks noGrp="1"/>
          </p:cNvGraphicFramePr>
          <p:nvPr/>
        </p:nvGraphicFramePr>
        <p:xfrm>
          <a:off x="3429000" y="2362200"/>
          <a:ext cx="4953000" cy="685800"/>
        </p:xfrm>
        <a:graphic>
          <a:graphicData uri="http://schemas.openxmlformats.org/drawingml/2006/table">
            <a:tbl>
              <a:tblPr/>
              <a:tblGrid>
                <a:gridCol w="654050"/>
                <a:gridCol w="708025"/>
                <a:gridCol w="695325"/>
                <a:gridCol w="762000"/>
                <a:gridCol w="685800"/>
                <a:gridCol w="762000"/>
                <a:gridCol w="685800"/>
              </a:tblGrid>
              <a:tr h="685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Q</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bg1"/>
                          </a:solidFill>
                          <a:effectLst/>
                          <a:latin typeface="Times New Roman" pitchFamily="18" charset="0"/>
                        </a:rPr>
                        <a:t>Ố</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835" name="Group 155"/>
          <p:cNvGraphicFramePr>
            <a:graphicFrameLocks noGrp="1"/>
          </p:cNvGraphicFramePr>
          <p:nvPr/>
        </p:nvGraphicFramePr>
        <p:xfrm>
          <a:off x="2133600" y="3733800"/>
          <a:ext cx="4114800" cy="609600"/>
        </p:xfrm>
        <a:graphic>
          <a:graphicData uri="http://schemas.openxmlformats.org/drawingml/2006/table">
            <a:tbl>
              <a:tblPr/>
              <a:tblGrid>
                <a:gridCol w="661988"/>
                <a:gridCol w="658812"/>
                <a:gridCol w="660400"/>
                <a:gridCol w="663575"/>
                <a:gridCol w="708025"/>
                <a:gridCol w="762000"/>
              </a:tblGrid>
              <a:tr h="6096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bg1"/>
                          </a:solidFill>
                          <a:effectLst/>
                          <a:latin typeface="Times New Roman" pitchFamily="18" charset="0"/>
                        </a:rPr>
                        <a:t>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851" name="Group 171"/>
          <p:cNvGraphicFramePr>
            <a:graphicFrameLocks noGrp="1"/>
          </p:cNvGraphicFramePr>
          <p:nvPr/>
        </p:nvGraphicFramePr>
        <p:xfrm>
          <a:off x="3352800" y="5029200"/>
          <a:ext cx="5105400" cy="685800"/>
        </p:xfrm>
        <a:graphic>
          <a:graphicData uri="http://schemas.openxmlformats.org/drawingml/2006/table">
            <a:tbl>
              <a:tblPr/>
              <a:tblGrid>
                <a:gridCol w="730250"/>
                <a:gridCol w="728663"/>
                <a:gridCol w="728662"/>
                <a:gridCol w="730250"/>
                <a:gridCol w="728663"/>
                <a:gridCol w="728662"/>
                <a:gridCol w="730250"/>
              </a:tblGrid>
              <a:tr h="685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bg1"/>
                          </a:solidFill>
                          <a:effectLst/>
                          <a:latin typeface="Times New Roman" pitchFamily="18" charset="0"/>
                        </a:rPr>
                        <a: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869" name="Group 189"/>
          <p:cNvGraphicFramePr>
            <a:graphicFrameLocks noGrp="1"/>
          </p:cNvGraphicFramePr>
          <p:nvPr/>
        </p:nvGraphicFramePr>
        <p:xfrm>
          <a:off x="1905000" y="5715000"/>
          <a:ext cx="4376738" cy="669925"/>
        </p:xfrm>
        <a:graphic>
          <a:graphicData uri="http://schemas.openxmlformats.org/drawingml/2006/table">
            <a:tbl>
              <a:tblPr/>
              <a:tblGrid>
                <a:gridCol w="730250"/>
                <a:gridCol w="728663"/>
                <a:gridCol w="728662"/>
                <a:gridCol w="730250"/>
                <a:gridCol w="728663"/>
                <a:gridCol w="730250"/>
              </a:tblGrid>
              <a:tr h="6699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bg1"/>
                          </a:solidFill>
                          <a:effectLst/>
                          <a:latin typeface="Times New Roman" pitchFamily="18" charset="0"/>
                        </a:rPr>
                        <a:t>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885" name="Group 205"/>
          <p:cNvGraphicFramePr>
            <a:graphicFrameLocks noGrp="1"/>
          </p:cNvGraphicFramePr>
          <p:nvPr/>
        </p:nvGraphicFramePr>
        <p:xfrm>
          <a:off x="4114800" y="4343400"/>
          <a:ext cx="4876800" cy="685800"/>
        </p:xfrm>
        <a:graphic>
          <a:graphicData uri="http://schemas.openxmlformats.org/drawingml/2006/table">
            <a:tbl>
              <a:tblPr/>
              <a:tblGrid>
                <a:gridCol w="698500"/>
                <a:gridCol w="709613"/>
                <a:gridCol w="677862"/>
                <a:gridCol w="704850"/>
                <a:gridCol w="695325"/>
                <a:gridCol w="692150"/>
                <a:gridCol w="698500"/>
              </a:tblGrid>
              <a:tr h="685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bg1"/>
                          </a:solidFill>
                          <a:effectLst/>
                          <a:latin typeface="Times New Roman" pitchFamily="18"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Ê</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Ụ</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graphicFrame>
        <p:nvGraphicFramePr>
          <p:cNvPr id="71903" name="Group 223"/>
          <p:cNvGraphicFramePr>
            <a:graphicFrameLocks noGrp="1"/>
          </p:cNvGraphicFramePr>
          <p:nvPr/>
        </p:nvGraphicFramePr>
        <p:xfrm>
          <a:off x="4800600" y="3048000"/>
          <a:ext cx="4343400" cy="685800"/>
        </p:xfrm>
        <a:graphic>
          <a:graphicData uri="http://schemas.openxmlformats.org/drawingml/2006/table">
            <a:tbl>
              <a:tblPr/>
              <a:tblGrid>
                <a:gridCol w="698500"/>
                <a:gridCol w="774700"/>
                <a:gridCol w="736600"/>
                <a:gridCol w="739775"/>
                <a:gridCol w="631825"/>
                <a:gridCol w="762000"/>
              </a:tblGrid>
              <a:tr h="685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bg1"/>
                          </a:solidFill>
                          <a:effectLst/>
                          <a:latin typeface="Times New Roman" pitchFamily="18" charset="0"/>
                        </a:rPr>
                        <a:t>Đ</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600" b="1" i="0" u="none" strike="noStrike" cap="none" normalizeH="0" baseline="0" smtClean="0">
                          <a:ln>
                            <a:noFill/>
                          </a:ln>
                          <a:solidFill>
                            <a:schemeClr val="tx2"/>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6F8A8"/>
                    </a:solidFill>
                  </a:tcPr>
                </a:tc>
              </a:tr>
            </a:tbl>
          </a:graphicData>
        </a:graphic>
      </p:graphicFrame>
      <p:sp>
        <p:nvSpPr>
          <p:cNvPr id="71919" name="Rectangle 239"/>
          <p:cNvSpPr>
            <a:spLocks noChangeArrowheads="1"/>
          </p:cNvSpPr>
          <p:nvPr/>
        </p:nvSpPr>
        <p:spPr bwMode="auto">
          <a:xfrm>
            <a:off x="381000" y="1752600"/>
            <a:ext cx="4572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b="1">
                <a:latin typeface="Arial" charset="0"/>
              </a:rPr>
              <a:t>1</a:t>
            </a:r>
          </a:p>
        </p:txBody>
      </p:sp>
      <p:sp>
        <p:nvSpPr>
          <p:cNvPr id="71920" name="Rectangle 240"/>
          <p:cNvSpPr>
            <a:spLocks noChangeArrowheads="1"/>
          </p:cNvSpPr>
          <p:nvPr/>
        </p:nvSpPr>
        <p:spPr bwMode="auto">
          <a:xfrm>
            <a:off x="381000" y="2438400"/>
            <a:ext cx="4572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b="1">
                <a:latin typeface="Arial" charset="0"/>
              </a:rPr>
              <a:t>2</a:t>
            </a:r>
          </a:p>
        </p:txBody>
      </p:sp>
      <p:sp>
        <p:nvSpPr>
          <p:cNvPr id="71921" name="Rectangle 241"/>
          <p:cNvSpPr>
            <a:spLocks noChangeArrowheads="1"/>
          </p:cNvSpPr>
          <p:nvPr/>
        </p:nvSpPr>
        <p:spPr bwMode="auto">
          <a:xfrm>
            <a:off x="381000" y="3048000"/>
            <a:ext cx="4572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b="1">
                <a:latin typeface="Arial" charset="0"/>
              </a:rPr>
              <a:t>3</a:t>
            </a:r>
          </a:p>
        </p:txBody>
      </p:sp>
      <p:sp>
        <p:nvSpPr>
          <p:cNvPr id="71922" name="Rectangle 242"/>
          <p:cNvSpPr>
            <a:spLocks noChangeArrowheads="1"/>
          </p:cNvSpPr>
          <p:nvPr/>
        </p:nvSpPr>
        <p:spPr bwMode="auto">
          <a:xfrm>
            <a:off x="381000" y="3733800"/>
            <a:ext cx="4572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b="1">
                <a:latin typeface="Arial" charset="0"/>
              </a:rPr>
              <a:t>4</a:t>
            </a:r>
          </a:p>
        </p:txBody>
      </p:sp>
      <p:sp>
        <p:nvSpPr>
          <p:cNvPr id="71923" name="Rectangle 243"/>
          <p:cNvSpPr>
            <a:spLocks noChangeArrowheads="1"/>
          </p:cNvSpPr>
          <p:nvPr/>
        </p:nvSpPr>
        <p:spPr bwMode="auto">
          <a:xfrm>
            <a:off x="381000" y="4419600"/>
            <a:ext cx="4572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b="1">
                <a:latin typeface="Arial" charset="0"/>
              </a:rPr>
              <a:t>5</a:t>
            </a:r>
          </a:p>
        </p:txBody>
      </p:sp>
      <p:sp>
        <p:nvSpPr>
          <p:cNvPr id="71924" name="Rectangle 244"/>
          <p:cNvSpPr>
            <a:spLocks noChangeArrowheads="1"/>
          </p:cNvSpPr>
          <p:nvPr/>
        </p:nvSpPr>
        <p:spPr bwMode="auto">
          <a:xfrm>
            <a:off x="381000" y="5105400"/>
            <a:ext cx="4572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b="1">
                <a:latin typeface="Arial" charset="0"/>
              </a:rPr>
              <a:t>6</a:t>
            </a:r>
          </a:p>
        </p:txBody>
      </p:sp>
      <p:sp>
        <p:nvSpPr>
          <p:cNvPr id="71925" name="Rectangle 245"/>
          <p:cNvSpPr>
            <a:spLocks noChangeArrowheads="1"/>
          </p:cNvSpPr>
          <p:nvPr/>
        </p:nvSpPr>
        <p:spPr bwMode="auto">
          <a:xfrm>
            <a:off x="381000" y="5791200"/>
            <a:ext cx="4572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2400" b="1">
                <a:latin typeface="Arial" charset="0"/>
              </a:rPr>
              <a:t>7</a:t>
            </a:r>
          </a:p>
        </p:txBody>
      </p:sp>
      <p:sp>
        <p:nvSpPr>
          <p:cNvPr id="71926" name="AutoShape 246"/>
          <p:cNvSpPr>
            <a:spLocks noChangeArrowheads="1"/>
          </p:cNvSpPr>
          <p:nvPr/>
        </p:nvSpPr>
        <p:spPr bwMode="auto">
          <a:xfrm>
            <a:off x="1219200" y="1828800"/>
            <a:ext cx="304800" cy="304800"/>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latin typeface="Arial" charset="0"/>
            </a:endParaRPr>
          </a:p>
        </p:txBody>
      </p:sp>
      <p:sp>
        <p:nvSpPr>
          <p:cNvPr id="71927" name="AutoShape 247"/>
          <p:cNvSpPr>
            <a:spLocks noChangeArrowheads="1"/>
          </p:cNvSpPr>
          <p:nvPr/>
        </p:nvSpPr>
        <p:spPr bwMode="auto">
          <a:xfrm>
            <a:off x="1219200" y="2514600"/>
            <a:ext cx="304800" cy="304800"/>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latin typeface="Arial" charset="0"/>
            </a:endParaRPr>
          </a:p>
        </p:txBody>
      </p:sp>
      <p:sp>
        <p:nvSpPr>
          <p:cNvPr id="71928" name="AutoShape 248"/>
          <p:cNvSpPr>
            <a:spLocks noChangeArrowheads="1"/>
          </p:cNvSpPr>
          <p:nvPr/>
        </p:nvSpPr>
        <p:spPr bwMode="auto">
          <a:xfrm>
            <a:off x="1219200" y="3124200"/>
            <a:ext cx="304800" cy="304800"/>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latin typeface="Arial" charset="0"/>
            </a:endParaRPr>
          </a:p>
        </p:txBody>
      </p:sp>
      <p:sp>
        <p:nvSpPr>
          <p:cNvPr id="71929" name="AutoShape 249"/>
          <p:cNvSpPr>
            <a:spLocks noChangeArrowheads="1"/>
          </p:cNvSpPr>
          <p:nvPr/>
        </p:nvSpPr>
        <p:spPr bwMode="auto">
          <a:xfrm>
            <a:off x="1219200" y="3810000"/>
            <a:ext cx="304800" cy="304800"/>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latin typeface="Arial" charset="0"/>
            </a:endParaRPr>
          </a:p>
        </p:txBody>
      </p:sp>
      <p:sp>
        <p:nvSpPr>
          <p:cNvPr id="71930" name="AutoShape 250"/>
          <p:cNvSpPr>
            <a:spLocks noChangeArrowheads="1"/>
          </p:cNvSpPr>
          <p:nvPr/>
        </p:nvSpPr>
        <p:spPr bwMode="auto">
          <a:xfrm>
            <a:off x="1219200" y="4495800"/>
            <a:ext cx="304800" cy="304800"/>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latin typeface="Arial" charset="0"/>
            </a:endParaRPr>
          </a:p>
        </p:txBody>
      </p:sp>
      <p:sp>
        <p:nvSpPr>
          <p:cNvPr id="71931" name="AutoShape 251"/>
          <p:cNvSpPr>
            <a:spLocks noChangeArrowheads="1"/>
          </p:cNvSpPr>
          <p:nvPr/>
        </p:nvSpPr>
        <p:spPr bwMode="auto">
          <a:xfrm>
            <a:off x="1219200" y="5181600"/>
            <a:ext cx="304800" cy="304800"/>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latin typeface="Arial" charset="0"/>
            </a:endParaRPr>
          </a:p>
        </p:txBody>
      </p:sp>
      <p:sp>
        <p:nvSpPr>
          <p:cNvPr id="71932" name="AutoShape 252"/>
          <p:cNvSpPr>
            <a:spLocks noChangeArrowheads="1"/>
          </p:cNvSpPr>
          <p:nvPr/>
        </p:nvSpPr>
        <p:spPr bwMode="auto">
          <a:xfrm>
            <a:off x="1295400" y="5867400"/>
            <a:ext cx="304800" cy="304800"/>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latin typeface="Arial" charset="0"/>
            </a:endParaRPr>
          </a:p>
        </p:txBody>
      </p:sp>
      <p:sp>
        <p:nvSpPr>
          <p:cNvPr id="71933" name="AutoShape 253"/>
          <p:cNvSpPr>
            <a:spLocks noChangeArrowheads="1"/>
          </p:cNvSpPr>
          <p:nvPr/>
        </p:nvSpPr>
        <p:spPr bwMode="auto">
          <a:xfrm>
            <a:off x="2895600" y="0"/>
            <a:ext cx="5638800" cy="1524000"/>
          </a:xfrm>
          <a:prstGeom prst="horizontalScroll">
            <a:avLst>
              <a:gd name="adj" fmla="val 12500"/>
            </a:avLst>
          </a:prstGeom>
          <a:solidFill>
            <a:srgbClr val="F3FBA3"/>
          </a:solidFill>
          <a:ln w="9525">
            <a:solidFill>
              <a:schemeClr val="tx1"/>
            </a:solidFill>
            <a:round/>
            <a:headEnd/>
            <a:tailEnd/>
          </a:ln>
          <a:effectLst/>
        </p:spPr>
        <p:txBody>
          <a:bodyPr wrap="none" anchor="ctr"/>
          <a:lstStyle/>
          <a:p>
            <a:pPr algn="ctr"/>
            <a:r>
              <a:rPr lang="en-US" sz="2400" b="1">
                <a:latin typeface="Arial" charset="0"/>
              </a:rPr>
              <a:t>Tên nhà thờ lớn ở Huế</a:t>
            </a:r>
          </a:p>
        </p:txBody>
      </p:sp>
      <p:sp>
        <p:nvSpPr>
          <p:cNvPr id="71934" name="AutoShape 254"/>
          <p:cNvSpPr>
            <a:spLocks noChangeArrowheads="1"/>
          </p:cNvSpPr>
          <p:nvPr/>
        </p:nvSpPr>
        <p:spPr bwMode="auto">
          <a:xfrm>
            <a:off x="2895600" y="0"/>
            <a:ext cx="5638800" cy="1524000"/>
          </a:xfrm>
          <a:prstGeom prst="horizontalScroll">
            <a:avLst>
              <a:gd name="adj" fmla="val 12500"/>
            </a:avLst>
          </a:prstGeom>
          <a:solidFill>
            <a:srgbClr val="F3FBA3"/>
          </a:solidFill>
          <a:ln w="9525">
            <a:solidFill>
              <a:schemeClr val="tx1"/>
            </a:solidFill>
            <a:round/>
            <a:headEnd/>
            <a:tailEnd/>
          </a:ln>
          <a:effectLst/>
        </p:spPr>
        <p:txBody>
          <a:bodyPr wrap="none" anchor="ctr"/>
          <a:lstStyle/>
          <a:p>
            <a:pPr algn="ctr"/>
            <a:r>
              <a:rPr lang="en-US" sz="2400" b="1">
                <a:latin typeface="Arial" charset="0"/>
              </a:rPr>
              <a:t>Tên trường cấp ba nổi tiếng ở Huế?</a:t>
            </a:r>
          </a:p>
        </p:txBody>
      </p:sp>
      <p:sp>
        <p:nvSpPr>
          <p:cNvPr id="71935" name="AutoShape 255"/>
          <p:cNvSpPr>
            <a:spLocks noChangeArrowheads="1"/>
          </p:cNvSpPr>
          <p:nvPr/>
        </p:nvSpPr>
        <p:spPr bwMode="auto">
          <a:xfrm>
            <a:off x="2895600" y="0"/>
            <a:ext cx="5638800" cy="1524000"/>
          </a:xfrm>
          <a:prstGeom prst="horizontalScroll">
            <a:avLst>
              <a:gd name="adj" fmla="val 12500"/>
            </a:avLst>
          </a:prstGeom>
          <a:solidFill>
            <a:srgbClr val="F3FBA3"/>
          </a:solidFill>
          <a:ln w="9525">
            <a:solidFill>
              <a:schemeClr val="tx1"/>
            </a:solidFill>
            <a:round/>
            <a:headEnd/>
            <a:tailEnd/>
          </a:ln>
          <a:effectLst/>
        </p:spPr>
        <p:txBody>
          <a:bodyPr wrap="none" anchor="ctr"/>
          <a:lstStyle/>
          <a:p>
            <a:pPr algn="ctr"/>
            <a:r>
              <a:rPr lang="en-US" sz="2400" b="1">
                <a:latin typeface="Arial" charset="0"/>
              </a:rPr>
              <a:t>Tên chợ nằm bên bờ sông Hương?</a:t>
            </a:r>
          </a:p>
        </p:txBody>
      </p:sp>
      <p:sp>
        <p:nvSpPr>
          <p:cNvPr id="71936" name="AutoShape 256"/>
          <p:cNvSpPr>
            <a:spLocks noChangeArrowheads="1"/>
          </p:cNvSpPr>
          <p:nvPr/>
        </p:nvSpPr>
        <p:spPr bwMode="auto">
          <a:xfrm>
            <a:off x="3048000" y="0"/>
            <a:ext cx="5638800" cy="1524000"/>
          </a:xfrm>
          <a:prstGeom prst="horizontalScroll">
            <a:avLst>
              <a:gd name="adj" fmla="val 12500"/>
            </a:avLst>
          </a:prstGeom>
          <a:solidFill>
            <a:srgbClr val="F3FBA3"/>
          </a:solidFill>
          <a:ln w="9525">
            <a:solidFill>
              <a:schemeClr val="tx1"/>
            </a:solidFill>
            <a:round/>
            <a:headEnd/>
            <a:tailEnd/>
          </a:ln>
          <a:effectLst/>
        </p:spPr>
        <p:txBody>
          <a:bodyPr wrap="none" anchor="ctr"/>
          <a:lstStyle/>
          <a:p>
            <a:pPr algn="ctr"/>
            <a:r>
              <a:rPr lang="en-US" sz="2400" b="1">
                <a:latin typeface="Arial" charset="0"/>
              </a:rPr>
              <a:t>Tên cổng chính vào Hoàng Thành?</a:t>
            </a:r>
          </a:p>
        </p:txBody>
      </p:sp>
      <p:sp>
        <p:nvSpPr>
          <p:cNvPr id="71937" name="AutoShape 257"/>
          <p:cNvSpPr>
            <a:spLocks noChangeArrowheads="1"/>
          </p:cNvSpPr>
          <p:nvPr/>
        </p:nvSpPr>
        <p:spPr bwMode="auto">
          <a:xfrm>
            <a:off x="2895600" y="0"/>
            <a:ext cx="5638800" cy="1524000"/>
          </a:xfrm>
          <a:prstGeom prst="horizontalScroll">
            <a:avLst>
              <a:gd name="adj" fmla="val 12500"/>
            </a:avLst>
          </a:prstGeom>
          <a:solidFill>
            <a:srgbClr val="F3FBA3"/>
          </a:solidFill>
          <a:ln w="9525">
            <a:solidFill>
              <a:schemeClr val="tx1"/>
            </a:solidFill>
            <a:round/>
            <a:headEnd/>
            <a:tailEnd/>
          </a:ln>
          <a:effectLst/>
        </p:spPr>
        <p:txBody>
          <a:bodyPr wrap="none" anchor="ctr"/>
          <a:lstStyle/>
          <a:p>
            <a:pPr algn="ctr"/>
            <a:r>
              <a:rPr lang="en-US" sz="2400" b="1">
                <a:latin typeface="Arial" charset="0"/>
              </a:rPr>
              <a:t>Tên một ngôi chùa nổi tiếng ở Huế?</a:t>
            </a:r>
          </a:p>
        </p:txBody>
      </p:sp>
      <p:sp>
        <p:nvSpPr>
          <p:cNvPr id="71938" name="AutoShape 258"/>
          <p:cNvSpPr>
            <a:spLocks noChangeArrowheads="1"/>
          </p:cNvSpPr>
          <p:nvPr/>
        </p:nvSpPr>
        <p:spPr bwMode="auto">
          <a:xfrm>
            <a:off x="2895600" y="0"/>
            <a:ext cx="5638800" cy="1524000"/>
          </a:xfrm>
          <a:prstGeom prst="horizontalScroll">
            <a:avLst>
              <a:gd name="adj" fmla="val 12500"/>
            </a:avLst>
          </a:prstGeom>
          <a:solidFill>
            <a:srgbClr val="F3FBA3"/>
          </a:solidFill>
          <a:ln w="9525">
            <a:solidFill>
              <a:schemeClr val="tx1"/>
            </a:solidFill>
            <a:round/>
            <a:headEnd/>
            <a:tailEnd/>
          </a:ln>
          <a:effectLst/>
        </p:spPr>
        <p:txBody>
          <a:bodyPr wrap="none" anchor="ctr"/>
          <a:lstStyle/>
          <a:p>
            <a:pPr algn="ctr"/>
            <a:r>
              <a:rPr lang="en-US" sz="2400" b="1">
                <a:latin typeface="Arial" charset="0"/>
              </a:rPr>
              <a:t>Tên một bãi biển ở Huế?</a:t>
            </a:r>
          </a:p>
        </p:txBody>
      </p:sp>
      <p:sp>
        <p:nvSpPr>
          <p:cNvPr id="71939" name="AutoShape 259"/>
          <p:cNvSpPr>
            <a:spLocks noChangeArrowheads="1"/>
          </p:cNvSpPr>
          <p:nvPr/>
        </p:nvSpPr>
        <p:spPr bwMode="auto">
          <a:xfrm>
            <a:off x="2895600" y="0"/>
            <a:ext cx="5791200" cy="1524000"/>
          </a:xfrm>
          <a:prstGeom prst="horizontalScroll">
            <a:avLst>
              <a:gd name="adj" fmla="val 12500"/>
            </a:avLst>
          </a:prstGeom>
          <a:solidFill>
            <a:srgbClr val="F3FBA3"/>
          </a:solidFill>
          <a:ln w="9525">
            <a:solidFill>
              <a:schemeClr val="tx1"/>
            </a:solidFill>
            <a:round/>
            <a:headEnd/>
            <a:tailEnd/>
          </a:ln>
          <a:effectLst/>
        </p:spPr>
        <p:txBody>
          <a:bodyPr wrap="none" anchor="ctr"/>
          <a:lstStyle/>
          <a:p>
            <a:pPr algn="ctr"/>
            <a:r>
              <a:rPr lang="en-US" sz="2400" b="1">
                <a:latin typeface="Arial" charset="0"/>
              </a:rPr>
              <a:t>Tên một món ăn dân dã nổi tiếng ở Huế?</a:t>
            </a:r>
          </a:p>
        </p:txBody>
      </p:sp>
      <p:sp>
        <p:nvSpPr>
          <p:cNvPr id="71940" name="AutoShape 260"/>
          <p:cNvSpPr>
            <a:spLocks noChangeArrowheads="1"/>
          </p:cNvSpPr>
          <p:nvPr/>
        </p:nvSpPr>
        <p:spPr bwMode="auto">
          <a:xfrm>
            <a:off x="914400" y="1752600"/>
            <a:ext cx="304800" cy="381000"/>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Arial"/>
            </a:endParaRPr>
          </a:p>
        </p:txBody>
      </p:sp>
      <p:sp>
        <p:nvSpPr>
          <p:cNvPr id="71941" name="AutoShape 261"/>
          <p:cNvSpPr>
            <a:spLocks noChangeArrowheads="1"/>
          </p:cNvSpPr>
          <p:nvPr/>
        </p:nvSpPr>
        <p:spPr bwMode="auto">
          <a:xfrm>
            <a:off x="914400" y="2438400"/>
            <a:ext cx="304800" cy="381000"/>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Arial"/>
            </a:endParaRPr>
          </a:p>
        </p:txBody>
      </p:sp>
      <p:sp>
        <p:nvSpPr>
          <p:cNvPr id="71942" name="AutoShape 262"/>
          <p:cNvSpPr>
            <a:spLocks noChangeArrowheads="1"/>
          </p:cNvSpPr>
          <p:nvPr/>
        </p:nvSpPr>
        <p:spPr bwMode="auto">
          <a:xfrm>
            <a:off x="914400" y="3048000"/>
            <a:ext cx="304800" cy="381000"/>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Arial"/>
            </a:endParaRPr>
          </a:p>
        </p:txBody>
      </p:sp>
      <p:sp>
        <p:nvSpPr>
          <p:cNvPr id="71943" name="AutoShape 263"/>
          <p:cNvSpPr>
            <a:spLocks noChangeArrowheads="1"/>
          </p:cNvSpPr>
          <p:nvPr/>
        </p:nvSpPr>
        <p:spPr bwMode="auto">
          <a:xfrm>
            <a:off x="838200" y="3733800"/>
            <a:ext cx="304800" cy="381000"/>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Arial"/>
            </a:endParaRPr>
          </a:p>
        </p:txBody>
      </p:sp>
      <p:sp>
        <p:nvSpPr>
          <p:cNvPr id="71944" name="AutoShape 264"/>
          <p:cNvSpPr>
            <a:spLocks noChangeArrowheads="1"/>
          </p:cNvSpPr>
          <p:nvPr/>
        </p:nvSpPr>
        <p:spPr bwMode="auto">
          <a:xfrm>
            <a:off x="914400" y="4343400"/>
            <a:ext cx="304800" cy="381000"/>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Arial"/>
            </a:endParaRPr>
          </a:p>
        </p:txBody>
      </p:sp>
      <p:sp>
        <p:nvSpPr>
          <p:cNvPr id="71945" name="AutoShape 265"/>
          <p:cNvSpPr>
            <a:spLocks noChangeArrowheads="1"/>
          </p:cNvSpPr>
          <p:nvPr/>
        </p:nvSpPr>
        <p:spPr bwMode="auto">
          <a:xfrm>
            <a:off x="914400" y="5105400"/>
            <a:ext cx="304800" cy="381000"/>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Arial"/>
            </a:endParaRPr>
          </a:p>
        </p:txBody>
      </p:sp>
      <p:sp>
        <p:nvSpPr>
          <p:cNvPr id="71946" name="AutoShape 266"/>
          <p:cNvSpPr>
            <a:spLocks noChangeArrowheads="1"/>
          </p:cNvSpPr>
          <p:nvPr/>
        </p:nvSpPr>
        <p:spPr bwMode="auto">
          <a:xfrm>
            <a:off x="914400" y="5791200"/>
            <a:ext cx="304800" cy="381000"/>
          </a:xfrm>
          <a:prstGeom prst="star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Aria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1926"/>
                    </p:tgtEl>
                  </p:cond>
                </p:stCondLst>
                <p:endSync evt="end" delay="0">
                  <p:rtn val="all"/>
                </p:endSync>
                <p:childTnLst>
                  <p:par>
                    <p:cTn id="3" fill="hold" nodeType="clickPar">
                      <p:stCondLst>
                        <p:cond delay="0"/>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71801"/>
                                        </p:tgtEl>
                                        <p:attrNameLst>
                                          <p:attrName>style.visibility</p:attrName>
                                        </p:attrNameLst>
                                      </p:cBhvr>
                                      <p:to>
                                        <p:strVal val="visible"/>
                                      </p:to>
                                    </p:set>
                                    <p:anim to="" calcmode="lin" valueType="num">
                                      <p:cBhvr>
                                        <p:cTn id="7" dur="1" fill="hold"/>
                                        <p:tgtEl>
                                          <p:spTgt spid="71801"/>
                                        </p:tgtEl>
                                        <p:attrNameLst>
                                          <p:attrName/>
                                        </p:attrNameLst>
                                      </p:cBhvr>
                                    </p:anim>
                                  </p:childTnLst>
                                </p:cTn>
                              </p:par>
                            </p:childTnLst>
                          </p:cTn>
                        </p:par>
                      </p:childTnLst>
                    </p:cTn>
                  </p:par>
                </p:childTnLst>
              </p:cTn>
              <p:nextCondLst>
                <p:cond evt="onClick" delay="0">
                  <p:tgtEl>
                    <p:spTgt spid="71926"/>
                  </p:tgtEl>
                </p:cond>
              </p:nextCondLst>
            </p:seq>
            <p:seq concurrent="1" nextAc="seek">
              <p:cTn id="8" restart="whenNotActive" fill="hold" evtFilter="cancelBubble" nodeType="interactiveSeq">
                <p:stCondLst>
                  <p:cond evt="onClick" delay="0">
                    <p:tgtEl>
                      <p:spTgt spid="71927"/>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4" presetClass="entr" presetSubtype="0" fill="hold" nodeType="clickEffect">
                                  <p:stCondLst>
                                    <p:cond delay="0"/>
                                  </p:stCondLst>
                                  <p:childTnLst>
                                    <p:set>
                                      <p:cBhvr>
                                        <p:cTn id="12" dur="1" fill="hold">
                                          <p:stCondLst>
                                            <p:cond delay="0"/>
                                          </p:stCondLst>
                                        </p:cTn>
                                        <p:tgtEl>
                                          <p:spTgt spid="71817"/>
                                        </p:tgtEl>
                                        <p:attrNameLst>
                                          <p:attrName>style.visibility</p:attrName>
                                        </p:attrNameLst>
                                      </p:cBhvr>
                                      <p:to>
                                        <p:strVal val="visible"/>
                                      </p:to>
                                    </p:set>
                                    <p:anim to="" calcmode="lin" valueType="num">
                                      <p:cBhvr>
                                        <p:cTn id="13" dur="1" fill="hold"/>
                                        <p:tgtEl>
                                          <p:spTgt spid="71817"/>
                                        </p:tgtEl>
                                        <p:attrNameLst>
                                          <p:attrName/>
                                        </p:attrNameLst>
                                      </p:cBhvr>
                                    </p:anim>
                                  </p:childTnLst>
                                </p:cTn>
                              </p:par>
                            </p:childTnLst>
                          </p:cTn>
                        </p:par>
                      </p:childTnLst>
                    </p:cTn>
                  </p:par>
                </p:childTnLst>
              </p:cTn>
              <p:nextCondLst>
                <p:cond evt="onClick" delay="0">
                  <p:tgtEl>
                    <p:spTgt spid="71927"/>
                  </p:tgtEl>
                </p:cond>
              </p:nextCondLst>
            </p:seq>
            <p:seq concurrent="1" nextAc="seek">
              <p:cTn id="14" restart="whenNotActive" fill="hold" evtFilter="cancelBubble" nodeType="interactiveSeq">
                <p:stCondLst>
                  <p:cond evt="onClick" delay="0">
                    <p:tgtEl>
                      <p:spTgt spid="71928"/>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4" presetClass="entr" presetSubtype="0" fill="hold" nodeType="clickEffect">
                                  <p:stCondLst>
                                    <p:cond delay="0"/>
                                  </p:stCondLst>
                                  <p:childTnLst>
                                    <p:set>
                                      <p:cBhvr>
                                        <p:cTn id="18" dur="1" fill="hold">
                                          <p:stCondLst>
                                            <p:cond delay="0"/>
                                          </p:stCondLst>
                                        </p:cTn>
                                        <p:tgtEl>
                                          <p:spTgt spid="71903"/>
                                        </p:tgtEl>
                                        <p:attrNameLst>
                                          <p:attrName>style.visibility</p:attrName>
                                        </p:attrNameLst>
                                      </p:cBhvr>
                                      <p:to>
                                        <p:strVal val="visible"/>
                                      </p:to>
                                    </p:set>
                                    <p:anim to="" calcmode="lin" valueType="num">
                                      <p:cBhvr>
                                        <p:cTn id="19" dur="1" fill="hold"/>
                                        <p:tgtEl>
                                          <p:spTgt spid="71903"/>
                                        </p:tgtEl>
                                        <p:attrNameLst>
                                          <p:attrName/>
                                        </p:attrNameLst>
                                      </p:cBhvr>
                                    </p:anim>
                                  </p:childTnLst>
                                </p:cTn>
                              </p:par>
                            </p:childTnLst>
                          </p:cTn>
                        </p:par>
                      </p:childTnLst>
                    </p:cTn>
                  </p:par>
                </p:childTnLst>
              </p:cTn>
              <p:nextCondLst>
                <p:cond evt="onClick" delay="0">
                  <p:tgtEl>
                    <p:spTgt spid="71928"/>
                  </p:tgtEl>
                </p:cond>
              </p:nextCondLst>
            </p:seq>
            <p:seq concurrent="1" nextAc="seek">
              <p:cTn id="20" restart="whenNotActive" fill="hold" evtFilter="cancelBubble" nodeType="interactiveSeq">
                <p:stCondLst>
                  <p:cond evt="onClick" delay="0">
                    <p:tgtEl>
                      <p:spTgt spid="71929"/>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24" presetClass="entr" presetSubtype="0" fill="hold" nodeType="clickEffect">
                                  <p:stCondLst>
                                    <p:cond delay="0"/>
                                  </p:stCondLst>
                                  <p:childTnLst>
                                    <p:set>
                                      <p:cBhvr>
                                        <p:cTn id="24" dur="1" fill="hold">
                                          <p:stCondLst>
                                            <p:cond delay="0"/>
                                          </p:stCondLst>
                                        </p:cTn>
                                        <p:tgtEl>
                                          <p:spTgt spid="71835"/>
                                        </p:tgtEl>
                                        <p:attrNameLst>
                                          <p:attrName>style.visibility</p:attrName>
                                        </p:attrNameLst>
                                      </p:cBhvr>
                                      <p:to>
                                        <p:strVal val="visible"/>
                                      </p:to>
                                    </p:set>
                                    <p:anim to="" calcmode="lin" valueType="num">
                                      <p:cBhvr>
                                        <p:cTn id="25" dur="1" fill="hold"/>
                                        <p:tgtEl>
                                          <p:spTgt spid="71835"/>
                                        </p:tgtEl>
                                        <p:attrNameLst>
                                          <p:attrName/>
                                        </p:attrNameLst>
                                      </p:cBhvr>
                                    </p:anim>
                                  </p:childTnLst>
                                </p:cTn>
                              </p:par>
                            </p:childTnLst>
                          </p:cTn>
                        </p:par>
                      </p:childTnLst>
                    </p:cTn>
                  </p:par>
                </p:childTnLst>
              </p:cTn>
              <p:nextCondLst>
                <p:cond evt="onClick" delay="0">
                  <p:tgtEl>
                    <p:spTgt spid="71929"/>
                  </p:tgtEl>
                </p:cond>
              </p:nextCondLst>
            </p:seq>
            <p:seq concurrent="1" nextAc="seek">
              <p:cTn id="26" restart="whenNotActive" fill="hold" evtFilter="cancelBubble" nodeType="interactiveSeq">
                <p:stCondLst>
                  <p:cond evt="onClick" delay="0">
                    <p:tgtEl>
                      <p:spTgt spid="71930"/>
                    </p:tgtEl>
                  </p:cond>
                </p:stCondLst>
                <p:endSync evt="end" delay="0">
                  <p:rtn val="all"/>
                </p:endSync>
                <p:childTnLst>
                  <p:par>
                    <p:cTn id="27" fill="hold" nodeType="clickPar">
                      <p:stCondLst>
                        <p:cond delay="0"/>
                      </p:stCondLst>
                      <p:childTnLst>
                        <p:par>
                          <p:cTn id="28" fill="hold" nodeType="withGroup">
                            <p:stCondLst>
                              <p:cond delay="0"/>
                            </p:stCondLst>
                            <p:childTnLst>
                              <p:par>
                                <p:cTn id="29" presetID="24" presetClass="entr" presetSubtype="0" fill="hold" nodeType="clickEffect">
                                  <p:stCondLst>
                                    <p:cond delay="0"/>
                                  </p:stCondLst>
                                  <p:childTnLst>
                                    <p:set>
                                      <p:cBhvr>
                                        <p:cTn id="30" dur="1" fill="hold">
                                          <p:stCondLst>
                                            <p:cond delay="0"/>
                                          </p:stCondLst>
                                        </p:cTn>
                                        <p:tgtEl>
                                          <p:spTgt spid="71885"/>
                                        </p:tgtEl>
                                        <p:attrNameLst>
                                          <p:attrName>style.visibility</p:attrName>
                                        </p:attrNameLst>
                                      </p:cBhvr>
                                      <p:to>
                                        <p:strVal val="visible"/>
                                      </p:to>
                                    </p:set>
                                    <p:anim to="" calcmode="lin" valueType="num">
                                      <p:cBhvr>
                                        <p:cTn id="31" dur="1" fill="hold"/>
                                        <p:tgtEl>
                                          <p:spTgt spid="71885"/>
                                        </p:tgtEl>
                                        <p:attrNameLst>
                                          <p:attrName/>
                                        </p:attrNameLst>
                                      </p:cBhvr>
                                    </p:anim>
                                  </p:childTnLst>
                                </p:cTn>
                              </p:par>
                            </p:childTnLst>
                          </p:cTn>
                        </p:par>
                      </p:childTnLst>
                    </p:cTn>
                  </p:par>
                </p:childTnLst>
              </p:cTn>
              <p:nextCondLst>
                <p:cond evt="onClick" delay="0">
                  <p:tgtEl>
                    <p:spTgt spid="71930"/>
                  </p:tgtEl>
                </p:cond>
              </p:nextCondLst>
            </p:seq>
            <p:seq concurrent="1" nextAc="seek">
              <p:cTn id="32" restart="whenNotActive" fill="hold" evtFilter="cancelBubble" nodeType="interactiveSeq">
                <p:stCondLst>
                  <p:cond evt="onClick" delay="0">
                    <p:tgtEl>
                      <p:spTgt spid="71931"/>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24" presetClass="entr" presetSubtype="0" fill="hold" nodeType="clickEffect">
                                  <p:stCondLst>
                                    <p:cond delay="0"/>
                                  </p:stCondLst>
                                  <p:childTnLst>
                                    <p:set>
                                      <p:cBhvr>
                                        <p:cTn id="36" dur="1" fill="hold">
                                          <p:stCondLst>
                                            <p:cond delay="0"/>
                                          </p:stCondLst>
                                        </p:cTn>
                                        <p:tgtEl>
                                          <p:spTgt spid="71851"/>
                                        </p:tgtEl>
                                        <p:attrNameLst>
                                          <p:attrName>style.visibility</p:attrName>
                                        </p:attrNameLst>
                                      </p:cBhvr>
                                      <p:to>
                                        <p:strVal val="visible"/>
                                      </p:to>
                                    </p:set>
                                    <p:anim to="" calcmode="lin" valueType="num">
                                      <p:cBhvr>
                                        <p:cTn id="37" dur="1" fill="hold"/>
                                        <p:tgtEl>
                                          <p:spTgt spid="71851"/>
                                        </p:tgtEl>
                                        <p:attrNameLst>
                                          <p:attrName/>
                                        </p:attrNameLst>
                                      </p:cBhvr>
                                    </p:anim>
                                  </p:childTnLst>
                                </p:cTn>
                              </p:par>
                            </p:childTnLst>
                          </p:cTn>
                        </p:par>
                      </p:childTnLst>
                    </p:cTn>
                  </p:par>
                </p:childTnLst>
              </p:cTn>
              <p:nextCondLst>
                <p:cond evt="onClick" delay="0">
                  <p:tgtEl>
                    <p:spTgt spid="71931"/>
                  </p:tgtEl>
                </p:cond>
              </p:nextCondLst>
            </p:seq>
            <p:seq concurrent="1" nextAc="seek">
              <p:cTn id="38" restart="whenNotActive" fill="hold" evtFilter="cancelBubble" nodeType="interactiveSeq">
                <p:stCondLst>
                  <p:cond evt="onClick" delay="0">
                    <p:tgtEl>
                      <p:spTgt spid="71932"/>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24" presetClass="entr" presetSubtype="0" fill="hold" nodeType="clickEffect">
                                  <p:stCondLst>
                                    <p:cond delay="0"/>
                                  </p:stCondLst>
                                  <p:childTnLst>
                                    <p:set>
                                      <p:cBhvr>
                                        <p:cTn id="42" dur="1" fill="hold">
                                          <p:stCondLst>
                                            <p:cond delay="0"/>
                                          </p:stCondLst>
                                        </p:cTn>
                                        <p:tgtEl>
                                          <p:spTgt spid="71869"/>
                                        </p:tgtEl>
                                        <p:attrNameLst>
                                          <p:attrName>style.visibility</p:attrName>
                                        </p:attrNameLst>
                                      </p:cBhvr>
                                      <p:to>
                                        <p:strVal val="visible"/>
                                      </p:to>
                                    </p:set>
                                    <p:anim to="" calcmode="lin" valueType="num">
                                      <p:cBhvr>
                                        <p:cTn id="43" dur="1" fill="hold"/>
                                        <p:tgtEl>
                                          <p:spTgt spid="71869"/>
                                        </p:tgtEl>
                                        <p:attrNameLst>
                                          <p:attrName/>
                                        </p:attrNameLst>
                                      </p:cBhvr>
                                    </p:anim>
                                  </p:childTnLst>
                                </p:cTn>
                              </p:par>
                            </p:childTnLst>
                          </p:cTn>
                        </p:par>
                      </p:childTnLst>
                    </p:cTn>
                  </p:par>
                </p:childTnLst>
              </p:cTn>
              <p:nextCondLst>
                <p:cond evt="onClick" delay="0">
                  <p:tgtEl>
                    <p:spTgt spid="71932"/>
                  </p:tgtEl>
                </p:cond>
              </p:nextCondLst>
            </p:seq>
            <p:seq concurrent="1" nextAc="seek">
              <p:cTn id="44" restart="whenNotActive" fill="hold" evtFilter="cancelBubble" nodeType="interactiveSeq">
                <p:stCondLst>
                  <p:cond evt="onClick" delay="0">
                    <p:tgtEl>
                      <p:spTgt spid="71919"/>
                    </p:tgtEl>
                  </p:cond>
                </p:stCondLst>
                <p:endSync evt="end" delay="0">
                  <p:rtn val="all"/>
                </p:endSync>
                <p:childTnLst>
                  <p:par>
                    <p:cTn id="45" fill="hold" nodeType="clickPar">
                      <p:stCondLst>
                        <p:cond delay="0"/>
                      </p:stCondLst>
                      <p:childTnLst>
                        <p:par>
                          <p:cTn id="46" fill="hold" nodeType="withGroup">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71933"/>
                                        </p:tgtEl>
                                        <p:attrNameLst>
                                          <p:attrName>style.visibility</p:attrName>
                                        </p:attrNameLst>
                                      </p:cBhvr>
                                      <p:to>
                                        <p:strVal val="visible"/>
                                      </p:to>
                                    </p:set>
                                    <p:anim calcmode="lin" valueType="num">
                                      <p:cBhvr>
                                        <p:cTn id="49" dur="500" fill="hold"/>
                                        <p:tgtEl>
                                          <p:spTgt spid="71933"/>
                                        </p:tgtEl>
                                        <p:attrNameLst>
                                          <p:attrName>ppt_w</p:attrName>
                                        </p:attrNameLst>
                                      </p:cBhvr>
                                      <p:tavLst>
                                        <p:tav tm="0">
                                          <p:val>
                                            <p:fltVal val="0"/>
                                          </p:val>
                                        </p:tav>
                                        <p:tav tm="100000">
                                          <p:val>
                                            <p:strVal val="#ppt_w"/>
                                          </p:val>
                                        </p:tav>
                                      </p:tavLst>
                                    </p:anim>
                                    <p:anim calcmode="lin" valueType="num">
                                      <p:cBhvr>
                                        <p:cTn id="50" dur="500" fill="hold"/>
                                        <p:tgtEl>
                                          <p:spTgt spid="71933"/>
                                        </p:tgtEl>
                                        <p:attrNameLst>
                                          <p:attrName>ppt_h</p:attrName>
                                        </p:attrNameLst>
                                      </p:cBhvr>
                                      <p:tavLst>
                                        <p:tav tm="0">
                                          <p:val>
                                            <p:fltVal val="0"/>
                                          </p:val>
                                        </p:tav>
                                        <p:tav tm="100000">
                                          <p:val>
                                            <p:strVal val="#ppt_h"/>
                                          </p:val>
                                        </p:tav>
                                      </p:tavLst>
                                    </p:anim>
                                    <p:animEffect transition="in" filter="fade">
                                      <p:cBhvr>
                                        <p:cTn id="51" dur="500"/>
                                        <p:tgtEl>
                                          <p:spTgt spid="71933"/>
                                        </p:tgtEl>
                                      </p:cBhvr>
                                    </p:animEffect>
                                  </p:childTnLst>
                                </p:cTn>
                              </p:par>
                            </p:childTnLst>
                          </p:cTn>
                        </p:par>
                      </p:childTnLst>
                    </p:cTn>
                  </p:par>
                </p:childTnLst>
              </p:cTn>
              <p:nextCondLst>
                <p:cond evt="onClick" delay="0">
                  <p:tgtEl>
                    <p:spTgt spid="71919"/>
                  </p:tgtEl>
                </p:cond>
              </p:nextCondLst>
            </p:seq>
            <p:seq concurrent="1" nextAc="seek">
              <p:cTn id="52" restart="whenNotActive" fill="hold" evtFilter="cancelBubble" nodeType="interactiveSeq">
                <p:stCondLst>
                  <p:cond evt="onClick" delay="0">
                    <p:tgtEl>
                      <p:spTgt spid="71920"/>
                    </p:tgtEl>
                  </p:cond>
                </p:stCondLst>
                <p:endSync evt="end" delay="0">
                  <p:rtn val="all"/>
                </p:endSync>
                <p:childTnLst>
                  <p:par>
                    <p:cTn id="53" fill="hold" nodeType="clickPar">
                      <p:stCondLst>
                        <p:cond delay="0"/>
                      </p:stCondLst>
                      <p:childTnLst>
                        <p:par>
                          <p:cTn id="54" fill="hold" nodeType="withGroup">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71934"/>
                                        </p:tgtEl>
                                        <p:attrNameLst>
                                          <p:attrName>style.visibility</p:attrName>
                                        </p:attrNameLst>
                                      </p:cBhvr>
                                      <p:to>
                                        <p:strVal val="visible"/>
                                      </p:to>
                                    </p:set>
                                    <p:anim to="" calcmode="lin" valueType="num">
                                      <p:cBhvr>
                                        <p:cTn id="57" dur="1" fill="hold"/>
                                        <p:tgtEl>
                                          <p:spTgt spid="71934"/>
                                        </p:tgtEl>
                                        <p:attrNameLst>
                                          <p:attrName/>
                                        </p:attrNameLst>
                                      </p:cBhvr>
                                    </p:anim>
                                  </p:childTnLst>
                                </p:cTn>
                              </p:par>
                            </p:childTnLst>
                          </p:cTn>
                        </p:par>
                      </p:childTnLst>
                    </p:cTn>
                  </p:par>
                </p:childTnLst>
              </p:cTn>
              <p:nextCondLst>
                <p:cond evt="onClick" delay="0">
                  <p:tgtEl>
                    <p:spTgt spid="71920"/>
                  </p:tgtEl>
                </p:cond>
              </p:nextCondLst>
            </p:seq>
            <p:seq concurrent="1" nextAc="seek">
              <p:cTn id="58" restart="whenNotActive" fill="hold" evtFilter="cancelBubble" nodeType="interactiveSeq">
                <p:stCondLst>
                  <p:cond evt="onClick" delay="0">
                    <p:tgtEl>
                      <p:spTgt spid="71921"/>
                    </p:tgtEl>
                  </p:cond>
                </p:stCondLst>
                <p:endSync evt="end" delay="0">
                  <p:rtn val="all"/>
                </p:endSync>
                <p:childTnLst>
                  <p:par>
                    <p:cTn id="59" fill="hold" nodeType="clickPar">
                      <p:stCondLst>
                        <p:cond delay="0"/>
                      </p:stCondLst>
                      <p:childTnLst>
                        <p:par>
                          <p:cTn id="60" fill="hold" nodeType="withGroup">
                            <p:stCondLst>
                              <p:cond delay="0"/>
                            </p:stCondLst>
                            <p:childTnLst>
                              <p:par>
                                <p:cTn id="61" presetID="24" presetClass="entr" presetSubtype="0" fill="hold" grpId="0" nodeType="clickEffect">
                                  <p:stCondLst>
                                    <p:cond delay="0"/>
                                  </p:stCondLst>
                                  <p:childTnLst>
                                    <p:set>
                                      <p:cBhvr>
                                        <p:cTn id="62" dur="1" fill="hold">
                                          <p:stCondLst>
                                            <p:cond delay="0"/>
                                          </p:stCondLst>
                                        </p:cTn>
                                        <p:tgtEl>
                                          <p:spTgt spid="71935"/>
                                        </p:tgtEl>
                                        <p:attrNameLst>
                                          <p:attrName>style.visibility</p:attrName>
                                        </p:attrNameLst>
                                      </p:cBhvr>
                                      <p:to>
                                        <p:strVal val="visible"/>
                                      </p:to>
                                    </p:set>
                                    <p:anim to="" calcmode="lin" valueType="num">
                                      <p:cBhvr>
                                        <p:cTn id="63" dur="1" fill="hold"/>
                                        <p:tgtEl>
                                          <p:spTgt spid="71935"/>
                                        </p:tgtEl>
                                        <p:attrNameLst>
                                          <p:attrName/>
                                        </p:attrNameLst>
                                      </p:cBhvr>
                                    </p:anim>
                                  </p:childTnLst>
                                </p:cTn>
                              </p:par>
                            </p:childTnLst>
                          </p:cTn>
                        </p:par>
                      </p:childTnLst>
                    </p:cTn>
                  </p:par>
                </p:childTnLst>
              </p:cTn>
              <p:nextCondLst>
                <p:cond evt="onClick" delay="0">
                  <p:tgtEl>
                    <p:spTgt spid="71921"/>
                  </p:tgtEl>
                </p:cond>
              </p:nextCondLst>
            </p:seq>
            <p:seq concurrent="1" nextAc="seek">
              <p:cTn id="64" restart="whenNotActive" fill="hold" evtFilter="cancelBubble" nodeType="interactiveSeq">
                <p:stCondLst>
                  <p:cond evt="onClick" delay="0">
                    <p:tgtEl>
                      <p:spTgt spid="71922"/>
                    </p:tgtEl>
                  </p:cond>
                </p:stCondLst>
                <p:endSync evt="end" delay="0">
                  <p:rtn val="all"/>
                </p:endSync>
                <p:childTnLst>
                  <p:par>
                    <p:cTn id="65" fill="hold" nodeType="clickPar">
                      <p:stCondLst>
                        <p:cond delay="0"/>
                      </p:stCondLst>
                      <p:childTnLst>
                        <p:par>
                          <p:cTn id="66" fill="hold" nodeType="withGroup">
                            <p:stCondLst>
                              <p:cond delay="0"/>
                            </p:stCondLst>
                            <p:childTnLst>
                              <p:par>
                                <p:cTn id="67" presetID="24" presetClass="entr" presetSubtype="0" fill="hold" grpId="0" nodeType="clickEffect">
                                  <p:stCondLst>
                                    <p:cond delay="0"/>
                                  </p:stCondLst>
                                  <p:childTnLst>
                                    <p:set>
                                      <p:cBhvr>
                                        <p:cTn id="68" dur="1" fill="hold">
                                          <p:stCondLst>
                                            <p:cond delay="0"/>
                                          </p:stCondLst>
                                        </p:cTn>
                                        <p:tgtEl>
                                          <p:spTgt spid="71936"/>
                                        </p:tgtEl>
                                        <p:attrNameLst>
                                          <p:attrName>style.visibility</p:attrName>
                                        </p:attrNameLst>
                                      </p:cBhvr>
                                      <p:to>
                                        <p:strVal val="visible"/>
                                      </p:to>
                                    </p:set>
                                    <p:anim to="" calcmode="lin" valueType="num">
                                      <p:cBhvr>
                                        <p:cTn id="69" dur="1" fill="hold"/>
                                        <p:tgtEl>
                                          <p:spTgt spid="71936"/>
                                        </p:tgtEl>
                                        <p:attrNameLst>
                                          <p:attrName/>
                                        </p:attrNameLst>
                                      </p:cBhvr>
                                    </p:anim>
                                  </p:childTnLst>
                                </p:cTn>
                              </p:par>
                            </p:childTnLst>
                          </p:cTn>
                        </p:par>
                      </p:childTnLst>
                    </p:cTn>
                  </p:par>
                </p:childTnLst>
              </p:cTn>
              <p:nextCondLst>
                <p:cond evt="onClick" delay="0">
                  <p:tgtEl>
                    <p:spTgt spid="71922"/>
                  </p:tgtEl>
                </p:cond>
              </p:nextCondLst>
            </p:seq>
            <p:seq concurrent="1" nextAc="seek">
              <p:cTn id="70" restart="whenNotActive" fill="hold" evtFilter="cancelBubble" nodeType="interactiveSeq">
                <p:stCondLst>
                  <p:cond evt="onClick" delay="0">
                    <p:tgtEl>
                      <p:spTgt spid="71923"/>
                    </p:tgtEl>
                  </p:cond>
                </p:stCondLst>
                <p:endSync evt="end" delay="0">
                  <p:rtn val="all"/>
                </p:endSync>
                <p:childTnLst>
                  <p:par>
                    <p:cTn id="71" fill="hold" nodeType="clickPar">
                      <p:stCondLst>
                        <p:cond delay="0"/>
                      </p:stCondLst>
                      <p:childTnLst>
                        <p:par>
                          <p:cTn id="72" fill="hold" nodeType="withGroup">
                            <p:stCondLst>
                              <p:cond delay="0"/>
                            </p:stCondLst>
                            <p:childTnLst>
                              <p:par>
                                <p:cTn id="73" presetID="24" presetClass="entr" presetSubtype="0" fill="hold" grpId="0" nodeType="clickEffect">
                                  <p:stCondLst>
                                    <p:cond delay="0"/>
                                  </p:stCondLst>
                                  <p:childTnLst>
                                    <p:set>
                                      <p:cBhvr>
                                        <p:cTn id="74" dur="1" fill="hold">
                                          <p:stCondLst>
                                            <p:cond delay="0"/>
                                          </p:stCondLst>
                                        </p:cTn>
                                        <p:tgtEl>
                                          <p:spTgt spid="71937"/>
                                        </p:tgtEl>
                                        <p:attrNameLst>
                                          <p:attrName>style.visibility</p:attrName>
                                        </p:attrNameLst>
                                      </p:cBhvr>
                                      <p:to>
                                        <p:strVal val="visible"/>
                                      </p:to>
                                    </p:set>
                                    <p:anim to="" calcmode="lin" valueType="num">
                                      <p:cBhvr>
                                        <p:cTn id="75" dur="1" fill="hold"/>
                                        <p:tgtEl>
                                          <p:spTgt spid="71937"/>
                                        </p:tgtEl>
                                        <p:attrNameLst>
                                          <p:attrName/>
                                        </p:attrNameLst>
                                      </p:cBhvr>
                                    </p:anim>
                                  </p:childTnLst>
                                </p:cTn>
                              </p:par>
                            </p:childTnLst>
                          </p:cTn>
                        </p:par>
                      </p:childTnLst>
                    </p:cTn>
                  </p:par>
                </p:childTnLst>
              </p:cTn>
              <p:nextCondLst>
                <p:cond evt="onClick" delay="0">
                  <p:tgtEl>
                    <p:spTgt spid="71923"/>
                  </p:tgtEl>
                </p:cond>
              </p:nextCondLst>
            </p:seq>
            <p:seq concurrent="1" nextAc="seek">
              <p:cTn id="76" restart="whenNotActive" fill="hold" evtFilter="cancelBubble" nodeType="interactiveSeq">
                <p:stCondLst>
                  <p:cond evt="onClick" delay="0">
                    <p:tgtEl>
                      <p:spTgt spid="71924"/>
                    </p:tgtEl>
                  </p:cond>
                </p:stCondLst>
                <p:endSync evt="end" delay="0">
                  <p:rtn val="all"/>
                </p:endSync>
                <p:childTnLst>
                  <p:par>
                    <p:cTn id="77" fill="hold" nodeType="clickPar">
                      <p:stCondLst>
                        <p:cond delay="0"/>
                      </p:stCondLst>
                      <p:childTnLst>
                        <p:par>
                          <p:cTn id="78" fill="hold" nodeType="withGroup">
                            <p:stCondLst>
                              <p:cond delay="0"/>
                            </p:stCondLst>
                            <p:childTnLst>
                              <p:par>
                                <p:cTn id="79" presetID="24" presetClass="entr" presetSubtype="0" fill="hold" grpId="0" nodeType="clickEffect">
                                  <p:stCondLst>
                                    <p:cond delay="0"/>
                                  </p:stCondLst>
                                  <p:childTnLst>
                                    <p:set>
                                      <p:cBhvr>
                                        <p:cTn id="80" dur="1" fill="hold">
                                          <p:stCondLst>
                                            <p:cond delay="0"/>
                                          </p:stCondLst>
                                        </p:cTn>
                                        <p:tgtEl>
                                          <p:spTgt spid="71938"/>
                                        </p:tgtEl>
                                        <p:attrNameLst>
                                          <p:attrName>style.visibility</p:attrName>
                                        </p:attrNameLst>
                                      </p:cBhvr>
                                      <p:to>
                                        <p:strVal val="visible"/>
                                      </p:to>
                                    </p:set>
                                    <p:anim to="" calcmode="lin" valueType="num">
                                      <p:cBhvr>
                                        <p:cTn id="81" dur="1" fill="hold"/>
                                        <p:tgtEl>
                                          <p:spTgt spid="71938"/>
                                        </p:tgtEl>
                                        <p:attrNameLst>
                                          <p:attrName/>
                                        </p:attrNameLst>
                                      </p:cBhvr>
                                    </p:anim>
                                  </p:childTnLst>
                                </p:cTn>
                              </p:par>
                            </p:childTnLst>
                          </p:cTn>
                        </p:par>
                      </p:childTnLst>
                    </p:cTn>
                  </p:par>
                </p:childTnLst>
              </p:cTn>
              <p:nextCondLst>
                <p:cond evt="onClick" delay="0">
                  <p:tgtEl>
                    <p:spTgt spid="71924"/>
                  </p:tgtEl>
                </p:cond>
              </p:nextCondLst>
            </p:seq>
            <p:seq concurrent="1" nextAc="seek">
              <p:cTn id="82" restart="whenNotActive" fill="hold" evtFilter="cancelBubble" nodeType="interactiveSeq">
                <p:stCondLst>
                  <p:cond evt="onClick" delay="0">
                    <p:tgtEl>
                      <p:spTgt spid="71925"/>
                    </p:tgtEl>
                  </p:cond>
                </p:stCondLst>
                <p:endSync evt="end" delay="0">
                  <p:rtn val="all"/>
                </p:endSync>
                <p:childTnLst>
                  <p:par>
                    <p:cTn id="83" fill="hold" nodeType="clickPar">
                      <p:stCondLst>
                        <p:cond delay="0"/>
                      </p:stCondLst>
                      <p:childTnLst>
                        <p:par>
                          <p:cTn id="84" fill="hold" nodeType="withGroup">
                            <p:stCondLst>
                              <p:cond delay="0"/>
                            </p:stCondLst>
                            <p:childTnLst>
                              <p:par>
                                <p:cTn id="85" presetID="24" presetClass="entr" presetSubtype="0" fill="hold" grpId="0" nodeType="clickEffect">
                                  <p:stCondLst>
                                    <p:cond delay="0"/>
                                  </p:stCondLst>
                                  <p:childTnLst>
                                    <p:set>
                                      <p:cBhvr>
                                        <p:cTn id="86" dur="1" fill="hold">
                                          <p:stCondLst>
                                            <p:cond delay="0"/>
                                          </p:stCondLst>
                                        </p:cTn>
                                        <p:tgtEl>
                                          <p:spTgt spid="71939"/>
                                        </p:tgtEl>
                                        <p:attrNameLst>
                                          <p:attrName>style.visibility</p:attrName>
                                        </p:attrNameLst>
                                      </p:cBhvr>
                                      <p:to>
                                        <p:strVal val="visible"/>
                                      </p:to>
                                    </p:set>
                                    <p:anim to="" calcmode="lin" valueType="num">
                                      <p:cBhvr>
                                        <p:cTn id="87" dur="1" fill="hold"/>
                                        <p:tgtEl>
                                          <p:spTgt spid="71939"/>
                                        </p:tgtEl>
                                        <p:attrNameLst>
                                          <p:attrName/>
                                        </p:attrNameLst>
                                      </p:cBhvr>
                                    </p:anim>
                                  </p:childTnLst>
                                </p:cTn>
                              </p:par>
                            </p:childTnLst>
                          </p:cTn>
                        </p:par>
                      </p:childTnLst>
                    </p:cTn>
                  </p:par>
                </p:childTnLst>
              </p:cTn>
              <p:nextCondLst>
                <p:cond evt="onClick" delay="0">
                  <p:tgtEl>
                    <p:spTgt spid="71925"/>
                  </p:tgtEl>
                </p:cond>
              </p:nextCondLst>
            </p:seq>
            <p:seq concurrent="1" nextAc="seek">
              <p:cTn id="88" restart="whenNotActive" fill="hold" evtFilter="cancelBubble" nodeType="interactiveSeq">
                <p:stCondLst>
                  <p:cond evt="onClick" delay="0">
                    <p:tgtEl>
                      <p:spTgt spid="71940"/>
                    </p:tgtEl>
                  </p:cond>
                </p:stCondLst>
                <p:endSync evt="end" delay="0">
                  <p:rtn val="all"/>
                </p:endSync>
                <p:childTnLst>
                  <p:par>
                    <p:cTn id="89" fill="hold" nodeType="clickPar">
                      <p:stCondLst>
                        <p:cond delay="0"/>
                      </p:stCondLst>
                      <p:childTnLst>
                        <p:par>
                          <p:cTn id="90" fill="hold" nodeType="withGroup">
                            <p:stCondLst>
                              <p:cond delay="0"/>
                            </p:stCondLst>
                            <p:childTnLst>
                              <p:par>
                                <p:cTn id="91" presetID="8" presetClass="exit" presetSubtype="16" fill="hold" grpId="1" nodeType="clickEffect">
                                  <p:stCondLst>
                                    <p:cond delay="0"/>
                                  </p:stCondLst>
                                  <p:childTnLst>
                                    <p:animEffect transition="out" filter="diamond(in)">
                                      <p:cBhvr>
                                        <p:cTn id="92" dur="2000"/>
                                        <p:tgtEl>
                                          <p:spTgt spid="71933"/>
                                        </p:tgtEl>
                                      </p:cBhvr>
                                    </p:animEffect>
                                    <p:set>
                                      <p:cBhvr>
                                        <p:cTn id="93" dur="1" fill="hold">
                                          <p:stCondLst>
                                            <p:cond delay="1999"/>
                                          </p:stCondLst>
                                        </p:cTn>
                                        <p:tgtEl>
                                          <p:spTgt spid="71933"/>
                                        </p:tgtEl>
                                        <p:attrNameLst>
                                          <p:attrName>style.visibility</p:attrName>
                                        </p:attrNameLst>
                                      </p:cBhvr>
                                      <p:to>
                                        <p:strVal val="hidden"/>
                                      </p:to>
                                    </p:set>
                                  </p:childTnLst>
                                </p:cTn>
                              </p:par>
                            </p:childTnLst>
                          </p:cTn>
                        </p:par>
                      </p:childTnLst>
                    </p:cTn>
                  </p:par>
                </p:childTnLst>
              </p:cTn>
              <p:nextCondLst>
                <p:cond evt="onClick" delay="0">
                  <p:tgtEl>
                    <p:spTgt spid="71940"/>
                  </p:tgtEl>
                </p:cond>
              </p:nextCondLst>
            </p:seq>
            <p:seq concurrent="1" nextAc="seek">
              <p:cTn id="94" restart="whenNotActive" fill="hold" evtFilter="cancelBubble" nodeType="interactiveSeq">
                <p:stCondLst>
                  <p:cond evt="onClick" delay="0">
                    <p:tgtEl>
                      <p:spTgt spid="71941"/>
                    </p:tgtEl>
                  </p:cond>
                </p:stCondLst>
                <p:endSync evt="end" delay="0">
                  <p:rtn val="all"/>
                </p:endSync>
                <p:childTnLst>
                  <p:par>
                    <p:cTn id="95" fill="hold" nodeType="clickPar">
                      <p:stCondLst>
                        <p:cond delay="0"/>
                      </p:stCondLst>
                      <p:childTnLst>
                        <p:par>
                          <p:cTn id="96" fill="hold" nodeType="withGroup">
                            <p:stCondLst>
                              <p:cond delay="0"/>
                            </p:stCondLst>
                            <p:childTnLst>
                              <p:par>
                                <p:cTn id="97" presetID="8" presetClass="exit" presetSubtype="16" fill="hold" grpId="1" nodeType="clickEffect">
                                  <p:stCondLst>
                                    <p:cond delay="0"/>
                                  </p:stCondLst>
                                  <p:childTnLst>
                                    <p:animEffect transition="out" filter="diamond(in)">
                                      <p:cBhvr>
                                        <p:cTn id="98" dur="2000"/>
                                        <p:tgtEl>
                                          <p:spTgt spid="71934"/>
                                        </p:tgtEl>
                                      </p:cBhvr>
                                    </p:animEffect>
                                    <p:set>
                                      <p:cBhvr>
                                        <p:cTn id="99" dur="1" fill="hold">
                                          <p:stCondLst>
                                            <p:cond delay="1999"/>
                                          </p:stCondLst>
                                        </p:cTn>
                                        <p:tgtEl>
                                          <p:spTgt spid="71934"/>
                                        </p:tgtEl>
                                        <p:attrNameLst>
                                          <p:attrName>style.visibility</p:attrName>
                                        </p:attrNameLst>
                                      </p:cBhvr>
                                      <p:to>
                                        <p:strVal val="hidden"/>
                                      </p:to>
                                    </p:set>
                                  </p:childTnLst>
                                </p:cTn>
                              </p:par>
                            </p:childTnLst>
                          </p:cTn>
                        </p:par>
                      </p:childTnLst>
                    </p:cTn>
                  </p:par>
                </p:childTnLst>
              </p:cTn>
              <p:nextCondLst>
                <p:cond evt="onClick" delay="0">
                  <p:tgtEl>
                    <p:spTgt spid="71941"/>
                  </p:tgtEl>
                </p:cond>
              </p:nextCondLst>
            </p:seq>
            <p:seq concurrent="1" nextAc="seek">
              <p:cTn id="100" restart="whenNotActive" fill="hold" evtFilter="cancelBubble" nodeType="interactiveSeq">
                <p:stCondLst>
                  <p:cond evt="onClick" delay="0">
                    <p:tgtEl>
                      <p:spTgt spid="71942"/>
                    </p:tgtEl>
                  </p:cond>
                </p:stCondLst>
                <p:endSync evt="end" delay="0">
                  <p:rtn val="all"/>
                </p:endSync>
                <p:childTnLst>
                  <p:par>
                    <p:cTn id="101" fill="hold" nodeType="clickPar">
                      <p:stCondLst>
                        <p:cond delay="0"/>
                      </p:stCondLst>
                      <p:childTnLst>
                        <p:par>
                          <p:cTn id="102" fill="hold" nodeType="withGroup">
                            <p:stCondLst>
                              <p:cond delay="0"/>
                            </p:stCondLst>
                            <p:childTnLst>
                              <p:par>
                                <p:cTn id="103" presetID="8" presetClass="exit" presetSubtype="16" fill="hold" grpId="1" nodeType="clickEffect">
                                  <p:stCondLst>
                                    <p:cond delay="0"/>
                                  </p:stCondLst>
                                  <p:childTnLst>
                                    <p:animEffect transition="out" filter="diamond(in)">
                                      <p:cBhvr>
                                        <p:cTn id="104" dur="2000"/>
                                        <p:tgtEl>
                                          <p:spTgt spid="71935"/>
                                        </p:tgtEl>
                                      </p:cBhvr>
                                    </p:animEffect>
                                    <p:set>
                                      <p:cBhvr>
                                        <p:cTn id="105" dur="1" fill="hold">
                                          <p:stCondLst>
                                            <p:cond delay="1999"/>
                                          </p:stCondLst>
                                        </p:cTn>
                                        <p:tgtEl>
                                          <p:spTgt spid="71935"/>
                                        </p:tgtEl>
                                        <p:attrNameLst>
                                          <p:attrName>style.visibility</p:attrName>
                                        </p:attrNameLst>
                                      </p:cBhvr>
                                      <p:to>
                                        <p:strVal val="hidden"/>
                                      </p:to>
                                    </p:set>
                                  </p:childTnLst>
                                </p:cTn>
                              </p:par>
                            </p:childTnLst>
                          </p:cTn>
                        </p:par>
                      </p:childTnLst>
                    </p:cTn>
                  </p:par>
                </p:childTnLst>
              </p:cTn>
              <p:nextCondLst>
                <p:cond evt="onClick" delay="0">
                  <p:tgtEl>
                    <p:spTgt spid="71942"/>
                  </p:tgtEl>
                </p:cond>
              </p:nextCondLst>
            </p:seq>
            <p:seq concurrent="1" nextAc="seek">
              <p:cTn id="106" restart="whenNotActive" fill="hold" evtFilter="cancelBubble" nodeType="interactiveSeq">
                <p:stCondLst>
                  <p:cond evt="onClick" delay="0">
                    <p:tgtEl>
                      <p:spTgt spid="71943"/>
                    </p:tgtEl>
                  </p:cond>
                </p:stCondLst>
                <p:endSync evt="end" delay="0">
                  <p:rtn val="all"/>
                </p:endSync>
                <p:childTnLst>
                  <p:par>
                    <p:cTn id="107" fill="hold" nodeType="clickPar">
                      <p:stCondLst>
                        <p:cond delay="0"/>
                      </p:stCondLst>
                      <p:childTnLst>
                        <p:par>
                          <p:cTn id="108" fill="hold" nodeType="withGroup">
                            <p:stCondLst>
                              <p:cond delay="0"/>
                            </p:stCondLst>
                            <p:childTnLst>
                              <p:par>
                                <p:cTn id="109" presetID="8" presetClass="exit" presetSubtype="16" fill="hold" grpId="1" nodeType="clickEffect">
                                  <p:stCondLst>
                                    <p:cond delay="0"/>
                                  </p:stCondLst>
                                  <p:childTnLst>
                                    <p:animEffect transition="out" filter="diamond(in)">
                                      <p:cBhvr>
                                        <p:cTn id="110" dur="2000"/>
                                        <p:tgtEl>
                                          <p:spTgt spid="71936"/>
                                        </p:tgtEl>
                                      </p:cBhvr>
                                    </p:animEffect>
                                    <p:set>
                                      <p:cBhvr>
                                        <p:cTn id="111" dur="1" fill="hold">
                                          <p:stCondLst>
                                            <p:cond delay="1999"/>
                                          </p:stCondLst>
                                        </p:cTn>
                                        <p:tgtEl>
                                          <p:spTgt spid="71936"/>
                                        </p:tgtEl>
                                        <p:attrNameLst>
                                          <p:attrName>style.visibility</p:attrName>
                                        </p:attrNameLst>
                                      </p:cBhvr>
                                      <p:to>
                                        <p:strVal val="hidden"/>
                                      </p:to>
                                    </p:set>
                                  </p:childTnLst>
                                </p:cTn>
                              </p:par>
                            </p:childTnLst>
                          </p:cTn>
                        </p:par>
                      </p:childTnLst>
                    </p:cTn>
                  </p:par>
                </p:childTnLst>
              </p:cTn>
              <p:nextCondLst>
                <p:cond evt="onClick" delay="0">
                  <p:tgtEl>
                    <p:spTgt spid="71943"/>
                  </p:tgtEl>
                </p:cond>
              </p:nextCondLst>
            </p:seq>
            <p:seq concurrent="1" nextAc="seek">
              <p:cTn id="112" restart="whenNotActive" fill="hold" evtFilter="cancelBubble" nodeType="interactiveSeq">
                <p:stCondLst>
                  <p:cond evt="onClick" delay="0">
                    <p:tgtEl>
                      <p:spTgt spid="71944"/>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8" presetClass="exit" presetSubtype="16" fill="hold" grpId="1" nodeType="clickEffect">
                                  <p:stCondLst>
                                    <p:cond delay="0"/>
                                  </p:stCondLst>
                                  <p:childTnLst>
                                    <p:animEffect transition="out" filter="diamond(in)">
                                      <p:cBhvr>
                                        <p:cTn id="116" dur="2000"/>
                                        <p:tgtEl>
                                          <p:spTgt spid="71937"/>
                                        </p:tgtEl>
                                      </p:cBhvr>
                                    </p:animEffect>
                                    <p:set>
                                      <p:cBhvr>
                                        <p:cTn id="117" dur="1" fill="hold">
                                          <p:stCondLst>
                                            <p:cond delay="1999"/>
                                          </p:stCondLst>
                                        </p:cTn>
                                        <p:tgtEl>
                                          <p:spTgt spid="71937"/>
                                        </p:tgtEl>
                                        <p:attrNameLst>
                                          <p:attrName>style.visibility</p:attrName>
                                        </p:attrNameLst>
                                      </p:cBhvr>
                                      <p:to>
                                        <p:strVal val="hidden"/>
                                      </p:to>
                                    </p:set>
                                  </p:childTnLst>
                                </p:cTn>
                              </p:par>
                            </p:childTnLst>
                          </p:cTn>
                        </p:par>
                      </p:childTnLst>
                    </p:cTn>
                  </p:par>
                </p:childTnLst>
              </p:cTn>
              <p:nextCondLst>
                <p:cond evt="onClick" delay="0">
                  <p:tgtEl>
                    <p:spTgt spid="71944"/>
                  </p:tgtEl>
                </p:cond>
              </p:nextCondLst>
            </p:seq>
            <p:seq concurrent="1" nextAc="seek">
              <p:cTn id="118" restart="whenNotActive" fill="hold" evtFilter="cancelBubble" nodeType="interactiveSeq">
                <p:stCondLst>
                  <p:cond evt="onClick" delay="0">
                    <p:tgtEl>
                      <p:spTgt spid="71945"/>
                    </p:tgtEl>
                  </p:cond>
                </p:stCondLst>
                <p:endSync evt="end" delay="0">
                  <p:rtn val="all"/>
                </p:endSync>
                <p:childTnLst>
                  <p:par>
                    <p:cTn id="119" fill="hold" nodeType="clickPar">
                      <p:stCondLst>
                        <p:cond delay="0"/>
                      </p:stCondLst>
                      <p:childTnLst>
                        <p:par>
                          <p:cTn id="120" fill="hold" nodeType="withGroup">
                            <p:stCondLst>
                              <p:cond delay="0"/>
                            </p:stCondLst>
                            <p:childTnLst>
                              <p:par>
                                <p:cTn id="121" presetID="8" presetClass="exit" presetSubtype="16" fill="hold" grpId="1" nodeType="clickEffect">
                                  <p:stCondLst>
                                    <p:cond delay="0"/>
                                  </p:stCondLst>
                                  <p:childTnLst>
                                    <p:animEffect transition="out" filter="diamond(in)">
                                      <p:cBhvr>
                                        <p:cTn id="122" dur="2000"/>
                                        <p:tgtEl>
                                          <p:spTgt spid="71938"/>
                                        </p:tgtEl>
                                      </p:cBhvr>
                                    </p:animEffect>
                                    <p:set>
                                      <p:cBhvr>
                                        <p:cTn id="123" dur="1" fill="hold">
                                          <p:stCondLst>
                                            <p:cond delay="1999"/>
                                          </p:stCondLst>
                                        </p:cTn>
                                        <p:tgtEl>
                                          <p:spTgt spid="71938"/>
                                        </p:tgtEl>
                                        <p:attrNameLst>
                                          <p:attrName>style.visibility</p:attrName>
                                        </p:attrNameLst>
                                      </p:cBhvr>
                                      <p:to>
                                        <p:strVal val="hidden"/>
                                      </p:to>
                                    </p:set>
                                  </p:childTnLst>
                                </p:cTn>
                              </p:par>
                            </p:childTnLst>
                          </p:cTn>
                        </p:par>
                      </p:childTnLst>
                    </p:cTn>
                  </p:par>
                </p:childTnLst>
              </p:cTn>
              <p:nextCondLst>
                <p:cond evt="onClick" delay="0">
                  <p:tgtEl>
                    <p:spTgt spid="71945"/>
                  </p:tgtEl>
                </p:cond>
              </p:nextCondLst>
            </p:seq>
            <p:seq concurrent="1" nextAc="seek">
              <p:cTn id="124" restart="whenNotActive" fill="hold" evtFilter="cancelBubble" nodeType="interactiveSeq">
                <p:stCondLst>
                  <p:cond evt="onClick" delay="0">
                    <p:tgtEl>
                      <p:spTgt spid="71946"/>
                    </p:tgtEl>
                  </p:cond>
                </p:stCondLst>
                <p:endSync evt="end" delay="0">
                  <p:rtn val="all"/>
                </p:endSync>
                <p:childTnLst>
                  <p:par>
                    <p:cTn id="125" fill="hold" nodeType="clickPar">
                      <p:stCondLst>
                        <p:cond delay="0"/>
                      </p:stCondLst>
                      <p:childTnLst>
                        <p:par>
                          <p:cTn id="126" fill="hold" nodeType="withGroup">
                            <p:stCondLst>
                              <p:cond delay="0"/>
                            </p:stCondLst>
                            <p:childTnLst>
                              <p:par>
                                <p:cTn id="127" presetID="8" presetClass="exit" presetSubtype="16" fill="hold" grpId="1" nodeType="clickEffect">
                                  <p:stCondLst>
                                    <p:cond delay="0"/>
                                  </p:stCondLst>
                                  <p:childTnLst>
                                    <p:animEffect transition="out" filter="diamond(in)">
                                      <p:cBhvr>
                                        <p:cTn id="128" dur="2000"/>
                                        <p:tgtEl>
                                          <p:spTgt spid="71939"/>
                                        </p:tgtEl>
                                      </p:cBhvr>
                                    </p:animEffect>
                                    <p:set>
                                      <p:cBhvr>
                                        <p:cTn id="129" dur="1" fill="hold">
                                          <p:stCondLst>
                                            <p:cond delay="1999"/>
                                          </p:stCondLst>
                                        </p:cTn>
                                        <p:tgtEl>
                                          <p:spTgt spid="71939"/>
                                        </p:tgtEl>
                                        <p:attrNameLst>
                                          <p:attrName>style.visibility</p:attrName>
                                        </p:attrNameLst>
                                      </p:cBhvr>
                                      <p:to>
                                        <p:strVal val="hidden"/>
                                      </p:to>
                                    </p:set>
                                  </p:childTnLst>
                                </p:cTn>
                              </p:par>
                            </p:childTnLst>
                          </p:cTn>
                        </p:par>
                      </p:childTnLst>
                    </p:cTn>
                  </p:par>
                </p:childTnLst>
              </p:cTn>
              <p:nextCondLst>
                <p:cond evt="onClick" delay="0">
                  <p:tgtEl>
                    <p:spTgt spid="71946"/>
                  </p:tgtEl>
                </p:cond>
              </p:nextCondLst>
            </p:seq>
          </p:childTnLst>
        </p:cTn>
      </p:par>
    </p:tnLst>
    <p:bldLst>
      <p:bldP spid="71933" grpId="0" animBg="1"/>
      <p:bldP spid="71933" grpId="1" animBg="1"/>
      <p:bldP spid="71934" grpId="0" animBg="1"/>
      <p:bldP spid="71934" grpId="1" animBg="1"/>
      <p:bldP spid="71935" grpId="0" animBg="1"/>
      <p:bldP spid="71935" grpId="1" animBg="1"/>
      <p:bldP spid="71936" grpId="0" animBg="1"/>
      <p:bldP spid="71936" grpId="1" animBg="1"/>
      <p:bldP spid="71937" grpId="0" animBg="1"/>
      <p:bldP spid="71937" grpId="1" animBg="1"/>
      <p:bldP spid="71938" grpId="0" animBg="1"/>
      <p:bldP spid="71938" grpId="1" animBg="1"/>
      <p:bldP spid="71939" grpId="0" animBg="1"/>
      <p:bldP spid="71939"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2667000" y="3429000"/>
            <a:ext cx="5913438" cy="2286000"/>
          </a:xfrm>
          <a:prstGeom prst="rect">
            <a:avLst/>
          </a:prstGeom>
          <a:noFill/>
          <a:ln w="9525">
            <a:noFill/>
            <a:miter lim="800000"/>
            <a:headEnd/>
            <a:tailEnd/>
          </a:ln>
          <a:effectLst/>
        </p:spPr>
        <p:txBody>
          <a:bodyPr>
            <a:spAutoFit/>
          </a:bodyPr>
          <a:lstStyle/>
          <a:p>
            <a:pPr>
              <a:spcBef>
                <a:spcPct val="50000"/>
              </a:spcBef>
            </a:pPr>
            <a:r>
              <a:rPr lang="en-US" sz="3200" b="1">
                <a:latin typeface="Arial" charset="0"/>
              </a:rPr>
              <a:t>Học lại bài và trả lời các câu hỏi trong sách giáo khoa .</a:t>
            </a:r>
          </a:p>
          <a:p>
            <a:pPr>
              <a:spcBef>
                <a:spcPct val="50000"/>
              </a:spcBef>
            </a:pPr>
            <a:r>
              <a:rPr lang="en-US" sz="3200" b="1">
                <a:latin typeface="Arial" charset="0"/>
              </a:rPr>
              <a:t>Sưu tầm tranh ảnh về thành phố Đà Nẵng.</a:t>
            </a:r>
          </a:p>
        </p:txBody>
      </p:sp>
      <p:sp>
        <p:nvSpPr>
          <p:cNvPr id="30723" name="Freeform 3"/>
          <p:cNvSpPr>
            <a:spLocks/>
          </p:cNvSpPr>
          <p:nvPr/>
        </p:nvSpPr>
        <p:spPr bwMode="auto">
          <a:xfrm>
            <a:off x="304800" y="4267200"/>
            <a:ext cx="409575" cy="895350"/>
          </a:xfrm>
          <a:custGeom>
            <a:avLst/>
            <a:gdLst>
              <a:gd name="T0" fmla="*/ 409575 w 258"/>
              <a:gd name="T1" fmla="*/ 125413 h 564"/>
              <a:gd name="T2" fmla="*/ 387350 w 258"/>
              <a:gd name="T3" fmla="*/ 600075 h 564"/>
              <a:gd name="T4" fmla="*/ 354013 w 258"/>
              <a:gd name="T5" fmla="*/ 757238 h 564"/>
              <a:gd name="T6" fmla="*/ 334963 w 258"/>
              <a:gd name="T7" fmla="*/ 820738 h 564"/>
              <a:gd name="T8" fmla="*/ 290513 w 258"/>
              <a:gd name="T9" fmla="*/ 862013 h 564"/>
              <a:gd name="T10" fmla="*/ 231775 w 258"/>
              <a:gd name="T11" fmla="*/ 889000 h 564"/>
              <a:gd name="T12" fmla="*/ 169863 w 258"/>
              <a:gd name="T13" fmla="*/ 895350 h 564"/>
              <a:gd name="T14" fmla="*/ 49213 w 258"/>
              <a:gd name="T15" fmla="*/ 854075 h 564"/>
              <a:gd name="T16" fmla="*/ 0 w 258"/>
              <a:gd name="T17" fmla="*/ 742950 h 564"/>
              <a:gd name="T18" fmla="*/ 19050 w 258"/>
              <a:gd name="T19" fmla="*/ 566738 h 564"/>
              <a:gd name="T20" fmla="*/ 38100 w 258"/>
              <a:gd name="T21" fmla="*/ 444500 h 564"/>
              <a:gd name="T22" fmla="*/ 66675 w 258"/>
              <a:gd name="T23" fmla="*/ 339725 h 564"/>
              <a:gd name="T24" fmla="*/ 119063 w 258"/>
              <a:gd name="T25" fmla="*/ 111125 h 564"/>
              <a:gd name="T26" fmla="*/ 133350 w 258"/>
              <a:gd name="T27" fmla="*/ 60325 h 564"/>
              <a:gd name="T28" fmla="*/ 169863 w 258"/>
              <a:gd name="T29" fmla="*/ 23813 h 564"/>
              <a:gd name="T30" fmla="*/ 217488 w 258"/>
              <a:gd name="T31" fmla="*/ 6350 h 564"/>
              <a:gd name="T32" fmla="*/ 269875 w 258"/>
              <a:gd name="T33" fmla="*/ 0 h 564"/>
              <a:gd name="T34" fmla="*/ 368300 w 258"/>
              <a:gd name="T35" fmla="*/ 36513 h 564"/>
              <a:gd name="T36" fmla="*/ 409575 w 258"/>
              <a:gd name="T37" fmla="*/ 125413 h 564"/>
              <a:gd name="T38" fmla="*/ 409575 w 258"/>
              <a:gd name="T39" fmla="*/ 125413 h 5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58" h="564">
                <a:moveTo>
                  <a:pt x="258" y="79"/>
                </a:moveTo>
                <a:lnTo>
                  <a:pt x="244" y="378"/>
                </a:lnTo>
                <a:lnTo>
                  <a:pt x="223" y="477"/>
                </a:lnTo>
                <a:lnTo>
                  <a:pt x="211" y="517"/>
                </a:lnTo>
                <a:lnTo>
                  <a:pt x="183" y="543"/>
                </a:lnTo>
                <a:lnTo>
                  <a:pt x="146" y="560"/>
                </a:lnTo>
                <a:lnTo>
                  <a:pt x="107" y="564"/>
                </a:lnTo>
                <a:lnTo>
                  <a:pt x="31" y="538"/>
                </a:lnTo>
                <a:lnTo>
                  <a:pt x="0" y="468"/>
                </a:lnTo>
                <a:lnTo>
                  <a:pt x="12" y="357"/>
                </a:lnTo>
                <a:lnTo>
                  <a:pt x="24" y="280"/>
                </a:lnTo>
                <a:lnTo>
                  <a:pt x="42" y="214"/>
                </a:lnTo>
                <a:lnTo>
                  <a:pt x="75" y="70"/>
                </a:lnTo>
                <a:lnTo>
                  <a:pt x="84" y="38"/>
                </a:lnTo>
                <a:lnTo>
                  <a:pt x="107" y="15"/>
                </a:lnTo>
                <a:lnTo>
                  <a:pt x="137" y="4"/>
                </a:lnTo>
                <a:lnTo>
                  <a:pt x="170" y="0"/>
                </a:lnTo>
                <a:lnTo>
                  <a:pt x="232" y="23"/>
                </a:lnTo>
                <a:lnTo>
                  <a:pt x="258" y="79"/>
                </a:lnTo>
                <a:close/>
              </a:path>
            </a:pathLst>
          </a:custGeom>
          <a:solidFill>
            <a:srgbClr val="C275C2"/>
          </a:solidFill>
          <a:ln w="9525">
            <a:noFill/>
            <a:round/>
            <a:headEnd/>
            <a:tailEnd/>
          </a:ln>
        </p:spPr>
        <p:txBody>
          <a:bodyPr/>
          <a:lstStyle/>
          <a:p>
            <a:endParaRPr lang="en-US"/>
          </a:p>
        </p:txBody>
      </p:sp>
      <p:sp>
        <p:nvSpPr>
          <p:cNvPr id="30724" name="Freeform 4"/>
          <p:cNvSpPr>
            <a:spLocks/>
          </p:cNvSpPr>
          <p:nvPr/>
        </p:nvSpPr>
        <p:spPr bwMode="auto">
          <a:xfrm>
            <a:off x="1752600" y="6589713"/>
            <a:ext cx="1354138" cy="268287"/>
          </a:xfrm>
          <a:custGeom>
            <a:avLst/>
            <a:gdLst>
              <a:gd name="T0" fmla="*/ 114300 w 853"/>
              <a:gd name="T1" fmla="*/ 53975 h 169"/>
              <a:gd name="T2" fmla="*/ 400050 w 853"/>
              <a:gd name="T3" fmla="*/ 66675 h 169"/>
              <a:gd name="T4" fmla="*/ 650875 w 853"/>
              <a:gd name="T5" fmla="*/ 46037 h 169"/>
              <a:gd name="T6" fmla="*/ 901700 w 853"/>
              <a:gd name="T7" fmla="*/ 15875 h 169"/>
              <a:gd name="T8" fmla="*/ 1187450 w 853"/>
              <a:gd name="T9" fmla="*/ 0 h 169"/>
              <a:gd name="T10" fmla="*/ 1262063 w 853"/>
              <a:gd name="T11" fmla="*/ 12700 h 169"/>
              <a:gd name="T12" fmla="*/ 1312863 w 853"/>
              <a:gd name="T13" fmla="*/ 42862 h 169"/>
              <a:gd name="T14" fmla="*/ 1354138 w 853"/>
              <a:gd name="T15" fmla="*/ 134937 h 169"/>
              <a:gd name="T16" fmla="*/ 1343025 w 853"/>
              <a:gd name="T17" fmla="*/ 182562 h 169"/>
              <a:gd name="T18" fmla="*/ 1312863 w 853"/>
              <a:gd name="T19" fmla="*/ 227012 h 169"/>
              <a:gd name="T20" fmla="*/ 1262063 w 853"/>
              <a:gd name="T21" fmla="*/ 257175 h 169"/>
              <a:gd name="T22" fmla="*/ 1187450 w 853"/>
              <a:gd name="T23" fmla="*/ 268287 h 169"/>
              <a:gd name="T24" fmla="*/ 636588 w 853"/>
              <a:gd name="T25" fmla="*/ 260350 h 169"/>
              <a:gd name="T26" fmla="*/ 84138 w 853"/>
              <a:gd name="T27" fmla="*/ 215900 h 169"/>
              <a:gd name="T28" fmla="*/ 19050 w 853"/>
              <a:gd name="T29" fmla="*/ 179387 h 169"/>
              <a:gd name="T30" fmla="*/ 0 w 853"/>
              <a:gd name="T31" fmla="*/ 122237 h 169"/>
              <a:gd name="T32" fmla="*/ 11113 w 853"/>
              <a:gd name="T33" fmla="*/ 93662 h 169"/>
              <a:gd name="T34" fmla="*/ 36513 w 853"/>
              <a:gd name="T35" fmla="*/ 71437 h 169"/>
              <a:gd name="T36" fmla="*/ 114300 w 853"/>
              <a:gd name="T37" fmla="*/ 53975 h 169"/>
              <a:gd name="T38" fmla="*/ 114300 w 853"/>
              <a:gd name="T39" fmla="*/ 53975 h 1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53" h="169">
                <a:moveTo>
                  <a:pt x="72" y="34"/>
                </a:moveTo>
                <a:lnTo>
                  <a:pt x="252" y="42"/>
                </a:lnTo>
                <a:lnTo>
                  <a:pt x="410" y="29"/>
                </a:lnTo>
                <a:lnTo>
                  <a:pt x="568" y="10"/>
                </a:lnTo>
                <a:lnTo>
                  <a:pt x="748" y="0"/>
                </a:lnTo>
                <a:lnTo>
                  <a:pt x="795" y="8"/>
                </a:lnTo>
                <a:lnTo>
                  <a:pt x="827" y="27"/>
                </a:lnTo>
                <a:lnTo>
                  <a:pt x="853" y="85"/>
                </a:lnTo>
                <a:lnTo>
                  <a:pt x="846" y="115"/>
                </a:lnTo>
                <a:lnTo>
                  <a:pt x="827" y="143"/>
                </a:lnTo>
                <a:lnTo>
                  <a:pt x="795" y="162"/>
                </a:lnTo>
                <a:lnTo>
                  <a:pt x="748" y="169"/>
                </a:lnTo>
                <a:lnTo>
                  <a:pt x="401" y="164"/>
                </a:lnTo>
                <a:lnTo>
                  <a:pt x="53" y="136"/>
                </a:lnTo>
                <a:lnTo>
                  <a:pt x="12" y="113"/>
                </a:lnTo>
                <a:lnTo>
                  <a:pt x="0" y="77"/>
                </a:lnTo>
                <a:lnTo>
                  <a:pt x="7" y="59"/>
                </a:lnTo>
                <a:lnTo>
                  <a:pt x="23" y="45"/>
                </a:lnTo>
                <a:lnTo>
                  <a:pt x="72" y="34"/>
                </a:lnTo>
                <a:close/>
              </a:path>
            </a:pathLst>
          </a:custGeom>
          <a:solidFill>
            <a:srgbClr val="C275C2"/>
          </a:solidFill>
          <a:ln w="9525">
            <a:noFill/>
            <a:round/>
            <a:headEnd/>
            <a:tailEnd/>
          </a:ln>
        </p:spPr>
        <p:txBody>
          <a:bodyPr/>
          <a:lstStyle/>
          <a:p>
            <a:endParaRPr lang="en-US"/>
          </a:p>
        </p:txBody>
      </p:sp>
      <p:sp>
        <p:nvSpPr>
          <p:cNvPr id="30725" name="Freeform 5"/>
          <p:cNvSpPr>
            <a:spLocks/>
          </p:cNvSpPr>
          <p:nvPr/>
        </p:nvSpPr>
        <p:spPr bwMode="auto">
          <a:xfrm>
            <a:off x="3505200" y="6538913"/>
            <a:ext cx="1465263" cy="319087"/>
          </a:xfrm>
          <a:custGeom>
            <a:avLst/>
            <a:gdLst>
              <a:gd name="T0" fmla="*/ 180975 w 923"/>
              <a:gd name="T1" fmla="*/ 0 h 201"/>
              <a:gd name="T2" fmla="*/ 585788 w 923"/>
              <a:gd name="T3" fmla="*/ 36512 h 201"/>
              <a:gd name="T4" fmla="*/ 985838 w 923"/>
              <a:gd name="T5" fmla="*/ 50800 h 201"/>
              <a:gd name="T6" fmla="*/ 1298575 w 923"/>
              <a:gd name="T7" fmla="*/ 50800 h 201"/>
              <a:gd name="T8" fmla="*/ 1373188 w 923"/>
              <a:gd name="T9" fmla="*/ 63500 h 201"/>
              <a:gd name="T10" fmla="*/ 1423988 w 923"/>
              <a:gd name="T11" fmla="*/ 93662 h 201"/>
              <a:gd name="T12" fmla="*/ 1465263 w 923"/>
              <a:gd name="T13" fmla="*/ 185737 h 201"/>
              <a:gd name="T14" fmla="*/ 1454150 w 923"/>
              <a:gd name="T15" fmla="*/ 236537 h 201"/>
              <a:gd name="T16" fmla="*/ 1423988 w 923"/>
              <a:gd name="T17" fmla="*/ 277812 h 201"/>
              <a:gd name="T18" fmla="*/ 1373188 w 923"/>
              <a:gd name="T19" fmla="*/ 307975 h 201"/>
              <a:gd name="T20" fmla="*/ 1298575 w 923"/>
              <a:gd name="T21" fmla="*/ 319087 h 201"/>
              <a:gd name="T22" fmla="*/ 985838 w 923"/>
              <a:gd name="T23" fmla="*/ 319087 h 201"/>
              <a:gd name="T24" fmla="*/ 566738 w 923"/>
              <a:gd name="T25" fmla="*/ 304800 h 201"/>
              <a:gd name="T26" fmla="*/ 147638 w 923"/>
              <a:gd name="T27" fmla="*/ 266700 h 201"/>
              <a:gd name="T28" fmla="*/ 77788 w 923"/>
              <a:gd name="T29" fmla="*/ 250825 h 201"/>
              <a:gd name="T30" fmla="*/ 30163 w 923"/>
              <a:gd name="T31" fmla="*/ 215900 h 201"/>
              <a:gd name="T32" fmla="*/ 0 w 923"/>
              <a:gd name="T33" fmla="*/ 120650 h 201"/>
              <a:gd name="T34" fmla="*/ 15875 w 923"/>
              <a:gd name="T35" fmla="*/ 71437 h 201"/>
              <a:gd name="T36" fmla="*/ 52388 w 923"/>
              <a:gd name="T37" fmla="*/ 30162 h 201"/>
              <a:gd name="T38" fmla="*/ 107950 w 923"/>
              <a:gd name="T39" fmla="*/ 6350 h 201"/>
              <a:gd name="T40" fmla="*/ 180975 w 923"/>
              <a:gd name="T41" fmla="*/ 0 h 201"/>
              <a:gd name="T42" fmla="*/ 180975 w 923"/>
              <a:gd name="T43" fmla="*/ 0 h 2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923" h="201">
                <a:moveTo>
                  <a:pt x="114" y="0"/>
                </a:moveTo>
                <a:lnTo>
                  <a:pt x="369" y="23"/>
                </a:lnTo>
                <a:lnTo>
                  <a:pt x="621" y="32"/>
                </a:lnTo>
                <a:lnTo>
                  <a:pt x="818" y="32"/>
                </a:lnTo>
                <a:lnTo>
                  <a:pt x="865" y="40"/>
                </a:lnTo>
                <a:lnTo>
                  <a:pt x="897" y="59"/>
                </a:lnTo>
                <a:lnTo>
                  <a:pt x="923" y="117"/>
                </a:lnTo>
                <a:lnTo>
                  <a:pt x="916" y="149"/>
                </a:lnTo>
                <a:lnTo>
                  <a:pt x="897" y="175"/>
                </a:lnTo>
                <a:lnTo>
                  <a:pt x="865" y="194"/>
                </a:lnTo>
                <a:lnTo>
                  <a:pt x="818" y="201"/>
                </a:lnTo>
                <a:lnTo>
                  <a:pt x="621" y="201"/>
                </a:lnTo>
                <a:lnTo>
                  <a:pt x="357" y="192"/>
                </a:lnTo>
                <a:lnTo>
                  <a:pt x="93" y="168"/>
                </a:lnTo>
                <a:lnTo>
                  <a:pt x="49" y="158"/>
                </a:lnTo>
                <a:lnTo>
                  <a:pt x="19" y="136"/>
                </a:lnTo>
                <a:lnTo>
                  <a:pt x="0" y="76"/>
                </a:lnTo>
                <a:lnTo>
                  <a:pt x="10" y="45"/>
                </a:lnTo>
                <a:lnTo>
                  <a:pt x="33" y="19"/>
                </a:lnTo>
                <a:lnTo>
                  <a:pt x="68" y="4"/>
                </a:lnTo>
                <a:lnTo>
                  <a:pt x="114" y="0"/>
                </a:lnTo>
                <a:close/>
              </a:path>
            </a:pathLst>
          </a:custGeom>
          <a:solidFill>
            <a:srgbClr val="C275C2"/>
          </a:solidFill>
          <a:ln w="9525">
            <a:noFill/>
            <a:round/>
            <a:headEnd/>
            <a:tailEnd/>
          </a:ln>
        </p:spPr>
        <p:txBody>
          <a:bodyPr/>
          <a:lstStyle/>
          <a:p>
            <a:endParaRPr lang="en-US"/>
          </a:p>
        </p:txBody>
      </p:sp>
      <p:sp>
        <p:nvSpPr>
          <p:cNvPr id="30726" name="Freeform 6"/>
          <p:cNvSpPr>
            <a:spLocks/>
          </p:cNvSpPr>
          <p:nvPr/>
        </p:nvSpPr>
        <p:spPr bwMode="auto">
          <a:xfrm>
            <a:off x="5715000" y="6559550"/>
            <a:ext cx="1304925" cy="298450"/>
          </a:xfrm>
          <a:custGeom>
            <a:avLst/>
            <a:gdLst>
              <a:gd name="T0" fmla="*/ 84138 w 822"/>
              <a:gd name="T1" fmla="*/ 61913 h 188"/>
              <a:gd name="T2" fmla="*/ 407988 w 822"/>
              <a:gd name="T3" fmla="*/ 34925 h 188"/>
              <a:gd name="T4" fmla="*/ 558800 w 822"/>
              <a:gd name="T5" fmla="*/ 11113 h 188"/>
              <a:gd name="T6" fmla="*/ 731838 w 822"/>
              <a:gd name="T7" fmla="*/ 0 h 188"/>
              <a:gd name="T8" fmla="*/ 977900 w 822"/>
              <a:gd name="T9" fmla="*/ 14288 h 188"/>
              <a:gd name="T10" fmla="*/ 1212850 w 822"/>
              <a:gd name="T11" fmla="*/ 65088 h 188"/>
              <a:gd name="T12" fmla="*/ 1268413 w 822"/>
              <a:gd name="T13" fmla="*/ 92075 h 188"/>
              <a:gd name="T14" fmla="*/ 1301750 w 822"/>
              <a:gd name="T15" fmla="*/ 128588 h 188"/>
              <a:gd name="T16" fmla="*/ 1304925 w 822"/>
              <a:gd name="T17" fmla="*/ 214313 h 188"/>
              <a:gd name="T18" fmla="*/ 1279525 w 822"/>
              <a:gd name="T19" fmla="*/ 255588 h 188"/>
              <a:gd name="T20" fmla="*/ 1238250 w 822"/>
              <a:gd name="T21" fmla="*/ 282575 h 188"/>
              <a:gd name="T22" fmla="*/ 1184275 w 822"/>
              <a:gd name="T23" fmla="*/ 298450 h 188"/>
              <a:gd name="T24" fmla="*/ 1120775 w 822"/>
              <a:gd name="T25" fmla="*/ 292100 h 188"/>
              <a:gd name="T26" fmla="*/ 925513 w 822"/>
              <a:gd name="T27" fmla="*/ 258763 h 188"/>
              <a:gd name="T28" fmla="*/ 727075 w 822"/>
              <a:gd name="T29" fmla="*/ 254000 h 188"/>
              <a:gd name="T30" fmla="*/ 400050 w 822"/>
              <a:gd name="T31" fmla="*/ 227013 h 188"/>
              <a:gd name="T32" fmla="*/ 249238 w 822"/>
              <a:gd name="T33" fmla="*/ 206375 h 188"/>
              <a:gd name="T34" fmla="*/ 73025 w 822"/>
              <a:gd name="T35" fmla="*/ 190500 h 188"/>
              <a:gd name="T36" fmla="*/ 14288 w 822"/>
              <a:gd name="T37" fmla="*/ 169863 h 188"/>
              <a:gd name="T38" fmla="*/ 0 w 822"/>
              <a:gd name="T39" fmla="*/ 122238 h 188"/>
              <a:gd name="T40" fmla="*/ 20638 w 822"/>
              <a:gd name="T41" fmla="*/ 80963 h 188"/>
              <a:gd name="T42" fmla="*/ 84138 w 822"/>
              <a:gd name="T43" fmla="*/ 61913 h 188"/>
              <a:gd name="T44" fmla="*/ 84138 w 822"/>
              <a:gd name="T45" fmla="*/ 61913 h 18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22" h="188">
                <a:moveTo>
                  <a:pt x="53" y="39"/>
                </a:moveTo>
                <a:lnTo>
                  <a:pt x="257" y="22"/>
                </a:lnTo>
                <a:lnTo>
                  <a:pt x="352" y="7"/>
                </a:lnTo>
                <a:lnTo>
                  <a:pt x="461" y="0"/>
                </a:lnTo>
                <a:lnTo>
                  <a:pt x="616" y="9"/>
                </a:lnTo>
                <a:lnTo>
                  <a:pt x="764" y="41"/>
                </a:lnTo>
                <a:lnTo>
                  <a:pt x="799" y="58"/>
                </a:lnTo>
                <a:lnTo>
                  <a:pt x="820" y="81"/>
                </a:lnTo>
                <a:lnTo>
                  <a:pt x="822" y="135"/>
                </a:lnTo>
                <a:lnTo>
                  <a:pt x="806" y="161"/>
                </a:lnTo>
                <a:lnTo>
                  <a:pt x="780" y="178"/>
                </a:lnTo>
                <a:lnTo>
                  <a:pt x="746" y="188"/>
                </a:lnTo>
                <a:lnTo>
                  <a:pt x="706" y="184"/>
                </a:lnTo>
                <a:lnTo>
                  <a:pt x="583" y="163"/>
                </a:lnTo>
                <a:lnTo>
                  <a:pt x="458" y="160"/>
                </a:lnTo>
                <a:lnTo>
                  <a:pt x="252" y="143"/>
                </a:lnTo>
                <a:lnTo>
                  <a:pt x="157" y="130"/>
                </a:lnTo>
                <a:lnTo>
                  <a:pt x="46" y="120"/>
                </a:lnTo>
                <a:lnTo>
                  <a:pt x="9" y="107"/>
                </a:lnTo>
                <a:lnTo>
                  <a:pt x="0" y="77"/>
                </a:lnTo>
                <a:lnTo>
                  <a:pt x="13" y="51"/>
                </a:lnTo>
                <a:lnTo>
                  <a:pt x="53" y="39"/>
                </a:lnTo>
                <a:close/>
              </a:path>
            </a:pathLst>
          </a:custGeom>
          <a:solidFill>
            <a:srgbClr val="C275C2"/>
          </a:solidFill>
          <a:ln w="9525">
            <a:noFill/>
            <a:round/>
            <a:headEnd/>
            <a:tailEnd/>
          </a:ln>
        </p:spPr>
        <p:txBody>
          <a:bodyPr/>
          <a:lstStyle/>
          <a:p>
            <a:endParaRPr lang="en-US"/>
          </a:p>
        </p:txBody>
      </p:sp>
      <p:sp>
        <p:nvSpPr>
          <p:cNvPr id="30727" name="Freeform 7"/>
          <p:cNvSpPr>
            <a:spLocks/>
          </p:cNvSpPr>
          <p:nvPr/>
        </p:nvSpPr>
        <p:spPr bwMode="auto">
          <a:xfrm>
            <a:off x="8458200" y="1371600"/>
            <a:ext cx="379413" cy="987425"/>
          </a:xfrm>
          <a:custGeom>
            <a:avLst/>
            <a:gdLst>
              <a:gd name="T0" fmla="*/ 379413 w 239"/>
              <a:gd name="T1" fmla="*/ 152400 h 622"/>
              <a:gd name="T2" fmla="*/ 352425 w 239"/>
              <a:gd name="T3" fmla="*/ 336550 h 622"/>
              <a:gd name="T4" fmla="*/ 319088 w 239"/>
              <a:gd name="T5" fmla="*/ 503238 h 622"/>
              <a:gd name="T6" fmla="*/ 307975 w 239"/>
              <a:gd name="T7" fmla="*/ 855663 h 622"/>
              <a:gd name="T8" fmla="*/ 304800 w 239"/>
              <a:gd name="T9" fmla="*/ 906463 h 622"/>
              <a:gd name="T10" fmla="*/ 276225 w 239"/>
              <a:gd name="T11" fmla="*/ 947738 h 622"/>
              <a:gd name="T12" fmla="*/ 231775 w 239"/>
              <a:gd name="T13" fmla="*/ 974725 h 622"/>
              <a:gd name="T14" fmla="*/ 179388 w 239"/>
              <a:gd name="T15" fmla="*/ 987425 h 622"/>
              <a:gd name="T16" fmla="*/ 77788 w 239"/>
              <a:gd name="T17" fmla="*/ 966788 h 622"/>
              <a:gd name="T18" fmla="*/ 17463 w 239"/>
              <a:gd name="T19" fmla="*/ 879475 h 622"/>
              <a:gd name="T20" fmla="*/ 0 w 239"/>
              <a:gd name="T21" fmla="*/ 506413 h 622"/>
              <a:gd name="T22" fmla="*/ 25400 w 239"/>
              <a:gd name="T23" fmla="*/ 133350 h 622"/>
              <a:gd name="T24" fmla="*/ 47625 w 239"/>
              <a:gd name="T25" fmla="*/ 71438 h 622"/>
              <a:gd name="T26" fmla="*/ 87313 w 239"/>
              <a:gd name="T27" fmla="*/ 30163 h 622"/>
              <a:gd name="T28" fmla="*/ 147638 w 239"/>
              <a:gd name="T29" fmla="*/ 6350 h 622"/>
              <a:gd name="T30" fmla="*/ 212725 w 239"/>
              <a:gd name="T31" fmla="*/ 0 h 622"/>
              <a:gd name="T32" fmla="*/ 330200 w 239"/>
              <a:gd name="T33" fmla="*/ 41275 h 622"/>
              <a:gd name="T34" fmla="*/ 379413 w 239"/>
              <a:gd name="T35" fmla="*/ 152400 h 622"/>
              <a:gd name="T36" fmla="*/ 379413 w 239"/>
              <a:gd name="T37" fmla="*/ 152400 h 6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9" h="622">
                <a:moveTo>
                  <a:pt x="239" y="96"/>
                </a:moveTo>
                <a:lnTo>
                  <a:pt x="222" y="212"/>
                </a:lnTo>
                <a:lnTo>
                  <a:pt x="201" y="317"/>
                </a:lnTo>
                <a:lnTo>
                  <a:pt x="194" y="539"/>
                </a:lnTo>
                <a:lnTo>
                  <a:pt x="192" y="571"/>
                </a:lnTo>
                <a:lnTo>
                  <a:pt x="174" y="597"/>
                </a:lnTo>
                <a:lnTo>
                  <a:pt x="146" y="614"/>
                </a:lnTo>
                <a:lnTo>
                  <a:pt x="113" y="622"/>
                </a:lnTo>
                <a:lnTo>
                  <a:pt x="49" y="609"/>
                </a:lnTo>
                <a:lnTo>
                  <a:pt x="11" y="554"/>
                </a:lnTo>
                <a:lnTo>
                  <a:pt x="0" y="319"/>
                </a:lnTo>
                <a:lnTo>
                  <a:pt x="16" y="84"/>
                </a:lnTo>
                <a:lnTo>
                  <a:pt x="30" y="45"/>
                </a:lnTo>
                <a:lnTo>
                  <a:pt x="55" y="19"/>
                </a:lnTo>
                <a:lnTo>
                  <a:pt x="93" y="4"/>
                </a:lnTo>
                <a:lnTo>
                  <a:pt x="134" y="0"/>
                </a:lnTo>
                <a:lnTo>
                  <a:pt x="208" y="26"/>
                </a:lnTo>
                <a:lnTo>
                  <a:pt x="239" y="96"/>
                </a:lnTo>
                <a:close/>
              </a:path>
            </a:pathLst>
          </a:custGeom>
          <a:solidFill>
            <a:srgbClr val="C275C2"/>
          </a:solidFill>
          <a:ln w="9525">
            <a:noFill/>
            <a:round/>
            <a:headEnd/>
            <a:tailEnd/>
          </a:ln>
        </p:spPr>
        <p:txBody>
          <a:bodyPr/>
          <a:lstStyle/>
          <a:p>
            <a:endParaRPr lang="en-US"/>
          </a:p>
        </p:txBody>
      </p:sp>
      <p:sp>
        <p:nvSpPr>
          <p:cNvPr id="30728" name="Freeform 8"/>
          <p:cNvSpPr>
            <a:spLocks/>
          </p:cNvSpPr>
          <p:nvPr/>
        </p:nvSpPr>
        <p:spPr bwMode="auto">
          <a:xfrm>
            <a:off x="8534400" y="4343400"/>
            <a:ext cx="377825" cy="858838"/>
          </a:xfrm>
          <a:custGeom>
            <a:avLst/>
            <a:gdLst>
              <a:gd name="T0" fmla="*/ 285750 w 238"/>
              <a:gd name="T1" fmla="*/ 98425 h 541"/>
              <a:gd name="T2" fmla="*/ 377825 w 238"/>
              <a:gd name="T3" fmla="*/ 757238 h 541"/>
              <a:gd name="T4" fmla="*/ 349250 w 238"/>
              <a:gd name="T5" fmla="*/ 811213 h 541"/>
              <a:gd name="T6" fmla="*/ 327025 w 238"/>
              <a:gd name="T7" fmla="*/ 831850 h 541"/>
              <a:gd name="T8" fmla="*/ 301625 w 238"/>
              <a:gd name="T9" fmla="*/ 847725 h 541"/>
              <a:gd name="T10" fmla="*/ 179388 w 238"/>
              <a:gd name="T11" fmla="*/ 858838 h 541"/>
              <a:gd name="T12" fmla="*/ 76200 w 238"/>
              <a:gd name="T13" fmla="*/ 808038 h 541"/>
              <a:gd name="T14" fmla="*/ 53975 w 238"/>
              <a:gd name="T15" fmla="*/ 760413 h 541"/>
              <a:gd name="T16" fmla="*/ 53975 w 238"/>
              <a:gd name="T17" fmla="*/ 701675 h 541"/>
              <a:gd name="T18" fmla="*/ 76200 w 238"/>
              <a:gd name="T19" fmla="*/ 552450 h 541"/>
              <a:gd name="T20" fmla="*/ 65088 w 238"/>
              <a:gd name="T21" fmla="*/ 417513 h 541"/>
              <a:gd name="T22" fmla="*/ 31750 w 238"/>
              <a:gd name="T23" fmla="*/ 285750 h 541"/>
              <a:gd name="T24" fmla="*/ 0 w 238"/>
              <a:gd name="T25" fmla="*/ 134938 h 541"/>
              <a:gd name="T26" fmla="*/ 3175 w 238"/>
              <a:gd name="T27" fmla="*/ 84138 h 541"/>
              <a:gd name="T28" fmla="*/ 28575 w 238"/>
              <a:gd name="T29" fmla="*/ 41275 h 541"/>
              <a:gd name="T30" fmla="*/ 69850 w 238"/>
              <a:gd name="T31" fmla="*/ 14288 h 541"/>
              <a:gd name="T32" fmla="*/ 120650 w 238"/>
              <a:gd name="T33" fmla="*/ 0 h 541"/>
              <a:gd name="T34" fmla="*/ 223838 w 238"/>
              <a:gd name="T35" fmla="*/ 14288 h 541"/>
              <a:gd name="T36" fmla="*/ 285750 w 238"/>
              <a:gd name="T37" fmla="*/ 98425 h 541"/>
              <a:gd name="T38" fmla="*/ 285750 w 238"/>
              <a:gd name="T39" fmla="*/ 98425 h 5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38" h="541">
                <a:moveTo>
                  <a:pt x="180" y="62"/>
                </a:moveTo>
                <a:lnTo>
                  <a:pt x="238" y="477"/>
                </a:lnTo>
                <a:lnTo>
                  <a:pt x="220" y="511"/>
                </a:lnTo>
                <a:lnTo>
                  <a:pt x="206" y="524"/>
                </a:lnTo>
                <a:lnTo>
                  <a:pt x="190" y="534"/>
                </a:lnTo>
                <a:lnTo>
                  <a:pt x="113" y="541"/>
                </a:lnTo>
                <a:lnTo>
                  <a:pt x="48" y="509"/>
                </a:lnTo>
                <a:lnTo>
                  <a:pt x="34" y="479"/>
                </a:lnTo>
                <a:lnTo>
                  <a:pt x="34" y="442"/>
                </a:lnTo>
                <a:lnTo>
                  <a:pt x="48" y="348"/>
                </a:lnTo>
                <a:lnTo>
                  <a:pt x="41" y="263"/>
                </a:lnTo>
                <a:lnTo>
                  <a:pt x="20" y="180"/>
                </a:lnTo>
                <a:lnTo>
                  <a:pt x="0" y="85"/>
                </a:lnTo>
                <a:lnTo>
                  <a:pt x="2" y="53"/>
                </a:lnTo>
                <a:lnTo>
                  <a:pt x="18" y="26"/>
                </a:lnTo>
                <a:lnTo>
                  <a:pt x="44" y="9"/>
                </a:lnTo>
                <a:lnTo>
                  <a:pt x="76" y="0"/>
                </a:lnTo>
                <a:lnTo>
                  <a:pt x="141" y="9"/>
                </a:lnTo>
                <a:lnTo>
                  <a:pt x="180" y="62"/>
                </a:lnTo>
                <a:close/>
              </a:path>
            </a:pathLst>
          </a:custGeom>
          <a:solidFill>
            <a:srgbClr val="C275C2"/>
          </a:solidFill>
          <a:ln w="9525">
            <a:noFill/>
            <a:round/>
            <a:headEnd/>
            <a:tailEnd/>
          </a:ln>
        </p:spPr>
        <p:txBody>
          <a:bodyPr/>
          <a:lstStyle/>
          <a:p>
            <a:endParaRPr lang="en-US"/>
          </a:p>
        </p:txBody>
      </p:sp>
      <p:sp>
        <p:nvSpPr>
          <p:cNvPr id="30729" name="Freeform 9"/>
          <p:cNvSpPr>
            <a:spLocks/>
          </p:cNvSpPr>
          <p:nvPr/>
        </p:nvSpPr>
        <p:spPr bwMode="auto">
          <a:xfrm>
            <a:off x="6080125" y="319088"/>
            <a:ext cx="1158875" cy="257175"/>
          </a:xfrm>
          <a:custGeom>
            <a:avLst/>
            <a:gdLst>
              <a:gd name="T0" fmla="*/ 100013 w 730"/>
              <a:gd name="T1" fmla="*/ 68263 h 162"/>
              <a:gd name="T2" fmla="*/ 547688 w 730"/>
              <a:gd name="T3" fmla="*/ 33338 h 162"/>
              <a:gd name="T4" fmla="*/ 762000 w 730"/>
              <a:gd name="T5" fmla="*/ 12700 h 162"/>
              <a:gd name="T6" fmla="*/ 1000125 w 730"/>
              <a:gd name="T7" fmla="*/ 0 h 162"/>
              <a:gd name="T8" fmla="*/ 1066800 w 730"/>
              <a:gd name="T9" fmla="*/ 12700 h 162"/>
              <a:gd name="T10" fmla="*/ 1117600 w 730"/>
              <a:gd name="T11" fmla="*/ 41275 h 162"/>
              <a:gd name="T12" fmla="*/ 1158875 w 730"/>
              <a:gd name="T13" fmla="*/ 128588 h 162"/>
              <a:gd name="T14" fmla="*/ 1147763 w 730"/>
              <a:gd name="T15" fmla="*/ 176213 h 162"/>
              <a:gd name="T16" fmla="*/ 1117600 w 730"/>
              <a:gd name="T17" fmla="*/ 214313 h 162"/>
              <a:gd name="T18" fmla="*/ 1066800 w 730"/>
              <a:gd name="T19" fmla="*/ 244475 h 162"/>
              <a:gd name="T20" fmla="*/ 1000125 w 730"/>
              <a:gd name="T21" fmla="*/ 257175 h 162"/>
              <a:gd name="T22" fmla="*/ 100013 w 730"/>
              <a:gd name="T23" fmla="*/ 230188 h 162"/>
              <a:gd name="T24" fmla="*/ 22225 w 730"/>
              <a:gd name="T25" fmla="*/ 203200 h 162"/>
              <a:gd name="T26" fmla="*/ 0 w 730"/>
              <a:gd name="T27" fmla="*/ 149225 h 162"/>
              <a:gd name="T28" fmla="*/ 22225 w 730"/>
              <a:gd name="T29" fmla="*/ 92075 h 162"/>
              <a:gd name="T30" fmla="*/ 55563 w 730"/>
              <a:gd name="T31" fmla="*/ 74613 h 162"/>
              <a:gd name="T32" fmla="*/ 100013 w 730"/>
              <a:gd name="T33" fmla="*/ 68263 h 162"/>
              <a:gd name="T34" fmla="*/ 100013 w 730"/>
              <a:gd name="T35" fmla="*/ 68263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30" h="162">
                <a:moveTo>
                  <a:pt x="63" y="43"/>
                </a:moveTo>
                <a:lnTo>
                  <a:pt x="345" y="21"/>
                </a:lnTo>
                <a:lnTo>
                  <a:pt x="480" y="8"/>
                </a:lnTo>
                <a:lnTo>
                  <a:pt x="630" y="0"/>
                </a:lnTo>
                <a:lnTo>
                  <a:pt x="672" y="8"/>
                </a:lnTo>
                <a:lnTo>
                  <a:pt x="704" y="26"/>
                </a:lnTo>
                <a:lnTo>
                  <a:pt x="730" y="81"/>
                </a:lnTo>
                <a:lnTo>
                  <a:pt x="723" y="111"/>
                </a:lnTo>
                <a:lnTo>
                  <a:pt x="704" y="135"/>
                </a:lnTo>
                <a:lnTo>
                  <a:pt x="672" y="154"/>
                </a:lnTo>
                <a:lnTo>
                  <a:pt x="630" y="162"/>
                </a:lnTo>
                <a:lnTo>
                  <a:pt x="63" y="145"/>
                </a:lnTo>
                <a:lnTo>
                  <a:pt x="14" y="128"/>
                </a:lnTo>
                <a:lnTo>
                  <a:pt x="0" y="94"/>
                </a:lnTo>
                <a:lnTo>
                  <a:pt x="14" y="58"/>
                </a:lnTo>
                <a:lnTo>
                  <a:pt x="35" y="47"/>
                </a:lnTo>
                <a:lnTo>
                  <a:pt x="63" y="43"/>
                </a:lnTo>
                <a:close/>
              </a:path>
            </a:pathLst>
          </a:custGeom>
          <a:solidFill>
            <a:srgbClr val="C275C2"/>
          </a:solidFill>
          <a:ln w="9525">
            <a:noFill/>
            <a:round/>
            <a:headEnd/>
            <a:tailEnd/>
          </a:ln>
        </p:spPr>
        <p:txBody>
          <a:bodyPr/>
          <a:lstStyle/>
          <a:p>
            <a:endParaRPr lang="en-US"/>
          </a:p>
        </p:txBody>
      </p:sp>
      <p:sp>
        <p:nvSpPr>
          <p:cNvPr id="30730" name="Freeform 10"/>
          <p:cNvSpPr>
            <a:spLocks/>
          </p:cNvSpPr>
          <p:nvPr/>
        </p:nvSpPr>
        <p:spPr bwMode="auto">
          <a:xfrm>
            <a:off x="2354263" y="292100"/>
            <a:ext cx="1368425" cy="306388"/>
          </a:xfrm>
          <a:custGeom>
            <a:avLst/>
            <a:gdLst>
              <a:gd name="T0" fmla="*/ 128588 w 862"/>
              <a:gd name="T1" fmla="*/ 55563 h 193"/>
              <a:gd name="T2" fmla="*/ 427038 w 862"/>
              <a:gd name="T3" fmla="*/ 17463 h 193"/>
              <a:gd name="T4" fmla="*/ 690563 w 862"/>
              <a:gd name="T5" fmla="*/ 0 h 193"/>
              <a:gd name="T6" fmla="*/ 960438 w 862"/>
              <a:gd name="T7" fmla="*/ 4763 h 193"/>
              <a:gd name="T8" fmla="*/ 1254125 w 862"/>
              <a:gd name="T9" fmla="*/ 44450 h 193"/>
              <a:gd name="T10" fmla="*/ 1316038 w 862"/>
              <a:gd name="T11" fmla="*/ 65088 h 193"/>
              <a:gd name="T12" fmla="*/ 1354138 w 862"/>
              <a:gd name="T13" fmla="*/ 101600 h 193"/>
              <a:gd name="T14" fmla="*/ 1368425 w 862"/>
              <a:gd name="T15" fmla="*/ 187325 h 193"/>
              <a:gd name="T16" fmla="*/ 1346200 w 862"/>
              <a:gd name="T17" fmla="*/ 228600 h 193"/>
              <a:gd name="T18" fmla="*/ 1309688 w 862"/>
              <a:gd name="T19" fmla="*/ 258763 h 193"/>
              <a:gd name="T20" fmla="*/ 1257300 w 862"/>
              <a:gd name="T21" fmla="*/ 276225 h 193"/>
              <a:gd name="T22" fmla="*/ 1192213 w 862"/>
              <a:gd name="T23" fmla="*/ 276225 h 193"/>
              <a:gd name="T24" fmla="*/ 927100 w 862"/>
              <a:gd name="T25" fmla="*/ 244475 h 193"/>
              <a:gd name="T26" fmla="*/ 687388 w 862"/>
              <a:gd name="T27" fmla="*/ 247650 h 193"/>
              <a:gd name="T28" fmla="*/ 184150 w 862"/>
              <a:gd name="T29" fmla="*/ 306388 h 193"/>
              <a:gd name="T30" fmla="*/ 114300 w 862"/>
              <a:gd name="T31" fmla="*/ 306388 h 193"/>
              <a:gd name="T32" fmla="*/ 58738 w 862"/>
              <a:gd name="T33" fmla="*/ 285750 h 193"/>
              <a:gd name="T34" fmla="*/ 3175 w 862"/>
              <a:gd name="T35" fmla="*/ 204788 h 193"/>
              <a:gd name="T36" fmla="*/ 0 w 862"/>
              <a:gd name="T37" fmla="*/ 180975 h 193"/>
              <a:gd name="T38" fmla="*/ 3175 w 862"/>
              <a:gd name="T39" fmla="*/ 157163 h 193"/>
              <a:gd name="T40" fmla="*/ 22225 w 862"/>
              <a:gd name="T41" fmla="*/ 112713 h 193"/>
              <a:gd name="T42" fmla="*/ 66675 w 862"/>
              <a:gd name="T43" fmla="*/ 76200 h 193"/>
              <a:gd name="T44" fmla="*/ 128588 w 862"/>
              <a:gd name="T45" fmla="*/ 55563 h 193"/>
              <a:gd name="T46" fmla="*/ 128588 w 862"/>
              <a:gd name="T47" fmla="*/ 55563 h 1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2" h="193">
                <a:moveTo>
                  <a:pt x="81" y="35"/>
                </a:moveTo>
                <a:lnTo>
                  <a:pt x="269" y="11"/>
                </a:lnTo>
                <a:lnTo>
                  <a:pt x="435" y="0"/>
                </a:lnTo>
                <a:lnTo>
                  <a:pt x="605" y="3"/>
                </a:lnTo>
                <a:lnTo>
                  <a:pt x="790" y="28"/>
                </a:lnTo>
                <a:lnTo>
                  <a:pt x="829" y="41"/>
                </a:lnTo>
                <a:lnTo>
                  <a:pt x="853" y="64"/>
                </a:lnTo>
                <a:lnTo>
                  <a:pt x="862" y="118"/>
                </a:lnTo>
                <a:lnTo>
                  <a:pt x="848" y="144"/>
                </a:lnTo>
                <a:lnTo>
                  <a:pt x="825" y="163"/>
                </a:lnTo>
                <a:lnTo>
                  <a:pt x="792" y="174"/>
                </a:lnTo>
                <a:lnTo>
                  <a:pt x="751" y="174"/>
                </a:lnTo>
                <a:lnTo>
                  <a:pt x="584" y="154"/>
                </a:lnTo>
                <a:lnTo>
                  <a:pt x="433" y="156"/>
                </a:lnTo>
                <a:lnTo>
                  <a:pt x="116" y="193"/>
                </a:lnTo>
                <a:lnTo>
                  <a:pt x="72" y="193"/>
                </a:lnTo>
                <a:lnTo>
                  <a:pt x="37" y="180"/>
                </a:lnTo>
                <a:lnTo>
                  <a:pt x="2" y="129"/>
                </a:lnTo>
                <a:lnTo>
                  <a:pt x="0" y="114"/>
                </a:lnTo>
                <a:lnTo>
                  <a:pt x="2" y="99"/>
                </a:lnTo>
                <a:lnTo>
                  <a:pt x="14" y="71"/>
                </a:lnTo>
                <a:lnTo>
                  <a:pt x="42" y="48"/>
                </a:lnTo>
                <a:lnTo>
                  <a:pt x="81" y="35"/>
                </a:lnTo>
                <a:close/>
              </a:path>
            </a:pathLst>
          </a:custGeom>
          <a:solidFill>
            <a:srgbClr val="C275C2"/>
          </a:solidFill>
          <a:ln w="9525">
            <a:noFill/>
            <a:round/>
            <a:headEnd/>
            <a:tailEnd/>
          </a:ln>
        </p:spPr>
        <p:txBody>
          <a:bodyPr/>
          <a:lstStyle/>
          <a:p>
            <a:endParaRPr lang="en-US"/>
          </a:p>
        </p:txBody>
      </p:sp>
      <p:sp>
        <p:nvSpPr>
          <p:cNvPr id="30731" name="Freeform 11"/>
          <p:cNvSpPr>
            <a:spLocks/>
          </p:cNvSpPr>
          <p:nvPr/>
        </p:nvSpPr>
        <p:spPr bwMode="auto">
          <a:xfrm>
            <a:off x="4141788" y="300038"/>
            <a:ext cx="1357312" cy="268287"/>
          </a:xfrm>
          <a:custGeom>
            <a:avLst/>
            <a:gdLst>
              <a:gd name="T0" fmla="*/ 142875 w 855"/>
              <a:gd name="T1" fmla="*/ 0 h 169"/>
              <a:gd name="T2" fmla="*/ 681037 w 855"/>
              <a:gd name="T3" fmla="*/ 15875 h 169"/>
              <a:gd name="T4" fmla="*/ 1214437 w 855"/>
              <a:gd name="T5" fmla="*/ 30162 h 169"/>
              <a:gd name="T6" fmla="*/ 1276350 w 855"/>
              <a:gd name="T7" fmla="*/ 39687 h 169"/>
              <a:gd name="T8" fmla="*/ 1320800 w 855"/>
              <a:gd name="T9" fmla="*/ 66675 h 169"/>
              <a:gd name="T10" fmla="*/ 1357312 w 855"/>
              <a:gd name="T11" fmla="*/ 149225 h 169"/>
              <a:gd name="T12" fmla="*/ 1349375 w 855"/>
              <a:gd name="T13" fmla="*/ 192087 h 169"/>
              <a:gd name="T14" fmla="*/ 1320800 w 855"/>
              <a:gd name="T15" fmla="*/ 230187 h 169"/>
              <a:gd name="T16" fmla="*/ 1276350 w 855"/>
              <a:gd name="T17" fmla="*/ 257175 h 169"/>
              <a:gd name="T18" fmla="*/ 1214437 w 855"/>
              <a:gd name="T19" fmla="*/ 268287 h 169"/>
              <a:gd name="T20" fmla="*/ 681037 w 855"/>
              <a:gd name="T21" fmla="*/ 250825 h 169"/>
              <a:gd name="T22" fmla="*/ 142875 w 855"/>
              <a:gd name="T23" fmla="*/ 236537 h 169"/>
              <a:gd name="T24" fmla="*/ 80962 w 855"/>
              <a:gd name="T25" fmla="*/ 227012 h 169"/>
              <a:gd name="T26" fmla="*/ 36512 w 855"/>
              <a:gd name="T27" fmla="*/ 200025 h 169"/>
              <a:gd name="T28" fmla="*/ 0 w 855"/>
              <a:gd name="T29" fmla="*/ 117475 h 169"/>
              <a:gd name="T30" fmla="*/ 7937 w 855"/>
              <a:gd name="T31" fmla="*/ 74612 h 169"/>
              <a:gd name="T32" fmla="*/ 36512 w 855"/>
              <a:gd name="T33" fmla="*/ 36512 h 169"/>
              <a:gd name="T34" fmla="*/ 80962 w 855"/>
              <a:gd name="T35" fmla="*/ 9525 h 169"/>
              <a:gd name="T36" fmla="*/ 142875 w 855"/>
              <a:gd name="T37" fmla="*/ 0 h 169"/>
              <a:gd name="T38" fmla="*/ 142875 w 855"/>
              <a:gd name="T39" fmla="*/ 0 h 1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55" h="169">
                <a:moveTo>
                  <a:pt x="90" y="0"/>
                </a:moveTo>
                <a:lnTo>
                  <a:pt x="429" y="10"/>
                </a:lnTo>
                <a:lnTo>
                  <a:pt x="765" y="19"/>
                </a:lnTo>
                <a:lnTo>
                  <a:pt x="804" y="25"/>
                </a:lnTo>
                <a:lnTo>
                  <a:pt x="832" y="42"/>
                </a:lnTo>
                <a:lnTo>
                  <a:pt x="855" y="94"/>
                </a:lnTo>
                <a:lnTo>
                  <a:pt x="850" y="121"/>
                </a:lnTo>
                <a:lnTo>
                  <a:pt x="832" y="145"/>
                </a:lnTo>
                <a:lnTo>
                  <a:pt x="804" y="162"/>
                </a:lnTo>
                <a:lnTo>
                  <a:pt x="765" y="169"/>
                </a:lnTo>
                <a:lnTo>
                  <a:pt x="429" y="158"/>
                </a:lnTo>
                <a:lnTo>
                  <a:pt x="90" y="149"/>
                </a:lnTo>
                <a:lnTo>
                  <a:pt x="51" y="143"/>
                </a:lnTo>
                <a:lnTo>
                  <a:pt x="23" y="126"/>
                </a:lnTo>
                <a:lnTo>
                  <a:pt x="0" y="74"/>
                </a:lnTo>
                <a:lnTo>
                  <a:pt x="5" y="47"/>
                </a:lnTo>
                <a:lnTo>
                  <a:pt x="23" y="23"/>
                </a:lnTo>
                <a:lnTo>
                  <a:pt x="51" y="6"/>
                </a:lnTo>
                <a:lnTo>
                  <a:pt x="90" y="0"/>
                </a:lnTo>
                <a:close/>
              </a:path>
            </a:pathLst>
          </a:custGeom>
          <a:solidFill>
            <a:srgbClr val="C275C2"/>
          </a:solidFill>
          <a:ln w="9525">
            <a:noFill/>
            <a:round/>
            <a:headEnd/>
            <a:tailEnd/>
          </a:ln>
        </p:spPr>
        <p:txBody>
          <a:bodyPr/>
          <a:lstStyle/>
          <a:p>
            <a:endParaRPr lang="en-US"/>
          </a:p>
        </p:txBody>
      </p:sp>
      <p:sp>
        <p:nvSpPr>
          <p:cNvPr id="30732" name="Freeform 12"/>
          <p:cNvSpPr>
            <a:spLocks/>
          </p:cNvSpPr>
          <p:nvPr/>
        </p:nvSpPr>
        <p:spPr bwMode="auto">
          <a:xfrm>
            <a:off x="381000" y="1295400"/>
            <a:ext cx="371475" cy="1316038"/>
          </a:xfrm>
          <a:custGeom>
            <a:avLst/>
            <a:gdLst>
              <a:gd name="T0" fmla="*/ 371475 w 234"/>
              <a:gd name="T1" fmla="*/ 134938 h 829"/>
              <a:gd name="T2" fmla="*/ 334963 w 234"/>
              <a:gd name="T3" fmla="*/ 423863 h 829"/>
              <a:gd name="T4" fmla="*/ 309563 w 234"/>
              <a:gd name="T5" fmla="*/ 555625 h 829"/>
              <a:gd name="T6" fmla="*/ 284163 w 234"/>
              <a:gd name="T7" fmla="*/ 681038 h 829"/>
              <a:gd name="T8" fmla="*/ 217488 w 234"/>
              <a:gd name="T9" fmla="*/ 1225550 h 829"/>
              <a:gd name="T10" fmla="*/ 206375 w 234"/>
              <a:gd name="T11" fmla="*/ 1265238 h 829"/>
              <a:gd name="T12" fmla="*/ 180975 w 234"/>
              <a:gd name="T13" fmla="*/ 1292225 h 829"/>
              <a:gd name="T14" fmla="*/ 106363 w 234"/>
              <a:gd name="T15" fmla="*/ 1316038 h 829"/>
              <a:gd name="T16" fmla="*/ 33338 w 234"/>
              <a:gd name="T17" fmla="*/ 1292225 h 829"/>
              <a:gd name="T18" fmla="*/ 0 w 234"/>
              <a:gd name="T19" fmla="*/ 1225550 h 829"/>
              <a:gd name="T20" fmla="*/ 19050 w 234"/>
              <a:gd name="T21" fmla="*/ 674688 h 829"/>
              <a:gd name="T22" fmla="*/ 55563 w 234"/>
              <a:gd name="T23" fmla="*/ 119063 h 829"/>
              <a:gd name="T24" fmla="*/ 73025 w 234"/>
              <a:gd name="T25" fmla="*/ 65088 h 829"/>
              <a:gd name="T26" fmla="*/ 114300 w 234"/>
              <a:gd name="T27" fmla="*/ 26988 h 829"/>
              <a:gd name="T28" fmla="*/ 165100 w 234"/>
              <a:gd name="T29" fmla="*/ 6350 h 829"/>
              <a:gd name="T30" fmla="*/ 220663 w 234"/>
              <a:gd name="T31" fmla="*/ 0 h 829"/>
              <a:gd name="T32" fmla="*/ 327025 w 234"/>
              <a:gd name="T33" fmla="*/ 36513 h 829"/>
              <a:gd name="T34" fmla="*/ 371475 w 234"/>
              <a:gd name="T35" fmla="*/ 134938 h 829"/>
              <a:gd name="T36" fmla="*/ 371475 w 234"/>
              <a:gd name="T37" fmla="*/ 134938 h 82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4" h="829">
                <a:moveTo>
                  <a:pt x="234" y="85"/>
                </a:moveTo>
                <a:lnTo>
                  <a:pt x="211" y="267"/>
                </a:lnTo>
                <a:lnTo>
                  <a:pt x="195" y="350"/>
                </a:lnTo>
                <a:lnTo>
                  <a:pt x="179" y="429"/>
                </a:lnTo>
                <a:lnTo>
                  <a:pt x="137" y="772"/>
                </a:lnTo>
                <a:lnTo>
                  <a:pt x="130" y="797"/>
                </a:lnTo>
                <a:lnTo>
                  <a:pt x="114" y="814"/>
                </a:lnTo>
                <a:lnTo>
                  <a:pt x="67" y="829"/>
                </a:lnTo>
                <a:lnTo>
                  <a:pt x="21" y="814"/>
                </a:lnTo>
                <a:lnTo>
                  <a:pt x="0" y="772"/>
                </a:lnTo>
                <a:lnTo>
                  <a:pt x="12" y="425"/>
                </a:lnTo>
                <a:lnTo>
                  <a:pt x="35" y="75"/>
                </a:lnTo>
                <a:lnTo>
                  <a:pt x="46" y="41"/>
                </a:lnTo>
                <a:lnTo>
                  <a:pt x="72" y="17"/>
                </a:lnTo>
                <a:lnTo>
                  <a:pt x="104" y="4"/>
                </a:lnTo>
                <a:lnTo>
                  <a:pt x="139" y="0"/>
                </a:lnTo>
                <a:lnTo>
                  <a:pt x="206" y="23"/>
                </a:lnTo>
                <a:lnTo>
                  <a:pt x="234" y="85"/>
                </a:lnTo>
                <a:close/>
              </a:path>
            </a:pathLst>
          </a:custGeom>
          <a:solidFill>
            <a:srgbClr val="C275C2"/>
          </a:solidFill>
          <a:ln w="9525">
            <a:noFill/>
            <a:round/>
            <a:headEnd/>
            <a:tailEnd/>
          </a:ln>
        </p:spPr>
        <p:txBody>
          <a:bodyPr/>
          <a:lstStyle/>
          <a:p>
            <a:endParaRPr lang="en-US"/>
          </a:p>
        </p:txBody>
      </p:sp>
      <p:sp>
        <p:nvSpPr>
          <p:cNvPr id="30733" name="Freeform 13"/>
          <p:cNvSpPr>
            <a:spLocks/>
          </p:cNvSpPr>
          <p:nvPr/>
        </p:nvSpPr>
        <p:spPr bwMode="auto">
          <a:xfrm>
            <a:off x="0" y="5843588"/>
            <a:ext cx="1287463" cy="1014412"/>
          </a:xfrm>
          <a:custGeom>
            <a:avLst/>
            <a:gdLst>
              <a:gd name="T0" fmla="*/ 33338 w 811"/>
              <a:gd name="T1" fmla="*/ 428625 h 639"/>
              <a:gd name="T2" fmla="*/ 44450 w 811"/>
              <a:gd name="T3" fmla="*/ 401637 h 639"/>
              <a:gd name="T4" fmla="*/ 85725 w 811"/>
              <a:gd name="T5" fmla="*/ 381000 h 639"/>
              <a:gd name="T6" fmla="*/ 206375 w 811"/>
              <a:gd name="T7" fmla="*/ 349250 h 639"/>
              <a:gd name="T8" fmla="*/ 449263 w 811"/>
              <a:gd name="T9" fmla="*/ 319087 h 639"/>
              <a:gd name="T10" fmla="*/ 479425 w 811"/>
              <a:gd name="T11" fmla="*/ 201612 h 639"/>
              <a:gd name="T12" fmla="*/ 504825 w 811"/>
              <a:gd name="T13" fmla="*/ 103187 h 639"/>
              <a:gd name="T14" fmla="*/ 530225 w 811"/>
              <a:gd name="T15" fmla="*/ 61912 h 639"/>
              <a:gd name="T16" fmla="*/ 560388 w 811"/>
              <a:gd name="T17" fmla="*/ 31750 h 639"/>
              <a:gd name="T18" fmla="*/ 608013 w 811"/>
              <a:gd name="T19" fmla="*/ 0 h 639"/>
              <a:gd name="T20" fmla="*/ 647700 w 811"/>
              <a:gd name="T21" fmla="*/ 0 h 639"/>
              <a:gd name="T22" fmla="*/ 684213 w 811"/>
              <a:gd name="T23" fmla="*/ 28575 h 639"/>
              <a:gd name="T24" fmla="*/ 754063 w 811"/>
              <a:gd name="T25" fmla="*/ 142875 h 639"/>
              <a:gd name="T26" fmla="*/ 798513 w 811"/>
              <a:gd name="T27" fmla="*/ 214312 h 639"/>
              <a:gd name="T28" fmla="*/ 846138 w 811"/>
              <a:gd name="T29" fmla="*/ 285750 h 639"/>
              <a:gd name="T30" fmla="*/ 993775 w 811"/>
              <a:gd name="T31" fmla="*/ 265112 h 639"/>
              <a:gd name="T32" fmla="*/ 1119188 w 811"/>
              <a:gd name="T33" fmla="*/ 244475 h 639"/>
              <a:gd name="T34" fmla="*/ 1273175 w 811"/>
              <a:gd name="T35" fmla="*/ 244475 h 639"/>
              <a:gd name="T36" fmla="*/ 1287463 w 811"/>
              <a:gd name="T37" fmla="*/ 268287 h 639"/>
              <a:gd name="T38" fmla="*/ 1254125 w 811"/>
              <a:gd name="T39" fmla="*/ 319087 h 639"/>
              <a:gd name="T40" fmla="*/ 1217613 w 811"/>
              <a:gd name="T41" fmla="*/ 354012 h 639"/>
              <a:gd name="T42" fmla="*/ 1166813 w 811"/>
              <a:gd name="T43" fmla="*/ 398462 h 639"/>
              <a:gd name="T44" fmla="*/ 1133475 w 811"/>
              <a:gd name="T45" fmla="*/ 425450 h 639"/>
              <a:gd name="T46" fmla="*/ 1100138 w 811"/>
              <a:gd name="T47" fmla="*/ 452437 h 639"/>
              <a:gd name="T48" fmla="*/ 1060450 w 811"/>
              <a:gd name="T49" fmla="*/ 482600 h 639"/>
              <a:gd name="T50" fmla="*/ 1016000 w 811"/>
              <a:gd name="T51" fmla="*/ 512762 h 639"/>
              <a:gd name="T52" fmla="*/ 1071563 w 811"/>
              <a:gd name="T53" fmla="*/ 608012 h 639"/>
              <a:gd name="T54" fmla="*/ 1119188 w 811"/>
              <a:gd name="T55" fmla="*/ 709612 h 639"/>
              <a:gd name="T56" fmla="*/ 1166813 w 811"/>
              <a:gd name="T57" fmla="*/ 915987 h 639"/>
              <a:gd name="T58" fmla="*/ 1152525 w 811"/>
              <a:gd name="T59" fmla="*/ 990600 h 639"/>
              <a:gd name="T60" fmla="*/ 1130300 w 811"/>
              <a:gd name="T61" fmla="*/ 1008062 h 639"/>
              <a:gd name="T62" fmla="*/ 1103313 w 811"/>
              <a:gd name="T63" fmla="*/ 1014412 h 639"/>
              <a:gd name="T64" fmla="*/ 938213 w 811"/>
              <a:gd name="T65" fmla="*/ 954087 h 639"/>
              <a:gd name="T66" fmla="*/ 890588 w 811"/>
              <a:gd name="T67" fmla="*/ 927100 h 639"/>
              <a:gd name="T68" fmla="*/ 842963 w 811"/>
              <a:gd name="T69" fmla="*/ 896937 h 639"/>
              <a:gd name="T70" fmla="*/ 795338 w 811"/>
              <a:gd name="T71" fmla="*/ 865187 h 639"/>
              <a:gd name="T72" fmla="*/ 750888 w 811"/>
              <a:gd name="T73" fmla="*/ 835025 h 639"/>
              <a:gd name="T74" fmla="*/ 711200 w 811"/>
              <a:gd name="T75" fmla="*/ 808037 h 639"/>
              <a:gd name="T76" fmla="*/ 673100 w 811"/>
              <a:gd name="T77" fmla="*/ 784225 h 639"/>
              <a:gd name="T78" fmla="*/ 619125 w 811"/>
              <a:gd name="T79" fmla="*/ 750887 h 639"/>
              <a:gd name="T80" fmla="*/ 560388 w 811"/>
              <a:gd name="T81" fmla="*/ 787400 h 639"/>
              <a:gd name="T82" fmla="*/ 508000 w 811"/>
              <a:gd name="T83" fmla="*/ 819150 h 639"/>
              <a:gd name="T84" fmla="*/ 457200 w 811"/>
              <a:gd name="T85" fmla="*/ 852487 h 639"/>
              <a:gd name="T86" fmla="*/ 409575 w 811"/>
              <a:gd name="T87" fmla="*/ 882650 h 639"/>
              <a:gd name="T88" fmla="*/ 368300 w 811"/>
              <a:gd name="T89" fmla="*/ 906462 h 639"/>
              <a:gd name="T90" fmla="*/ 328613 w 811"/>
              <a:gd name="T91" fmla="*/ 927100 h 639"/>
              <a:gd name="T92" fmla="*/ 273050 w 811"/>
              <a:gd name="T93" fmla="*/ 947737 h 639"/>
              <a:gd name="T94" fmla="*/ 239713 w 811"/>
              <a:gd name="T95" fmla="*/ 939800 h 639"/>
              <a:gd name="T96" fmla="*/ 231775 w 811"/>
              <a:gd name="T97" fmla="*/ 885825 h 639"/>
              <a:gd name="T98" fmla="*/ 258763 w 811"/>
              <a:gd name="T99" fmla="*/ 787400 h 639"/>
              <a:gd name="T100" fmla="*/ 284163 w 811"/>
              <a:gd name="T101" fmla="*/ 715962 h 639"/>
              <a:gd name="T102" fmla="*/ 317500 w 811"/>
              <a:gd name="T103" fmla="*/ 628650 h 639"/>
              <a:gd name="T104" fmla="*/ 236538 w 811"/>
              <a:gd name="T105" fmla="*/ 601662 h 639"/>
              <a:gd name="T106" fmla="*/ 103188 w 811"/>
              <a:gd name="T107" fmla="*/ 550862 h 639"/>
              <a:gd name="T108" fmla="*/ 7938 w 811"/>
              <a:gd name="T109" fmla="*/ 488950 h 639"/>
              <a:gd name="T110" fmla="*/ 0 w 811"/>
              <a:gd name="T111" fmla="*/ 458787 h 639"/>
              <a:gd name="T112" fmla="*/ 33338 w 811"/>
              <a:gd name="T113" fmla="*/ 428625 h 639"/>
              <a:gd name="T114" fmla="*/ 33338 w 811"/>
              <a:gd name="T115" fmla="*/ 428625 h 6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11" h="639">
                <a:moveTo>
                  <a:pt x="21" y="270"/>
                </a:moveTo>
                <a:lnTo>
                  <a:pt x="28" y="253"/>
                </a:lnTo>
                <a:lnTo>
                  <a:pt x="54" y="240"/>
                </a:lnTo>
                <a:lnTo>
                  <a:pt x="130" y="220"/>
                </a:lnTo>
                <a:lnTo>
                  <a:pt x="283" y="201"/>
                </a:lnTo>
                <a:lnTo>
                  <a:pt x="302" y="127"/>
                </a:lnTo>
                <a:lnTo>
                  <a:pt x="318" y="65"/>
                </a:lnTo>
                <a:lnTo>
                  <a:pt x="334" y="39"/>
                </a:lnTo>
                <a:lnTo>
                  <a:pt x="353" y="20"/>
                </a:lnTo>
                <a:lnTo>
                  <a:pt x="383" y="0"/>
                </a:lnTo>
                <a:lnTo>
                  <a:pt x="408" y="0"/>
                </a:lnTo>
                <a:lnTo>
                  <a:pt x="431" y="18"/>
                </a:lnTo>
                <a:lnTo>
                  <a:pt x="475" y="90"/>
                </a:lnTo>
                <a:lnTo>
                  <a:pt x="503" y="135"/>
                </a:lnTo>
                <a:lnTo>
                  <a:pt x="533" y="180"/>
                </a:lnTo>
                <a:lnTo>
                  <a:pt x="626" y="167"/>
                </a:lnTo>
                <a:lnTo>
                  <a:pt x="705" y="154"/>
                </a:lnTo>
                <a:lnTo>
                  <a:pt x="802" y="154"/>
                </a:lnTo>
                <a:lnTo>
                  <a:pt x="811" y="169"/>
                </a:lnTo>
                <a:lnTo>
                  <a:pt x="790" y="201"/>
                </a:lnTo>
                <a:lnTo>
                  <a:pt x="767" y="223"/>
                </a:lnTo>
                <a:lnTo>
                  <a:pt x="735" y="251"/>
                </a:lnTo>
                <a:lnTo>
                  <a:pt x="714" y="268"/>
                </a:lnTo>
                <a:lnTo>
                  <a:pt x="693" y="285"/>
                </a:lnTo>
                <a:lnTo>
                  <a:pt x="668" y="304"/>
                </a:lnTo>
                <a:lnTo>
                  <a:pt x="640" y="323"/>
                </a:lnTo>
                <a:lnTo>
                  <a:pt x="675" y="383"/>
                </a:lnTo>
                <a:lnTo>
                  <a:pt x="705" y="447"/>
                </a:lnTo>
                <a:lnTo>
                  <a:pt x="735" y="577"/>
                </a:lnTo>
                <a:lnTo>
                  <a:pt x="726" y="624"/>
                </a:lnTo>
                <a:lnTo>
                  <a:pt x="712" y="635"/>
                </a:lnTo>
                <a:lnTo>
                  <a:pt x="695" y="639"/>
                </a:lnTo>
                <a:lnTo>
                  <a:pt x="591" y="601"/>
                </a:lnTo>
                <a:lnTo>
                  <a:pt x="561" y="584"/>
                </a:lnTo>
                <a:lnTo>
                  <a:pt x="531" y="565"/>
                </a:lnTo>
                <a:lnTo>
                  <a:pt x="501" y="545"/>
                </a:lnTo>
                <a:lnTo>
                  <a:pt x="473" y="526"/>
                </a:lnTo>
                <a:lnTo>
                  <a:pt x="448" y="509"/>
                </a:lnTo>
                <a:lnTo>
                  <a:pt x="424" y="494"/>
                </a:lnTo>
                <a:lnTo>
                  <a:pt x="390" y="473"/>
                </a:lnTo>
                <a:lnTo>
                  <a:pt x="353" y="496"/>
                </a:lnTo>
                <a:lnTo>
                  <a:pt x="320" y="516"/>
                </a:lnTo>
                <a:lnTo>
                  <a:pt x="288" y="537"/>
                </a:lnTo>
                <a:lnTo>
                  <a:pt x="258" y="556"/>
                </a:lnTo>
                <a:lnTo>
                  <a:pt x="232" y="571"/>
                </a:lnTo>
                <a:lnTo>
                  <a:pt x="207" y="584"/>
                </a:lnTo>
                <a:lnTo>
                  <a:pt x="172" y="597"/>
                </a:lnTo>
                <a:lnTo>
                  <a:pt x="151" y="592"/>
                </a:lnTo>
                <a:lnTo>
                  <a:pt x="146" y="558"/>
                </a:lnTo>
                <a:lnTo>
                  <a:pt x="163" y="496"/>
                </a:lnTo>
                <a:lnTo>
                  <a:pt x="179" y="451"/>
                </a:lnTo>
                <a:lnTo>
                  <a:pt x="200" y="396"/>
                </a:lnTo>
                <a:lnTo>
                  <a:pt x="149" y="379"/>
                </a:lnTo>
                <a:lnTo>
                  <a:pt x="65" y="347"/>
                </a:lnTo>
                <a:lnTo>
                  <a:pt x="5" y="308"/>
                </a:lnTo>
                <a:lnTo>
                  <a:pt x="0" y="289"/>
                </a:lnTo>
                <a:lnTo>
                  <a:pt x="21" y="270"/>
                </a:lnTo>
                <a:close/>
              </a:path>
            </a:pathLst>
          </a:custGeom>
          <a:solidFill>
            <a:srgbClr val="C275C2"/>
          </a:solidFill>
          <a:ln w="9525">
            <a:noFill/>
            <a:round/>
            <a:headEnd/>
            <a:tailEnd/>
          </a:ln>
        </p:spPr>
        <p:txBody>
          <a:bodyPr/>
          <a:lstStyle/>
          <a:p>
            <a:endParaRPr lang="en-US"/>
          </a:p>
        </p:txBody>
      </p:sp>
      <p:sp>
        <p:nvSpPr>
          <p:cNvPr id="30734" name="Freeform 14"/>
          <p:cNvSpPr>
            <a:spLocks/>
          </p:cNvSpPr>
          <p:nvPr/>
        </p:nvSpPr>
        <p:spPr bwMode="auto">
          <a:xfrm>
            <a:off x="7856538" y="0"/>
            <a:ext cx="1287462" cy="1014413"/>
          </a:xfrm>
          <a:custGeom>
            <a:avLst/>
            <a:gdLst>
              <a:gd name="T0" fmla="*/ 28575 w 811"/>
              <a:gd name="T1" fmla="*/ 428625 h 639"/>
              <a:gd name="T2" fmla="*/ 42862 w 811"/>
              <a:gd name="T3" fmla="*/ 404813 h 639"/>
              <a:gd name="T4" fmla="*/ 80962 w 811"/>
              <a:gd name="T5" fmla="*/ 381000 h 639"/>
              <a:gd name="T6" fmla="*/ 204787 w 811"/>
              <a:gd name="T7" fmla="*/ 350838 h 639"/>
              <a:gd name="T8" fmla="*/ 444500 w 811"/>
              <a:gd name="T9" fmla="*/ 322263 h 639"/>
              <a:gd name="T10" fmla="*/ 474662 w 811"/>
              <a:gd name="T11" fmla="*/ 204788 h 639"/>
              <a:gd name="T12" fmla="*/ 500062 w 811"/>
              <a:gd name="T13" fmla="*/ 103188 h 639"/>
              <a:gd name="T14" fmla="*/ 528637 w 811"/>
              <a:gd name="T15" fmla="*/ 61913 h 639"/>
              <a:gd name="T16" fmla="*/ 555625 w 811"/>
              <a:gd name="T17" fmla="*/ 31750 h 639"/>
              <a:gd name="T18" fmla="*/ 603250 w 811"/>
              <a:gd name="T19" fmla="*/ 0 h 639"/>
              <a:gd name="T20" fmla="*/ 642937 w 811"/>
              <a:gd name="T21" fmla="*/ 1588 h 639"/>
              <a:gd name="T22" fmla="*/ 679450 w 811"/>
              <a:gd name="T23" fmla="*/ 28575 h 639"/>
              <a:gd name="T24" fmla="*/ 754062 w 811"/>
              <a:gd name="T25" fmla="*/ 142875 h 639"/>
              <a:gd name="T26" fmla="*/ 793750 w 811"/>
              <a:gd name="T27" fmla="*/ 214313 h 639"/>
              <a:gd name="T28" fmla="*/ 841375 w 811"/>
              <a:gd name="T29" fmla="*/ 288925 h 639"/>
              <a:gd name="T30" fmla="*/ 989012 w 811"/>
              <a:gd name="T31" fmla="*/ 265113 h 639"/>
              <a:gd name="T32" fmla="*/ 1114425 w 811"/>
              <a:gd name="T33" fmla="*/ 247650 h 639"/>
              <a:gd name="T34" fmla="*/ 1268412 w 811"/>
              <a:gd name="T35" fmla="*/ 244475 h 639"/>
              <a:gd name="T36" fmla="*/ 1287462 w 811"/>
              <a:gd name="T37" fmla="*/ 271463 h 639"/>
              <a:gd name="T38" fmla="*/ 1254125 w 811"/>
              <a:gd name="T39" fmla="*/ 322263 h 639"/>
              <a:gd name="T40" fmla="*/ 1217612 w 811"/>
              <a:gd name="T41" fmla="*/ 357188 h 639"/>
              <a:gd name="T42" fmla="*/ 1165225 w 811"/>
              <a:gd name="T43" fmla="*/ 398463 h 639"/>
              <a:gd name="T44" fmla="*/ 1131887 w 811"/>
              <a:gd name="T45" fmla="*/ 425450 h 639"/>
              <a:gd name="T46" fmla="*/ 1095375 w 811"/>
              <a:gd name="T47" fmla="*/ 452438 h 639"/>
              <a:gd name="T48" fmla="*/ 1055687 w 811"/>
              <a:gd name="T49" fmla="*/ 482600 h 639"/>
              <a:gd name="T50" fmla="*/ 1011237 w 811"/>
              <a:gd name="T51" fmla="*/ 515938 h 639"/>
              <a:gd name="T52" fmla="*/ 1069975 w 811"/>
              <a:gd name="T53" fmla="*/ 611188 h 639"/>
              <a:gd name="T54" fmla="*/ 1114425 w 811"/>
              <a:gd name="T55" fmla="*/ 709613 h 639"/>
              <a:gd name="T56" fmla="*/ 1162050 w 811"/>
              <a:gd name="T57" fmla="*/ 914400 h 639"/>
              <a:gd name="T58" fmla="*/ 1147762 w 811"/>
              <a:gd name="T59" fmla="*/ 989013 h 639"/>
              <a:gd name="T60" fmla="*/ 1128712 w 811"/>
              <a:gd name="T61" fmla="*/ 1008063 h 639"/>
              <a:gd name="T62" fmla="*/ 1098550 w 811"/>
              <a:gd name="T63" fmla="*/ 1014413 h 639"/>
              <a:gd name="T64" fmla="*/ 933450 w 811"/>
              <a:gd name="T65" fmla="*/ 954088 h 639"/>
              <a:gd name="T66" fmla="*/ 885825 w 811"/>
              <a:gd name="T67" fmla="*/ 927100 h 639"/>
              <a:gd name="T68" fmla="*/ 838200 w 811"/>
              <a:gd name="T69" fmla="*/ 896938 h 639"/>
              <a:gd name="T70" fmla="*/ 790575 w 811"/>
              <a:gd name="T71" fmla="*/ 866775 h 639"/>
              <a:gd name="T72" fmla="*/ 746125 w 811"/>
              <a:gd name="T73" fmla="*/ 835025 h 639"/>
              <a:gd name="T74" fmla="*/ 706437 w 811"/>
              <a:gd name="T75" fmla="*/ 808038 h 639"/>
              <a:gd name="T76" fmla="*/ 668337 w 811"/>
              <a:gd name="T77" fmla="*/ 784225 h 639"/>
              <a:gd name="T78" fmla="*/ 617537 w 811"/>
              <a:gd name="T79" fmla="*/ 754063 h 639"/>
              <a:gd name="T80" fmla="*/ 558800 w 811"/>
              <a:gd name="T81" fmla="*/ 787400 h 639"/>
              <a:gd name="T82" fmla="*/ 503237 w 811"/>
              <a:gd name="T83" fmla="*/ 819150 h 639"/>
              <a:gd name="T84" fmla="*/ 452437 w 811"/>
              <a:gd name="T85" fmla="*/ 852488 h 639"/>
              <a:gd name="T86" fmla="*/ 404812 w 811"/>
              <a:gd name="T87" fmla="*/ 882650 h 639"/>
              <a:gd name="T88" fmla="*/ 363537 w 811"/>
              <a:gd name="T89" fmla="*/ 906463 h 639"/>
              <a:gd name="T90" fmla="*/ 327025 w 811"/>
              <a:gd name="T91" fmla="*/ 927100 h 639"/>
              <a:gd name="T92" fmla="*/ 268287 w 811"/>
              <a:gd name="T93" fmla="*/ 947738 h 639"/>
              <a:gd name="T94" fmla="*/ 234950 w 811"/>
              <a:gd name="T95" fmla="*/ 939800 h 639"/>
              <a:gd name="T96" fmla="*/ 227012 w 811"/>
              <a:gd name="T97" fmla="*/ 889000 h 639"/>
              <a:gd name="T98" fmla="*/ 254000 w 811"/>
              <a:gd name="T99" fmla="*/ 787400 h 639"/>
              <a:gd name="T100" fmla="*/ 279400 w 811"/>
              <a:gd name="T101" fmla="*/ 717550 h 639"/>
              <a:gd name="T102" fmla="*/ 312737 w 811"/>
              <a:gd name="T103" fmla="*/ 631825 h 639"/>
              <a:gd name="T104" fmla="*/ 231775 w 811"/>
              <a:gd name="T105" fmla="*/ 601663 h 639"/>
              <a:gd name="T106" fmla="*/ 103187 w 811"/>
              <a:gd name="T107" fmla="*/ 550863 h 639"/>
              <a:gd name="T108" fmla="*/ 6350 w 811"/>
              <a:gd name="T109" fmla="*/ 492125 h 639"/>
              <a:gd name="T110" fmla="*/ 0 w 811"/>
              <a:gd name="T111" fmla="*/ 458788 h 639"/>
              <a:gd name="T112" fmla="*/ 28575 w 811"/>
              <a:gd name="T113" fmla="*/ 428625 h 639"/>
              <a:gd name="T114" fmla="*/ 28575 w 811"/>
              <a:gd name="T115" fmla="*/ 428625 h 6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11" h="639">
                <a:moveTo>
                  <a:pt x="18" y="270"/>
                </a:moveTo>
                <a:lnTo>
                  <a:pt x="27" y="255"/>
                </a:lnTo>
                <a:lnTo>
                  <a:pt x="51" y="240"/>
                </a:lnTo>
                <a:lnTo>
                  <a:pt x="129" y="221"/>
                </a:lnTo>
                <a:lnTo>
                  <a:pt x="280" y="203"/>
                </a:lnTo>
                <a:lnTo>
                  <a:pt x="299" y="129"/>
                </a:lnTo>
                <a:lnTo>
                  <a:pt x="315" y="65"/>
                </a:lnTo>
                <a:lnTo>
                  <a:pt x="333" y="39"/>
                </a:lnTo>
                <a:lnTo>
                  <a:pt x="350" y="20"/>
                </a:lnTo>
                <a:lnTo>
                  <a:pt x="380" y="0"/>
                </a:lnTo>
                <a:lnTo>
                  <a:pt x="405" y="1"/>
                </a:lnTo>
                <a:lnTo>
                  <a:pt x="428" y="18"/>
                </a:lnTo>
                <a:lnTo>
                  <a:pt x="475" y="90"/>
                </a:lnTo>
                <a:lnTo>
                  <a:pt x="500" y="135"/>
                </a:lnTo>
                <a:lnTo>
                  <a:pt x="530" y="182"/>
                </a:lnTo>
                <a:lnTo>
                  <a:pt x="623" y="167"/>
                </a:lnTo>
                <a:lnTo>
                  <a:pt x="702" y="156"/>
                </a:lnTo>
                <a:lnTo>
                  <a:pt x="799" y="154"/>
                </a:lnTo>
                <a:lnTo>
                  <a:pt x="811" y="171"/>
                </a:lnTo>
                <a:lnTo>
                  <a:pt x="790" y="203"/>
                </a:lnTo>
                <a:lnTo>
                  <a:pt x="767" y="225"/>
                </a:lnTo>
                <a:lnTo>
                  <a:pt x="734" y="251"/>
                </a:lnTo>
                <a:lnTo>
                  <a:pt x="713" y="268"/>
                </a:lnTo>
                <a:lnTo>
                  <a:pt x="690" y="285"/>
                </a:lnTo>
                <a:lnTo>
                  <a:pt x="665" y="304"/>
                </a:lnTo>
                <a:lnTo>
                  <a:pt x="637" y="325"/>
                </a:lnTo>
                <a:lnTo>
                  <a:pt x="674" y="385"/>
                </a:lnTo>
                <a:lnTo>
                  <a:pt x="702" y="447"/>
                </a:lnTo>
                <a:lnTo>
                  <a:pt x="732" y="576"/>
                </a:lnTo>
                <a:lnTo>
                  <a:pt x="723" y="623"/>
                </a:lnTo>
                <a:lnTo>
                  <a:pt x="711" y="635"/>
                </a:lnTo>
                <a:lnTo>
                  <a:pt x="692" y="639"/>
                </a:lnTo>
                <a:lnTo>
                  <a:pt x="588" y="601"/>
                </a:lnTo>
                <a:lnTo>
                  <a:pt x="558" y="584"/>
                </a:lnTo>
                <a:lnTo>
                  <a:pt x="528" y="565"/>
                </a:lnTo>
                <a:lnTo>
                  <a:pt x="498" y="546"/>
                </a:lnTo>
                <a:lnTo>
                  <a:pt x="470" y="526"/>
                </a:lnTo>
                <a:lnTo>
                  <a:pt x="445" y="509"/>
                </a:lnTo>
                <a:lnTo>
                  <a:pt x="421" y="494"/>
                </a:lnTo>
                <a:lnTo>
                  <a:pt x="389" y="475"/>
                </a:lnTo>
                <a:lnTo>
                  <a:pt x="352" y="496"/>
                </a:lnTo>
                <a:lnTo>
                  <a:pt x="317" y="516"/>
                </a:lnTo>
                <a:lnTo>
                  <a:pt x="285" y="537"/>
                </a:lnTo>
                <a:lnTo>
                  <a:pt x="255" y="556"/>
                </a:lnTo>
                <a:lnTo>
                  <a:pt x="229" y="571"/>
                </a:lnTo>
                <a:lnTo>
                  <a:pt x="206" y="584"/>
                </a:lnTo>
                <a:lnTo>
                  <a:pt x="169" y="597"/>
                </a:lnTo>
                <a:lnTo>
                  <a:pt x="148" y="592"/>
                </a:lnTo>
                <a:lnTo>
                  <a:pt x="143" y="560"/>
                </a:lnTo>
                <a:lnTo>
                  <a:pt x="160" y="496"/>
                </a:lnTo>
                <a:lnTo>
                  <a:pt x="176" y="452"/>
                </a:lnTo>
                <a:lnTo>
                  <a:pt x="197" y="398"/>
                </a:lnTo>
                <a:lnTo>
                  <a:pt x="146" y="379"/>
                </a:lnTo>
                <a:lnTo>
                  <a:pt x="65" y="347"/>
                </a:lnTo>
                <a:lnTo>
                  <a:pt x="4" y="310"/>
                </a:lnTo>
                <a:lnTo>
                  <a:pt x="0" y="289"/>
                </a:lnTo>
                <a:lnTo>
                  <a:pt x="18" y="270"/>
                </a:lnTo>
                <a:close/>
              </a:path>
            </a:pathLst>
          </a:custGeom>
          <a:solidFill>
            <a:srgbClr val="C275C2"/>
          </a:solidFill>
          <a:ln w="9525">
            <a:noFill/>
            <a:round/>
            <a:headEnd/>
            <a:tailEnd/>
          </a:ln>
        </p:spPr>
        <p:txBody>
          <a:bodyPr/>
          <a:lstStyle/>
          <a:p>
            <a:endParaRPr lang="en-US"/>
          </a:p>
        </p:txBody>
      </p:sp>
      <p:sp>
        <p:nvSpPr>
          <p:cNvPr id="30735" name="Freeform 15"/>
          <p:cNvSpPr>
            <a:spLocks/>
          </p:cNvSpPr>
          <p:nvPr/>
        </p:nvSpPr>
        <p:spPr bwMode="auto">
          <a:xfrm>
            <a:off x="7856538" y="5638800"/>
            <a:ext cx="1287462" cy="1014413"/>
          </a:xfrm>
          <a:custGeom>
            <a:avLst/>
            <a:gdLst>
              <a:gd name="T0" fmla="*/ 33337 w 811"/>
              <a:gd name="T1" fmla="*/ 430213 h 639"/>
              <a:gd name="T2" fmla="*/ 44450 w 811"/>
              <a:gd name="T3" fmla="*/ 406400 h 639"/>
              <a:gd name="T4" fmla="*/ 80962 w 811"/>
              <a:gd name="T5" fmla="*/ 384175 h 639"/>
              <a:gd name="T6" fmla="*/ 206375 w 811"/>
              <a:gd name="T7" fmla="*/ 352425 h 639"/>
              <a:gd name="T8" fmla="*/ 449262 w 811"/>
              <a:gd name="T9" fmla="*/ 322263 h 639"/>
              <a:gd name="T10" fmla="*/ 474662 w 811"/>
              <a:gd name="T11" fmla="*/ 206375 h 639"/>
              <a:gd name="T12" fmla="*/ 500062 w 811"/>
              <a:gd name="T13" fmla="*/ 107950 h 639"/>
              <a:gd name="T14" fmla="*/ 530225 w 811"/>
              <a:gd name="T15" fmla="*/ 63500 h 639"/>
              <a:gd name="T16" fmla="*/ 558800 w 811"/>
              <a:gd name="T17" fmla="*/ 33338 h 639"/>
              <a:gd name="T18" fmla="*/ 603250 w 811"/>
              <a:gd name="T19" fmla="*/ 0 h 639"/>
              <a:gd name="T20" fmla="*/ 644525 w 811"/>
              <a:gd name="T21" fmla="*/ 3175 h 639"/>
              <a:gd name="T22" fmla="*/ 681037 w 811"/>
              <a:gd name="T23" fmla="*/ 30163 h 639"/>
              <a:gd name="T24" fmla="*/ 754062 w 811"/>
              <a:gd name="T25" fmla="*/ 146050 h 639"/>
              <a:gd name="T26" fmla="*/ 795337 w 811"/>
              <a:gd name="T27" fmla="*/ 217488 h 639"/>
              <a:gd name="T28" fmla="*/ 842962 w 811"/>
              <a:gd name="T29" fmla="*/ 288925 h 639"/>
              <a:gd name="T30" fmla="*/ 993775 w 811"/>
              <a:gd name="T31" fmla="*/ 265113 h 639"/>
              <a:gd name="T32" fmla="*/ 1119187 w 811"/>
              <a:gd name="T33" fmla="*/ 247650 h 639"/>
              <a:gd name="T34" fmla="*/ 1273175 w 811"/>
              <a:gd name="T35" fmla="*/ 244475 h 639"/>
              <a:gd name="T36" fmla="*/ 1287462 w 811"/>
              <a:gd name="T37" fmla="*/ 271463 h 639"/>
              <a:gd name="T38" fmla="*/ 1254125 w 811"/>
              <a:gd name="T39" fmla="*/ 322263 h 639"/>
              <a:gd name="T40" fmla="*/ 1217612 w 811"/>
              <a:gd name="T41" fmla="*/ 358775 h 639"/>
              <a:gd name="T42" fmla="*/ 1166812 w 811"/>
              <a:gd name="T43" fmla="*/ 403225 h 639"/>
              <a:gd name="T44" fmla="*/ 1133475 w 811"/>
              <a:gd name="T45" fmla="*/ 427038 h 639"/>
              <a:gd name="T46" fmla="*/ 1096962 w 811"/>
              <a:gd name="T47" fmla="*/ 454025 h 639"/>
              <a:gd name="T48" fmla="*/ 1055687 w 811"/>
              <a:gd name="T49" fmla="*/ 482600 h 639"/>
              <a:gd name="T50" fmla="*/ 1011237 w 811"/>
              <a:gd name="T51" fmla="*/ 515938 h 639"/>
              <a:gd name="T52" fmla="*/ 1069975 w 811"/>
              <a:gd name="T53" fmla="*/ 611188 h 639"/>
              <a:gd name="T54" fmla="*/ 1114425 w 811"/>
              <a:gd name="T55" fmla="*/ 709613 h 639"/>
              <a:gd name="T56" fmla="*/ 1162050 w 811"/>
              <a:gd name="T57" fmla="*/ 915988 h 639"/>
              <a:gd name="T58" fmla="*/ 1150937 w 811"/>
              <a:gd name="T59" fmla="*/ 990600 h 639"/>
              <a:gd name="T60" fmla="*/ 1130300 w 811"/>
              <a:gd name="T61" fmla="*/ 1008063 h 639"/>
              <a:gd name="T62" fmla="*/ 1100137 w 811"/>
              <a:gd name="T63" fmla="*/ 1014413 h 639"/>
              <a:gd name="T64" fmla="*/ 938212 w 811"/>
              <a:gd name="T65" fmla="*/ 954088 h 639"/>
              <a:gd name="T66" fmla="*/ 887412 w 811"/>
              <a:gd name="T67" fmla="*/ 927100 h 639"/>
              <a:gd name="T68" fmla="*/ 838200 w 811"/>
              <a:gd name="T69" fmla="*/ 898525 h 639"/>
              <a:gd name="T70" fmla="*/ 795337 w 811"/>
              <a:gd name="T71" fmla="*/ 868363 h 639"/>
              <a:gd name="T72" fmla="*/ 747712 w 811"/>
              <a:gd name="T73" fmla="*/ 838200 h 639"/>
              <a:gd name="T74" fmla="*/ 706437 w 811"/>
              <a:gd name="T75" fmla="*/ 808038 h 639"/>
              <a:gd name="T76" fmla="*/ 669925 w 811"/>
              <a:gd name="T77" fmla="*/ 784225 h 639"/>
              <a:gd name="T78" fmla="*/ 617537 w 811"/>
              <a:gd name="T79" fmla="*/ 754063 h 639"/>
              <a:gd name="T80" fmla="*/ 558800 w 811"/>
              <a:gd name="T81" fmla="*/ 787400 h 639"/>
              <a:gd name="T82" fmla="*/ 504825 w 811"/>
              <a:gd name="T83" fmla="*/ 823913 h 639"/>
              <a:gd name="T84" fmla="*/ 452437 w 811"/>
              <a:gd name="T85" fmla="*/ 852488 h 639"/>
              <a:gd name="T86" fmla="*/ 407987 w 811"/>
              <a:gd name="T87" fmla="*/ 882650 h 639"/>
              <a:gd name="T88" fmla="*/ 365125 w 811"/>
              <a:gd name="T89" fmla="*/ 906463 h 639"/>
              <a:gd name="T90" fmla="*/ 327025 w 811"/>
              <a:gd name="T91" fmla="*/ 927100 h 639"/>
              <a:gd name="T92" fmla="*/ 268287 w 811"/>
              <a:gd name="T93" fmla="*/ 950913 h 639"/>
              <a:gd name="T94" fmla="*/ 236537 w 811"/>
              <a:gd name="T95" fmla="*/ 939800 h 639"/>
              <a:gd name="T96" fmla="*/ 231775 w 811"/>
              <a:gd name="T97" fmla="*/ 889000 h 639"/>
              <a:gd name="T98" fmla="*/ 254000 w 811"/>
              <a:gd name="T99" fmla="*/ 790575 h 639"/>
              <a:gd name="T100" fmla="*/ 279400 w 811"/>
              <a:gd name="T101" fmla="*/ 719138 h 639"/>
              <a:gd name="T102" fmla="*/ 315912 w 811"/>
              <a:gd name="T103" fmla="*/ 631825 h 639"/>
              <a:gd name="T104" fmla="*/ 231775 w 811"/>
              <a:gd name="T105" fmla="*/ 603250 h 639"/>
              <a:gd name="T106" fmla="*/ 103187 w 811"/>
              <a:gd name="T107" fmla="*/ 552450 h 639"/>
              <a:gd name="T108" fmla="*/ 7937 w 811"/>
              <a:gd name="T109" fmla="*/ 492125 h 639"/>
              <a:gd name="T110" fmla="*/ 0 w 811"/>
              <a:gd name="T111" fmla="*/ 458788 h 639"/>
              <a:gd name="T112" fmla="*/ 33337 w 811"/>
              <a:gd name="T113" fmla="*/ 430213 h 639"/>
              <a:gd name="T114" fmla="*/ 33337 w 811"/>
              <a:gd name="T115" fmla="*/ 430213 h 6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11" h="639">
                <a:moveTo>
                  <a:pt x="21" y="271"/>
                </a:moveTo>
                <a:lnTo>
                  <a:pt x="28" y="256"/>
                </a:lnTo>
                <a:lnTo>
                  <a:pt x="51" y="242"/>
                </a:lnTo>
                <a:lnTo>
                  <a:pt x="130" y="222"/>
                </a:lnTo>
                <a:lnTo>
                  <a:pt x="283" y="203"/>
                </a:lnTo>
                <a:lnTo>
                  <a:pt x="299" y="130"/>
                </a:lnTo>
                <a:lnTo>
                  <a:pt x="315" y="68"/>
                </a:lnTo>
                <a:lnTo>
                  <a:pt x="334" y="40"/>
                </a:lnTo>
                <a:lnTo>
                  <a:pt x="352" y="21"/>
                </a:lnTo>
                <a:lnTo>
                  <a:pt x="380" y="0"/>
                </a:lnTo>
                <a:lnTo>
                  <a:pt x="406" y="2"/>
                </a:lnTo>
                <a:lnTo>
                  <a:pt x="429" y="19"/>
                </a:lnTo>
                <a:lnTo>
                  <a:pt x="475" y="92"/>
                </a:lnTo>
                <a:lnTo>
                  <a:pt x="501" y="137"/>
                </a:lnTo>
                <a:lnTo>
                  <a:pt x="531" y="182"/>
                </a:lnTo>
                <a:lnTo>
                  <a:pt x="626" y="167"/>
                </a:lnTo>
                <a:lnTo>
                  <a:pt x="705" y="156"/>
                </a:lnTo>
                <a:lnTo>
                  <a:pt x="802" y="154"/>
                </a:lnTo>
                <a:lnTo>
                  <a:pt x="811" y="171"/>
                </a:lnTo>
                <a:lnTo>
                  <a:pt x="790" y="203"/>
                </a:lnTo>
                <a:lnTo>
                  <a:pt x="767" y="226"/>
                </a:lnTo>
                <a:lnTo>
                  <a:pt x="735" y="254"/>
                </a:lnTo>
                <a:lnTo>
                  <a:pt x="714" y="269"/>
                </a:lnTo>
                <a:lnTo>
                  <a:pt x="691" y="286"/>
                </a:lnTo>
                <a:lnTo>
                  <a:pt x="665" y="304"/>
                </a:lnTo>
                <a:lnTo>
                  <a:pt x="637" y="325"/>
                </a:lnTo>
                <a:lnTo>
                  <a:pt x="674" y="385"/>
                </a:lnTo>
                <a:lnTo>
                  <a:pt x="702" y="447"/>
                </a:lnTo>
                <a:lnTo>
                  <a:pt x="732" y="577"/>
                </a:lnTo>
                <a:lnTo>
                  <a:pt x="725" y="624"/>
                </a:lnTo>
                <a:lnTo>
                  <a:pt x="712" y="635"/>
                </a:lnTo>
                <a:lnTo>
                  <a:pt x="693" y="639"/>
                </a:lnTo>
                <a:lnTo>
                  <a:pt x="591" y="601"/>
                </a:lnTo>
                <a:lnTo>
                  <a:pt x="559" y="584"/>
                </a:lnTo>
                <a:lnTo>
                  <a:pt x="528" y="566"/>
                </a:lnTo>
                <a:lnTo>
                  <a:pt x="501" y="547"/>
                </a:lnTo>
                <a:lnTo>
                  <a:pt x="471" y="528"/>
                </a:lnTo>
                <a:lnTo>
                  <a:pt x="445" y="509"/>
                </a:lnTo>
                <a:lnTo>
                  <a:pt x="422" y="494"/>
                </a:lnTo>
                <a:lnTo>
                  <a:pt x="389" y="475"/>
                </a:lnTo>
                <a:lnTo>
                  <a:pt x="352" y="496"/>
                </a:lnTo>
                <a:lnTo>
                  <a:pt x="318" y="519"/>
                </a:lnTo>
                <a:lnTo>
                  <a:pt x="285" y="537"/>
                </a:lnTo>
                <a:lnTo>
                  <a:pt x="257" y="556"/>
                </a:lnTo>
                <a:lnTo>
                  <a:pt x="230" y="571"/>
                </a:lnTo>
                <a:lnTo>
                  <a:pt x="206" y="584"/>
                </a:lnTo>
                <a:lnTo>
                  <a:pt x="169" y="599"/>
                </a:lnTo>
                <a:lnTo>
                  <a:pt x="149" y="592"/>
                </a:lnTo>
                <a:lnTo>
                  <a:pt x="146" y="560"/>
                </a:lnTo>
                <a:lnTo>
                  <a:pt x="160" y="498"/>
                </a:lnTo>
                <a:lnTo>
                  <a:pt x="176" y="453"/>
                </a:lnTo>
                <a:lnTo>
                  <a:pt x="199" y="398"/>
                </a:lnTo>
                <a:lnTo>
                  <a:pt x="146" y="380"/>
                </a:lnTo>
                <a:lnTo>
                  <a:pt x="65" y="348"/>
                </a:lnTo>
                <a:lnTo>
                  <a:pt x="5" y="310"/>
                </a:lnTo>
                <a:lnTo>
                  <a:pt x="0" y="289"/>
                </a:lnTo>
                <a:lnTo>
                  <a:pt x="21" y="271"/>
                </a:lnTo>
                <a:close/>
              </a:path>
            </a:pathLst>
          </a:custGeom>
          <a:solidFill>
            <a:srgbClr val="C275C2"/>
          </a:solidFill>
          <a:ln w="9525">
            <a:noFill/>
            <a:round/>
            <a:headEnd/>
            <a:tailEnd/>
          </a:ln>
        </p:spPr>
        <p:txBody>
          <a:bodyPr/>
          <a:lstStyle/>
          <a:p>
            <a:endParaRPr lang="en-US"/>
          </a:p>
        </p:txBody>
      </p:sp>
      <p:sp>
        <p:nvSpPr>
          <p:cNvPr id="30736" name="Freeform 16"/>
          <p:cNvSpPr>
            <a:spLocks/>
          </p:cNvSpPr>
          <p:nvPr/>
        </p:nvSpPr>
        <p:spPr bwMode="auto">
          <a:xfrm>
            <a:off x="0" y="0"/>
            <a:ext cx="1287463" cy="1014413"/>
          </a:xfrm>
          <a:custGeom>
            <a:avLst/>
            <a:gdLst>
              <a:gd name="T0" fmla="*/ 33338 w 811"/>
              <a:gd name="T1" fmla="*/ 427038 h 639"/>
              <a:gd name="T2" fmla="*/ 47625 w 811"/>
              <a:gd name="T3" fmla="*/ 403225 h 639"/>
              <a:gd name="T4" fmla="*/ 85725 w 811"/>
              <a:gd name="T5" fmla="*/ 382588 h 639"/>
              <a:gd name="T6" fmla="*/ 206375 w 811"/>
              <a:gd name="T7" fmla="*/ 349250 h 639"/>
              <a:gd name="T8" fmla="*/ 449263 w 811"/>
              <a:gd name="T9" fmla="*/ 319088 h 639"/>
              <a:gd name="T10" fmla="*/ 479425 w 811"/>
              <a:gd name="T11" fmla="*/ 203200 h 639"/>
              <a:gd name="T12" fmla="*/ 504825 w 811"/>
              <a:gd name="T13" fmla="*/ 104775 h 639"/>
              <a:gd name="T14" fmla="*/ 530225 w 811"/>
              <a:gd name="T15" fmla="*/ 63500 h 639"/>
              <a:gd name="T16" fmla="*/ 560388 w 811"/>
              <a:gd name="T17" fmla="*/ 33338 h 639"/>
              <a:gd name="T18" fmla="*/ 608013 w 811"/>
              <a:gd name="T19" fmla="*/ 0 h 639"/>
              <a:gd name="T20" fmla="*/ 647700 w 811"/>
              <a:gd name="T21" fmla="*/ 0 h 639"/>
              <a:gd name="T22" fmla="*/ 684213 w 811"/>
              <a:gd name="T23" fmla="*/ 30163 h 639"/>
              <a:gd name="T24" fmla="*/ 754063 w 811"/>
              <a:gd name="T25" fmla="*/ 142875 h 639"/>
              <a:gd name="T26" fmla="*/ 798513 w 811"/>
              <a:gd name="T27" fmla="*/ 214313 h 639"/>
              <a:gd name="T28" fmla="*/ 846138 w 811"/>
              <a:gd name="T29" fmla="*/ 285750 h 639"/>
              <a:gd name="T30" fmla="*/ 993775 w 811"/>
              <a:gd name="T31" fmla="*/ 261938 h 639"/>
              <a:gd name="T32" fmla="*/ 1119188 w 811"/>
              <a:gd name="T33" fmla="*/ 244475 h 639"/>
              <a:gd name="T34" fmla="*/ 1273175 w 811"/>
              <a:gd name="T35" fmla="*/ 244475 h 639"/>
              <a:gd name="T36" fmla="*/ 1287463 w 811"/>
              <a:gd name="T37" fmla="*/ 268288 h 639"/>
              <a:gd name="T38" fmla="*/ 1258888 w 811"/>
              <a:gd name="T39" fmla="*/ 319088 h 639"/>
              <a:gd name="T40" fmla="*/ 1217613 w 811"/>
              <a:gd name="T41" fmla="*/ 355600 h 639"/>
              <a:gd name="T42" fmla="*/ 1166813 w 811"/>
              <a:gd name="T43" fmla="*/ 400050 h 639"/>
              <a:gd name="T44" fmla="*/ 1133475 w 811"/>
              <a:gd name="T45" fmla="*/ 427038 h 639"/>
              <a:gd name="T46" fmla="*/ 1100138 w 811"/>
              <a:gd name="T47" fmla="*/ 454025 h 639"/>
              <a:gd name="T48" fmla="*/ 1060450 w 811"/>
              <a:gd name="T49" fmla="*/ 482600 h 639"/>
              <a:gd name="T50" fmla="*/ 1016000 w 811"/>
              <a:gd name="T51" fmla="*/ 515938 h 639"/>
              <a:gd name="T52" fmla="*/ 1071563 w 811"/>
              <a:gd name="T53" fmla="*/ 608013 h 639"/>
              <a:gd name="T54" fmla="*/ 1119188 w 811"/>
              <a:gd name="T55" fmla="*/ 706438 h 639"/>
              <a:gd name="T56" fmla="*/ 1166813 w 811"/>
              <a:gd name="T57" fmla="*/ 915988 h 639"/>
              <a:gd name="T58" fmla="*/ 1152525 w 811"/>
              <a:gd name="T59" fmla="*/ 990600 h 639"/>
              <a:gd name="T60" fmla="*/ 1133475 w 811"/>
              <a:gd name="T61" fmla="*/ 1008063 h 639"/>
              <a:gd name="T62" fmla="*/ 1103313 w 811"/>
              <a:gd name="T63" fmla="*/ 1014413 h 639"/>
              <a:gd name="T64" fmla="*/ 938213 w 811"/>
              <a:gd name="T65" fmla="*/ 954088 h 639"/>
              <a:gd name="T66" fmla="*/ 890588 w 811"/>
              <a:gd name="T67" fmla="*/ 927100 h 639"/>
              <a:gd name="T68" fmla="*/ 842963 w 811"/>
              <a:gd name="T69" fmla="*/ 898525 h 639"/>
              <a:gd name="T70" fmla="*/ 795338 w 811"/>
              <a:gd name="T71" fmla="*/ 865188 h 639"/>
              <a:gd name="T72" fmla="*/ 750888 w 811"/>
              <a:gd name="T73" fmla="*/ 835025 h 639"/>
              <a:gd name="T74" fmla="*/ 709613 w 811"/>
              <a:gd name="T75" fmla="*/ 808038 h 639"/>
              <a:gd name="T76" fmla="*/ 673100 w 811"/>
              <a:gd name="T77" fmla="*/ 784225 h 639"/>
              <a:gd name="T78" fmla="*/ 619125 w 811"/>
              <a:gd name="T79" fmla="*/ 752475 h 639"/>
              <a:gd name="T80" fmla="*/ 560388 w 811"/>
              <a:gd name="T81" fmla="*/ 787400 h 639"/>
              <a:gd name="T82" fmla="*/ 508000 w 811"/>
              <a:gd name="T83" fmla="*/ 820738 h 639"/>
              <a:gd name="T84" fmla="*/ 457200 w 811"/>
              <a:gd name="T85" fmla="*/ 852488 h 639"/>
              <a:gd name="T86" fmla="*/ 409575 w 811"/>
              <a:gd name="T87" fmla="*/ 882650 h 639"/>
              <a:gd name="T88" fmla="*/ 368300 w 811"/>
              <a:gd name="T89" fmla="*/ 906463 h 639"/>
              <a:gd name="T90" fmla="*/ 328613 w 811"/>
              <a:gd name="T91" fmla="*/ 927100 h 639"/>
              <a:gd name="T92" fmla="*/ 273050 w 811"/>
              <a:gd name="T93" fmla="*/ 949325 h 639"/>
              <a:gd name="T94" fmla="*/ 239713 w 811"/>
              <a:gd name="T95" fmla="*/ 939800 h 639"/>
              <a:gd name="T96" fmla="*/ 231775 w 811"/>
              <a:gd name="T97" fmla="*/ 889000 h 639"/>
              <a:gd name="T98" fmla="*/ 258763 w 811"/>
              <a:gd name="T99" fmla="*/ 787400 h 639"/>
              <a:gd name="T100" fmla="*/ 284163 w 811"/>
              <a:gd name="T101" fmla="*/ 715963 h 639"/>
              <a:gd name="T102" fmla="*/ 317500 w 811"/>
              <a:gd name="T103" fmla="*/ 630238 h 639"/>
              <a:gd name="T104" fmla="*/ 236538 w 811"/>
              <a:gd name="T105" fmla="*/ 603250 h 639"/>
              <a:gd name="T106" fmla="*/ 103188 w 811"/>
              <a:gd name="T107" fmla="*/ 552450 h 639"/>
              <a:gd name="T108" fmla="*/ 11113 w 811"/>
              <a:gd name="T109" fmla="*/ 488950 h 639"/>
              <a:gd name="T110" fmla="*/ 0 w 811"/>
              <a:gd name="T111" fmla="*/ 458788 h 639"/>
              <a:gd name="T112" fmla="*/ 33338 w 811"/>
              <a:gd name="T113" fmla="*/ 427038 h 639"/>
              <a:gd name="T114" fmla="*/ 33338 w 811"/>
              <a:gd name="T115" fmla="*/ 427038 h 6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11" h="639">
                <a:moveTo>
                  <a:pt x="21" y="269"/>
                </a:moveTo>
                <a:lnTo>
                  <a:pt x="30" y="254"/>
                </a:lnTo>
                <a:lnTo>
                  <a:pt x="54" y="241"/>
                </a:lnTo>
                <a:lnTo>
                  <a:pt x="130" y="220"/>
                </a:lnTo>
                <a:lnTo>
                  <a:pt x="283" y="201"/>
                </a:lnTo>
                <a:lnTo>
                  <a:pt x="302" y="128"/>
                </a:lnTo>
                <a:lnTo>
                  <a:pt x="318" y="66"/>
                </a:lnTo>
                <a:lnTo>
                  <a:pt x="334" y="40"/>
                </a:lnTo>
                <a:lnTo>
                  <a:pt x="353" y="21"/>
                </a:lnTo>
                <a:lnTo>
                  <a:pt x="383" y="0"/>
                </a:lnTo>
                <a:lnTo>
                  <a:pt x="408" y="0"/>
                </a:lnTo>
                <a:lnTo>
                  <a:pt x="431" y="19"/>
                </a:lnTo>
                <a:lnTo>
                  <a:pt x="475" y="90"/>
                </a:lnTo>
                <a:lnTo>
                  <a:pt x="503" y="135"/>
                </a:lnTo>
                <a:lnTo>
                  <a:pt x="533" y="180"/>
                </a:lnTo>
                <a:lnTo>
                  <a:pt x="626" y="165"/>
                </a:lnTo>
                <a:lnTo>
                  <a:pt x="705" y="154"/>
                </a:lnTo>
                <a:lnTo>
                  <a:pt x="802" y="154"/>
                </a:lnTo>
                <a:lnTo>
                  <a:pt x="811" y="169"/>
                </a:lnTo>
                <a:lnTo>
                  <a:pt x="793" y="201"/>
                </a:lnTo>
                <a:lnTo>
                  <a:pt x="767" y="224"/>
                </a:lnTo>
                <a:lnTo>
                  <a:pt x="735" y="252"/>
                </a:lnTo>
                <a:lnTo>
                  <a:pt x="714" y="269"/>
                </a:lnTo>
                <a:lnTo>
                  <a:pt x="693" y="286"/>
                </a:lnTo>
                <a:lnTo>
                  <a:pt x="668" y="304"/>
                </a:lnTo>
                <a:lnTo>
                  <a:pt x="640" y="325"/>
                </a:lnTo>
                <a:lnTo>
                  <a:pt x="675" y="383"/>
                </a:lnTo>
                <a:lnTo>
                  <a:pt x="705" y="445"/>
                </a:lnTo>
                <a:lnTo>
                  <a:pt x="735" y="577"/>
                </a:lnTo>
                <a:lnTo>
                  <a:pt x="726" y="624"/>
                </a:lnTo>
                <a:lnTo>
                  <a:pt x="714" y="635"/>
                </a:lnTo>
                <a:lnTo>
                  <a:pt x="695" y="639"/>
                </a:lnTo>
                <a:lnTo>
                  <a:pt x="591" y="601"/>
                </a:lnTo>
                <a:lnTo>
                  <a:pt x="561" y="584"/>
                </a:lnTo>
                <a:lnTo>
                  <a:pt x="531" y="566"/>
                </a:lnTo>
                <a:lnTo>
                  <a:pt x="501" y="545"/>
                </a:lnTo>
                <a:lnTo>
                  <a:pt x="473" y="526"/>
                </a:lnTo>
                <a:lnTo>
                  <a:pt x="447" y="509"/>
                </a:lnTo>
                <a:lnTo>
                  <a:pt x="424" y="494"/>
                </a:lnTo>
                <a:lnTo>
                  <a:pt x="390" y="474"/>
                </a:lnTo>
                <a:lnTo>
                  <a:pt x="353" y="496"/>
                </a:lnTo>
                <a:lnTo>
                  <a:pt x="320" y="517"/>
                </a:lnTo>
                <a:lnTo>
                  <a:pt x="288" y="537"/>
                </a:lnTo>
                <a:lnTo>
                  <a:pt x="258" y="556"/>
                </a:lnTo>
                <a:lnTo>
                  <a:pt x="232" y="571"/>
                </a:lnTo>
                <a:lnTo>
                  <a:pt x="207" y="584"/>
                </a:lnTo>
                <a:lnTo>
                  <a:pt x="172" y="598"/>
                </a:lnTo>
                <a:lnTo>
                  <a:pt x="151" y="592"/>
                </a:lnTo>
                <a:lnTo>
                  <a:pt x="146" y="560"/>
                </a:lnTo>
                <a:lnTo>
                  <a:pt x="163" y="496"/>
                </a:lnTo>
                <a:lnTo>
                  <a:pt x="179" y="451"/>
                </a:lnTo>
                <a:lnTo>
                  <a:pt x="200" y="397"/>
                </a:lnTo>
                <a:lnTo>
                  <a:pt x="149" y="380"/>
                </a:lnTo>
                <a:lnTo>
                  <a:pt x="65" y="348"/>
                </a:lnTo>
                <a:lnTo>
                  <a:pt x="7" y="308"/>
                </a:lnTo>
                <a:lnTo>
                  <a:pt x="0" y="289"/>
                </a:lnTo>
                <a:lnTo>
                  <a:pt x="21" y="269"/>
                </a:lnTo>
                <a:close/>
              </a:path>
            </a:pathLst>
          </a:custGeom>
          <a:solidFill>
            <a:srgbClr val="C275C2"/>
          </a:solidFill>
          <a:ln w="9525">
            <a:noFill/>
            <a:round/>
            <a:headEnd/>
            <a:tailEnd/>
          </a:ln>
        </p:spPr>
        <p:txBody>
          <a:bodyPr/>
          <a:lstStyle/>
          <a:p>
            <a:endParaRPr lang="en-US"/>
          </a:p>
        </p:txBody>
      </p:sp>
      <p:sp>
        <p:nvSpPr>
          <p:cNvPr id="30737" name="Freeform 17"/>
          <p:cNvSpPr>
            <a:spLocks/>
          </p:cNvSpPr>
          <p:nvPr/>
        </p:nvSpPr>
        <p:spPr bwMode="auto">
          <a:xfrm>
            <a:off x="293688" y="2971800"/>
            <a:ext cx="374650" cy="858838"/>
          </a:xfrm>
          <a:custGeom>
            <a:avLst/>
            <a:gdLst>
              <a:gd name="T0" fmla="*/ 285750 w 236"/>
              <a:gd name="T1" fmla="*/ 98425 h 541"/>
              <a:gd name="T2" fmla="*/ 374650 w 236"/>
              <a:gd name="T3" fmla="*/ 757238 h 541"/>
              <a:gd name="T4" fmla="*/ 344488 w 236"/>
              <a:gd name="T5" fmla="*/ 811213 h 541"/>
              <a:gd name="T6" fmla="*/ 323850 w 236"/>
              <a:gd name="T7" fmla="*/ 831850 h 541"/>
              <a:gd name="T8" fmla="*/ 296863 w 236"/>
              <a:gd name="T9" fmla="*/ 846138 h 541"/>
              <a:gd name="T10" fmla="*/ 179388 w 236"/>
              <a:gd name="T11" fmla="*/ 858838 h 541"/>
              <a:gd name="T12" fmla="*/ 76200 w 236"/>
              <a:gd name="T13" fmla="*/ 808038 h 541"/>
              <a:gd name="T14" fmla="*/ 50800 w 236"/>
              <a:gd name="T15" fmla="*/ 760413 h 541"/>
              <a:gd name="T16" fmla="*/ 50800 w 236"/>
              <a:gd name="T17" fmla="*/ 700088 h 541"/>
              <a:gd name="T18" fmla="*/ 73025 w 236"/>
              <a:gd name="T19" fmla="*/ 550863 h 541"/>
              <a:gd name="T20" fmla="*/ 61913 w 236"/>
              <a:gd name="T21" fmla="*/ 417513 h 541"/>
              <a:gd name="T22" fmla="*/ 33338 w 236"/>
              <a:gd name="T23" fmla="*/ 285750 h 541"/>
              <a:gd name="T24" fmla="*/ 0 w 236"/>
              <a:gd name="T25" fmla="*/ 133350 h 541"/>
              <a:gd name="T26" fmla="*/ 0 w 236"/>
              <a:gd name="T27" fmla="*/ 82550 h 541"/>
              <a:gd name="T28" fmla="*/ 25400 w 236"/>
              <a:gd name="T29" fmla="*/ 41275 h 541"/>
              <a:gd name="T30" fmla="*/ 69850 w 236"/>
              <a:gd name="T31" fmla="*/ 14288 h 541"/>
              <a:gd name="T32" fmla="*/ 120650 w 236"/>
              <a:gd name="T33" fmla="*/ 0 h 541"/>
              <a:gd name="T34" fmla="*/ 223838 w 236"/>
              <a:gd name="T35" fmla="*/ 14288 h 541"/>
              <a:gd name="T36" fmla="*/ 285750 w 236"/>
              <a:gd name="T37" fmla="*/ 98425 h 541"/>
              <a:gd name="T38" fmla="*/ 285750 w 236"/>
              <a:gd name="T39" fmla="*/ 98425 h 5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36" h="541">
                <a:moveTo>
                  <a:pt x="180" y="62"/>
                </a:moveTo>
                <a:lnTo>
                  <a:pt x="236" y="477"/>
                </a:lnTo>
                <a:lnTo>
                  <a:pt x="217" y="511"/>
                </a:lnTo>
                <a:lnTo>
                  <a:pt x="204" y="524"/>
                </a:lnTo>
                <a:lnTo>
                  <a:pt x="187" y="533"/>
                </a:lnTo>
                <a:lnTo>
                  <a:pt x="113" y="541"/>
                </a:lnTo>
                <a:lnTo>
                  <a:pt x="48" y="509"/>
                </a:lnTo>
                <a:lnTo>
                  <a:pt x="32" y="479"/>
                </a:lnTo>
                <a:lnTo>
                  <a:pt x="32" y="441"/>
                </a:lnTo>
                <a:lnTo>
                  <a:pt x="46" y="347"/>
                </a:lnTo>
                <a:lnTo>
                  <a:pt x="39" y="263"/>
                </a:lnTo>
                <a:lnTo>
                  <a:pt x="21" y="180"/>
                </a:lnTo>
                <a:lnTo>
                  <a:pt x="0" y="84"/>
                </a:lnTo>
                <a:lnTo>
                  <a:pt x="0" y="52"/>
                </a:lnTo>
                <a:lnTo>
                  <a:pt x="16" y="26"/>
                </a:lnTo>
                <a:lnTo>
                  <a:pt x="44" y="9"/>
                </a:lnTo>
                <a:lnTo>
                  <a:pt x="76" y="0"/>
                </a:lnTo>
                <a:lnTo>
                  <a:pt x="141" y="9"/>
                </a:lnTo>
                <a:lnTo>
                  <a:pt x="180" y="62"/>
                </a:lnTo>
                <a:close/>
              </a:path>
            </a:pathLst>
          </a:custGeom>
          <a:solidFill>
            <a:srgbClr val="C275C2"/>
          </a:solidFill>
          <a:ln w="9525">
            <a:noFill/>
            <a:round/>
            <a:headEnd/>
            <a:tailEnd/>
          </a:ln>
        </p:spPr>
        <p:txBody>
          <a:bodyPr/>
          <a:lstStyle/>
          <a:p>
            <a:endParaRPr lang="en-US"/>
          </a:p>
        </p:txBody>
      </p:sp>
      <p:sp>
        <p:nvSpPr>
          <p:cNvPr id="30738" name="Freeform 18"/>
          <p:cNvSpPr>
            <a:spLocks/>
          </p:cNvSpPr>
          <p:nvPr/>
        </p:nvSpPr>
        <p:spPr bwMode="auto">
          <a:xfrm>
            <a:off x="228600" y="4267200"/>
            <a:ext cx="404813" cy="895350"/>
          </a:xfrm>
          <a:custGeom>
            <a:avLst/>
            <a:gdLst>
              <a:gd name="T0" fmla="*/ 404813 w 255"/>
              <a:gd name="T1" fmla="*/ 125413 h 564"/>
              <a:gd name="T2" fmla="*/ 382588 w 255"/>
              <a:gd name="T3" fmla="*/ 600075 h 564"/>
              <a:gd name="T4" fmla="*/ 349250 w 255"/>
              <a:gd name="T5" fmla="*/ 758825 h 564"/>
              <a:gd name="T6" fmla="*/ 330200 w 255"/>
              <a:gd name="T7" fmla="*/ 820738 h 564"/>
              <a:gd name="T8" fmla="*/ 287338 w 255"/>
              <a:gd name="T9" fmla="*/ 862013 h 564"/>
              <a:gd name="T10" fmla="*/ 231775 w 255"/>
              <a:gd name="T11" fmla="*/ 889000 h 564"/>
              <a:gd name="T12" fmla="*/ 165100 w 255"/>
              <a:gd name="T13" fmla="*/ 895350 h 564"/>
              <a:gd name="T14" fmla="*/ 47625 w 255"/>
              <a:gd name="T15" fmla="*/ 854075 h 564"/>
              <a:gd name="T16" fmla="*/ 0 w 255"/>
              <a:gd name="T17" fmla="*/ 742950 h 564"/>
              <a:gd name="T18" fmla="*/ 14288 w 255"/>
              <a:gd name="T19" fmla="*/ 566738 h 564"/>
              <a:gd name="T20" fmla="*/ 36513 w 255"/>
              <a:gd name="T21" fmla="*/ 444500 h 564"/>
              <a:gd name="T22" fmla="*/ 66675 w 255"/>
              <a:gd name="T23" fmla="*/ 341313 h 564"/>
              <a:gd name="T24" fmla="*/ 114300 w 255"/>
              <a:gd name="T25" fmla="*/ 114300 h 564"/>
              <a:gd name="T26" fmla="*/ 128588 w 255"/>
              <a:gd name="T27" fmla="*/ 60325 h 564"/>
              <a:gd name="T28" fmla="*/ 165100 w 255"/>
              <a:gd name="T29" fmla="*/ 23813 h 564"/>
              <a:gd name="T30" fmla="*/ 212725 w 255"/>
              <a:gd name="T31" fmla="*/ 6350 h 564"/>
              <a:gd name="T32" fmla="*/ 268288 w 255"/>
              <a:gd name="T33" fmla="*/ 0 h 564"/>
              <a:gd name="T34" fmla="*/ 363538 w 255"/>
              <a:gd name="T35" fmla="*/ 33338 h 564"/>
              <a:gd name="T36" fmla="*/ 404813 w 255"/>
              <a:gd name="T37" fmla="*/ 125413 h 564"/>
              <a:gd name="T38" fmla="*/ 404813 w 255"/>
              <a:gd name="T39" fmla="*/ 125413 h 5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55" h="564">
                <a:moveTo>
                  <a:pt x="255" y="79"/>
                </a:moveTo>
                <a:lnTo>
                  <a:pt x="241" y="378"/>
                </a:lnTo>
                <a:lnTo>
                  <a:pt x="220" y="478"/>
                </a:lnTo>
                <a:lnTo>
                  <a:pt x="208" y="517"/>
                </a:lnTo>
                <a:lnTo>
                  <a:pt x="181" y="543"/>
                </a:lnTo>
                <a:lnTo>
                  <a:pt x="146" y="560"/>
                </a:lnTo>
                <a:lnTo>
                  <a:pt x="104" y="564"/>
                </a:lnTo>
                <a:lnTo>
                  <a:pt x="30" y="538"/>
                </a:lnTo>
                <a:lnTo>
                  <a:pt x="0" y="468"/>
                </a:lnTo>
                <a:lnTo>
                  <a:pt x="9" y="357"/>
                </a:lnTo>
                <a:lnTo>
                  <a:pt x="23" y="280"/>
                </a:lnTo>
                <a:lnTo>
                  <a:pt x="42" y="215"/>
                </a:lnTo>
                <a:lnTo>
                  <a:pt x="72" y="72"/>
                </a:lnTo>
                <a:lnTo>
                  <a:pt x="81" y="38"/>
                </a:lnTo>
                <a:lnTo>
                  <a:pt x="104" y="15"/>
                </a:lnTo>
                <a:lnTo>
                  <a:pt x="134" y="4"/>
                </a:lnTo>
                <a:lnTo>
                  <a:pt x="169" y="0"/>
                </a:lnTo>
                <a:lnTo>
                  <a:pt x="229" y="21"/>
                </a:lnTo>
                <a:lnTo>
                  <a:pt x="255" y="79"/>
                </a:lnTo>
                <a:close/>
              </a:path>
            </a:pathLst>
          </a:custGeom>
          <a:solidFill>
            <a:srgbClr val="FFFF00"/>
          </a:solidFill>
          <a:ln w="9525">
            <a:noFill/>
            <a:round/>
            <a:headEnd/>
            <a:tailEnd/>
          </a:ln>
        </p:spPr>
        <p:txBody>
          <a:bodyPr/>
          <a:lstStyle/>
          <a:p>
            <a:endParaRPr lang="en-US"/>
          </a:p>
        </p:txBody>
      </p:sp>
      <p:sp>
        <p:nvSpPr>
          <p:cNvPr id="30739" name="Freeform 19"/>
          <p:cNvSpPr>
            <a:spLocks/>
          </p:cNvSpPr>
          <p:nvPr/>
        </p:nvSpPr>
        <p:spPr bwMode="auto">
          <a:xfrm>
            <a:off x="1600200" y="6502400"/>
            <a:ext cx="1354138" cy="268288"/>
          </a:xfrm>
          <a:custGeom>
            <a:avLst/>
            <a:gdLst>
              <a:gd name="T0" fmla="*/ 114300 w 853"/>
              <a:gd name="T1" fmla="*/ 52388 h 169"/>
              <a:gd name="T2" fmla="*/ 401638 w 853"/>
              <a:gd name="T3" fmla="*/ 65088 h 169"/>
              <a:gd name="T4" fmla="*/ 650875 w 853"/>
              <a:gd name="T5" fmla="*/ 44450 h 169"/>
              <a:gd name="T6" fmla="*/ 904875 w 853"/>
              <a:gd name="T7" fmla="*/ 14288 h 169"/>
              <a:gd name="T8" fmla="*/ 1187450 w 853"/>
              <a:gd name="T9" fmla="*/ 0 h 169"/>
              <a:gd name="T10" fmla="*/ 1262063 w 853"/>
              <a:gd name="T11" fmla="*/ 11113 h 169"/>
              <a:gd name="T12" fmla="*/ 1312863 w 853"/>
              <a:gd name="T13" fmla="*/ 41275 h 169"/>
              <a:gd name="T14" fmla="*/ 1354138 w 853"/>
              <a:gd name="T15" fmla="*/ 133350 h 169"/>
              <a:gd name="T16" fmla="*/ 1343025 w 853"/>
              <a:gd name="T17" fmla="*/ 180975 h 169"/>
              <a:gd name="T18" fmla="*/ 1312863 w 853"/>
              <a:gd name="T19" fmla="*/ 225425 h 169"/>
              <a:gd name="T20" fmla="*/ 1262063 w 853"/>
              <a:gd name="T21" fmla="*/ 255588 h 169"/>
              <a:gd name="T22" fmla="*/ 1187450 w 853"/>
              <a:gd name="T23" fmla="*/ 268288 h 169"/>
              <a:gd name="T24" fmla="*/ 636588 w 853"/>
              <a:gd name="T25" fmla="*/ 258763 h 169"/>
              <a:gd name="T26" fmla="*/ 88900 w 853"/>
              <a:gd name="T27" fmla="*/ 214313 h 169"/>
              <a:gd name="T28" fmla="*/ 19050 w 853"/>
              <a:gd name="T29" fmla="*/ 177800 h 169"/>
              <a:gd name="T30" fmla="*/ 0 w 853"/>
              <a:gd name="T31" fmla="*/ 122238 h 169"/>
              <a:gd name="T32" fmla="*/ 14288 w 853"/>
              <a:gd name="T33" fmla="*/ 95250 h 169"/>
              <a:gd name="T34" fmla="*/ 36513 w 853"/>
              <a:gd name="T35" fmla="*/ 71438 h 169"/>
              <a:gd name="T36" fmla="*/ 114300 w 853"/>
              <a:gd name="T37" fmla="*/ 52388 h 169"/>
              <a:gd name="T38" fmla="*/ 114300 w 853"/>
              <a:gd name="T39" fmla="*/ 52388 h 16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53" h="169">
                <a:moveTo>
                  <a:pt x="72" y="33"/>
                </a:moveTo>
                <a:lnTo>
                  <a:pt x="253" y="41"/>
                </a:lnTo>
                <a:lnTo>
                  <a:pt x="410" y="28"/>
                </a:lnTo>
                <a:lnTo>
                  <a:pt x="570" y="9"/>
                </a:lnTo>
                <a:lnTo>
                  <a:pt x="748" y="0"/>
                </a:lnTo>
                <a:lnTo>
                  <a:pt x="795" y="7"/>
                </a:lnTo>
                <a:lnTo>
                  <a:pt x="827" y="26"/>
                </a:lnTo>
                <a:lnTo>
                  <a:pt x="853" y="84"/>
                </a:lnTo>
                <a:lnTo>
                  <a:pt x="846" y="114"/>
                </a:lnTo>
                <a:lnTo>
                  <a:pt x="827" y="142"/>
                </a:lnTo>
                <a:lnTo>
                  <a:pt x="795" y="161"/>
                </a:lnTo>
                <a:lnTo>
                  <a:pt x="748" y="169"/>
                </a:lnTo>
                <a:lnTo>
                  <a:pt x="401" y="163"/>
                </a:lnTo>
                <a:lnTo>
                  <a:pt x="56" y="135"/>
                </a:lnTo>
                <a:lnTo>
                  <a:pt x="12" y="112"/>
                </a:lnTo>
                <a:lnTo>
                  <a:pt x="0" y="77"/>
                </a:lnTo>
                <a:lnTo>
                  <a:pt x="9" y="60"/>
                </a:lnTo>
                <a:lnTo>
                  <a:pt x="23" y="45"/>
                </a:lnTo>
                <a:lnTo>
                  <a:pt x="72" y="33"/>
                </a:lnTo>
                <a:close/>
              </a:path>
            </a:pathLst>
          </a:custGeom>
          <a:solidFill>
            <a:srgbClr val="FFFF00"/>
          </a:solidFill>
          <a:ln w="9525">
            <a:noFill/>
            <a:round/>
            <a:headEnd/>
            <a:tailEnd/>
          </a:ln>
        </p:spPr>
        <p:txBody>
          <a:bodyPr/>
          <a:lstStyle/>
          <a:p>
            <a:endParaRPr lang="en-US"/>
          </a:p>
        </p:txBody>
      </p:sp>
      <p:sp>
        <p:nvSpPr>
          <p:cNvPr id="30740" name="Freeform 20"/>
          <p:cNvSpPr>
            <a:spLocks/>
          </p:cNvSpPr>
          <p:nvPr/>
        </p:nvSpPr>
        <p:spPr bwMode="auto">
          <a:xfrm>
            <a:off x="3429000" y="6442075"/>
            <a:ext cx="1465263" cy="319088"/>
          </a:xfrm>
          <a:custGeom>
            <a:avLst/>
            <a:gdLst>
              <a:gd name="T0" fmla="*/ 180975 w 923"/>
              <a:gd name="T1" fmla="*/ 0 h 201"/>
              <a:gd name="T2" fmla="*/ 585788 w 923"/>
              <a:gd name="T3" fmla="*/ 34925 h 201"/>
              <a:gd name="T4" fmla="*/ 985838 w 923"/>
              <a:gd name="T5" fmla="*/ 49213 h 201"/>
              <a:gd name="T6" fmla="*/ 1298575 w 923"/>
              <a:gd name="T7" fmla="*/ 49213 h 201"/>
              <a:gd name="T8" fmla="*/ 1373188 w 923"/>
              <a:gd name="T9" fmla="*/ 61913 h 201"/>
              <a:gd name="T10" fmla="*/ 1423988 w 923"/>
              <a:gd name="T11" fmla="*/ 92075 h 201"/>
              <a:gd name="T12" fmla="*/ 1465263 w 923"/>
              <a:gd name="T13" fmla="*/ 184150 h 201"/>
              <a:gd name="T14" fmla="*/ 1454150 w 923"/>
              <a:gd name="T15" fmla="*/ 234950 h 201"/>
              <a:gd name="T16" fmla="*/ 1423988 w 923"/>
              <a:gd name="T17" fmla="*/ 276225 h 201"/>
              <a:gd name="T18" fmla="*/ 1373188 w 923"/>
              <a:gd name="T19" fmla="*/ 306388 h 201"/>
              <a:gd name="T20" fmla="*/ 1298575 w 923"/>
              <a:gd name="T21" fmla="*/ 319088 h 201"/>
              <a:gd name="T22" fmla="*/ 985838 w 923"/>
              <a:gd name="T23" fmla="*/ 319088 h 201"/>
              <a:gd name="T24" fmla="*/ 566738 w 923"/>
              <a:gd name="T25" fmla="*/ 303213 h 201"/>
              <a:gd name="T26" fmla="*/ 147638 w 923"/>
              <a:gd name="T27" fmla="*/ 268288 h 201"/>
              <a:gd name="T28" fmla="*/ 77788 w 923"/>
              <a:gd name="T29" fmla="*/ 249238 h 201"/>
              <a:gd name="T30" fmla="*/ 30163 w 923"/>
              <a:gd name="T31" fmla="*/ 214313 h 201"/>
              <a:gd name="T32" fmla="*/ 0 w 923"/>
              <a:gd name="T33" fmla="*/ 119063 h 201"/>
              <a:gd name="T34" fmla="*/ 15875 w 923"/>
              <a:gd name="T35" fmla="*/ 71438 h 201"/>
              <a:gd name="T36" fmla="*/ 52388 w 923"/>
              <a:gd name="T37" fmla="*/ 31750 h 201"/>
              <a:gd name="T38" fmla="*/ 107950 w 923"/>
              <a:gd name="T39" fmla="*/ 4763 h 201"/>
              <a:gd name="T40" fmla="*/ 180975 w 923"/>
              <a:gd name="T41" fmla="*/ 0 h 201"/>
              <a:gd name="T42" fmla="*/ 180975 w 923"/>
              <a:gd name="T43" fmla="*/ 0 h 2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923" h="201">
                <a:moveTo>
                  <a:pt x="114" y="0"/>
                </a:moveTo>
                <a:lnTo>
                  <a:pt x="369" y="22"/>
                </a:lnTo>
                <a:lnTo>
                  <a:pt x="621" y="31"/>
                </a:lnTo>
                <a:lnTo>
                  <a:pt x="818" y="31"/>
                </a:lnTo>
                <a:lnTo>
                  <a:pt x="865" y="39"/>
                </a:lnTo>
                <a:lnTo>
                  <a:pt x="897" y="58"/>
                </a:lnTo>
                <a:lnTo>
                  <a:pt x="923" y="116"/>
                </a:lnTo>
                <a:lnTo>
                  <a:pt x="916" y="148"/>
                </a:lnTo>
                <a:lnTo>
                  <a:pt x="897" y="174"/>
                </a:lnTo>
                <a:lnTo>
                  <a:pt x="865" y="193"/>
                </a:lnTo>
                <a:lnTo>
                  <a:pt x="818" y="201"/>
                </a:lnTo>
                <a:lnTo>
                  <a:pt x="621" y="201"/>
                </a:lnTo>
                <a:lnTo>
                  <a:pt x="357" y="191"/>
                </a:lnTo>
                <a:lnTo>
                  <a:pt x="93" y="169"/>
                </a:lnTo>
                <a:lnTo>
                  <a:pt x="49" y="157"/>
                </a:lnTo>
                <a:lnTo>
                  <a:pt x="19" y="135"/>
                </a:lnTo>
                <a:lnTo>
                  <a:pt x="0" y="75"/>
                </a:lnTo>
                <a:lnTo>
                  <a:pt x="10" y="45"/>
                </a:lnTo>
                <a:lnTo>
                  <a:pt x="33" y="20"/>
                </a:lnTo>
                <a:lnTo>
                  <a:pt x="68" y="3"/>
                </a:lnTo>
                <a:lnTo>
                  <a:pt x="114" y="0"/>
                </a:lnTo>
                <a:close/>
              </a:path>
            </a:pathLst>
          </a:custGeom>
          <a:solidFill>
            <a:srgbClr val="FFFF00"/>
          </a:solidFill>
          <a:ln w="9525">
            <a:noFill/>
            <a:round/>
            <a:headEnd/>
            <a:tailEnd/>
          </a:ln>
        </p:spPr>
        <p:txBody>
          <a:bodyPr/>
          <a:lstStyle/>
          <a:p>
            <a:endParaRPr lang="en-US"/>
          </a:p>
        </p:txBody>
      </p:sp>
      <p:sp>
        <p:nvSpPr>
          <p:cNvPr id="30741" name="Freeform 21"/>
          <p:cNvSpPr>
            <a:spLocks/>
          </p:cNvSpPr>
          <p:nvPr/>
        </p:nvSpPr>
        <p:spPr bwMode="auto">
          <a:xfrm>
            <a:off x="5562600" y="6489700"/>
            <a:ext cx="1304925" cy="298450"/>
          </a:xfrm>
          <a:custGeom>
            <a:avLst/>
            <a:gdLst>
              <a:gd name="T0" fmla="*/ 84138 w 822"/>
              <a:gd name="T1" fmla="*/ 61913 h 188"/>
              <a:gd name="T2" fmla="*/ 407988 w 822"/>
              <a:gd name="T3" fmla="*/ 36513 h 188"/>
              <a:gd name="T4" fmla="*/ 561975 w 822"/>
              <a:gd name="T5" fmla="*/ 12700 h 188"/>
              <a:gd name="T6" fmla="*/ 735013 w 822"/>
              <a:gd name="T7" fmla="*/ 0 h 188"/>
              <a:gd name="T8" fmla="*/ 977900 w 822"/>
              <a:gd name="T9" fmla="*/ 14288 h 188"/>
              <a:gd name="T10" fmla="*/ 1212850 w 822"/>
              <a:gd name="T11" fmla="*/ 65088 h 188"/>
              <a:gd name="T12" fmla="*/ 1271588 w 822"/>
              <a:gd name="T13" fmla="*/ 92075 h 188"/>
              <a:gd name="T14" fmla="*/ 1301750 w 822"/>
              <a:gd name="T15" fmla="*/ 128588 h 188"/>
              <a:gd name="T16" fmla="*/ 1304925 w 822"/>
              <a:gd name="T17" fmla="*/ 214313 h 188"/>
              <a:gd name="T18" fmla="*/ 1279525 w 822"/>
              <a:gd name="T19" fmla="*/ 257175 h 188"/>
              <a:gd name="T20" fmla="*/ 1238250 w 822"/>
              <a:gd name="T21" fmla="*/ 284163 h 188"/>
              <a:gd name="T22" fmla="*/ 1187450 w 822"/>
              <a:gd name="T23" fmla="*/ 298450 h 188"/>
              <a:gd name="T24" fmla="*/ 1120775 w 822"/>
              <a:gd name="T25" fmla="*/ 292100 h 188"/>
              <a:gd name="T26" fmla="*/ 930275 w 822"/>
              <a:gd name="T27" fmla="*/ 260350 h 188"/>
              <a:gd name="T28" fmla="*/ 731838 w 822"/>
              <a:gd name="T29" fmla="*/ 254000 h 188"/>
              <a:gd name="T30" fmla="*/ 403225 w 822"/>
              <a:gd name="T31" fmla="*/ 227013 h 188"/>
              <a:gd name="T32" fmla="*/ 249238 w 822"/>
              <a:gd name="T33" fmla="*/ 206375 h 188"/>
              <a:gd name="T34" fmla="*/ 76200 w 822"/>
              <a:gd name="T35" fmla="*/ 190500 h 188"/>
              <a:gd name="T36" fmla="*/ 17463 w 822"/>
              <a:gd name="T37" fmla="*/ 169863 h 188"/>
              <a:gd name="T38" fmla="*/ 0 w 822"/>
              <a:gd name="T39" fmla="*/ 122238 h 188"/>
              <a:gd name="T40" fmla="*/ 20638 w 822"/>
              <a:gd name="T41" fmla="*/ 80963 h 188"/>
              <a:gd name="T42" fmla="*/ 84138 w 822"/>
              <a:gd name="T43" fmla="*/ 61913 h 188"/>
              <a:gd name="T44" fmla="*/ 84138 w 822"/>
              <a:gd name="T45" fmla="*/ 61913 h 18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22" h="188">
                <a:moveTo>
                  <a:pt x="53" y="39"/>
                </a:moveTo>
                <a:lnTo>
                  <a:pt x="257" y="23"/>
                </a:lnTo>
                <a:lnTo>
                  <a:pt x="354" y="8"/>
                </a:lnTo>
                <a:lnTo>
                  <a:pt x="463" y="0"/>
                </a:lnTo>
                <a:lnTo>
                  <a:pt x="616" y="9"/>
                </a:lnTo>
                <a:lnTo>
                  <a:pt x="764" y="41"/>
                </a:lnTo>
                <a:lnTo>
                  <a:pt x="801" y="58"/>
                </a:lnTo>
                <a:lnTo>
                  <a:pt x="820" y="81"/>
                </a:lnTo>
                <a:lnTo>
                  <a:pt x="822" y="135"/>
                </a:lnTo>
                <a:lnTo>
                  <a:pt x="806" y="162"/>
                </a:lnTo>
                <a:lnTo>
                  <a:pt x="780" y="179"/>
                </a:lnTo>
                <a:lnTo>
                  <a:pt x="748" y="188"/>
                </a:lnTo>
                <a:lnTo>
                  <a:pt x="706" y="184"/>
                </a:lnTo>
                <a:lnTo>
                  <a:pt x="586" y="164"/>
                </a:lnTo>
                <a:lnTo>
                  <a:pt x="461" y="160"/>
                </a:lnTo>
                <a:lnTo>
                  <a:pt x="254" y="143"/>
                </a:lnTo>
                <a:lnTo>
                  <a:pt x="157" y="130"/>
                </a:lnTo>
                <a:lnTo>
                  <a:pt x="48" y="120"/>
                </a:lnTo>
                <a:lnTo>
                  <a:pt x="11" y="107"/>
                </a:lnTo>
                <a:lnTo>
                  <a:pt x="0" y="77"/>
                </a:lnTo>
                <a:lnTo>
                  <a:pt x="13" y="51"/>
                </a:lnTo>
                <a:lnTo>
                  <a:pt x="53" y="39"/>
                </a:lnTo>
                <a:close/>
              </a:path>
            </a:pathLst>
          </a:custGeom>
          <a:solidFill>
            <a:srgbClr val="FFFF00"/>
          </a:solidFill>
          <a:ln w="9525">
            <a:noFill/>
            <a:round/>
            <a:headEnd/>
            <a:tailEnd/>
          </a:ln>
        </p:spPr>
        <p:txBody>
          <a:bodyPr/>
          <a:lstStyle/>
          <a:p>
            <a:endParaRPr lang="en-US"/>
          </a:p>
        </p:txBody>
      </p:sp>
      <p:sp>
        <p:nvSpPr>
          <p:cNvPr id="30742" name="Freeform 22"/>
          <p:cNvSpPr>
            <a:spLocks/>
          </p:cNvSpPr>
          <p:nvPr/>
        </p:nvSpPr>
        <p:spPr bwMode="auto">
          <a:xfrm>
            <a:off x="8534400" y="1371600"/>
            <a:ext cx="379413" cy="987425"/>
          </a:xfrm>
          <a:custGeom>
            <a:avLst/>
            <a:gdLst>
              <a:gd name="T0" fmla="*/ 379413 w 239"/>
              <a:gd name="T1" fmla="*/ 152400 h 622"/>
              <a:gd name="T2" fmla="*/ 352425 w 239"/>
              <a:gd name="T3" fmla="*/ 336550 h 622"/>
              <a:gd name="T4" fmla="*/ 323850 w 239"/>
              <a:gd name="T5" fmla="*/ 504825 h 622"/>
              <a:gd name="T6" fmla="*/ 309563 w 239"/>
              <a:gd name="T7" fmla="*/ 855663 h 622"/>
              <a:gd name="T8" fmla="*/ 304800 w 239"/>
              <a:gd name="T9" fmla="*/ 906463 h 622"/>
              <a:gd name="T10" fmla="*/ 276225 w 239"/>
              <a:gd name="T11" fmla="*/ 949325 h 622"/>
              <a:gd name="T12" fmla="*/ 231775 w 239"/>
              <a:gd name="T13" fmla="*/ 974725 h 622"/>
              <a:gd name="T14" fmla="*/ 179388 w 239"/>
              <a:gd name="T15" fmla="*/ 987425 h 622"/>
              <a:gd name="T16" fmla="*/ 77788 w 239"/>
              <a:gd name="T17" fmla="*/ 966788 h 622"/>
              <a:gd name="T18" fmla="*/ 17463 w 239"/>
              <a:gd name="T19" fmla="*/ 879475 h 622"/>
              <a:gd name="T20" fmla="*/ 0 w 239"/>
              <a:gd name="T21" fmla="*/ 506413 h 622"/>
              <a:gd name="T22" fmla="*/ 25400 w 239"/>
              <a:gd name="T23" fmla="*/ 134938 h 622"/>
              <a:gd name="T24" fmla="*/ 47625 w 239"/>
              <a:gd name="T25" fmla="*/ 71438 h 622"/>
              <a:gd name="T26" fmla="*/ 88900 w 239"/>
              <a:gd name="T27" fmla="*/ 30163 h 622"/>
              <a:gd name="T28" fmla="*/ 147638 w 239"/>
              <a:gd name="T29" fmla="*/ 6350 h 622"/>
              <a:gd name="T30" fmla="*/ 212725 w 239"/>
              <a:gd name="T31" fmla="*/ 0 h 622"/>
              <a:gd name="T32" fmla="*/ 330200 w 239"/>
              <a:gd name="T33" fmla="*/ 41275 h 622"/>
              <a:gd name="T34" fmla="*/ 379413 w 239"/>
              <a:gd name="T35" fmla="*/ 152400 h 622"/>
              <a:gd name="T36" fmla="*/ 379413 w 239"/>
              <a:gd name="T37" fmla="*/ 152400 h 6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9" h="622">
                <a:moveTo>
                  <a:pt x="239" y="96"/>
                </a:moveTo>
                <a:lnTo>
                  <a:pt x="222" y="212"/>
                </a:lnTo>
                <a:lnTo>
                  <a:pt x="204" y="318"/>
                </a:lnTo>
                <a:lnTo>
                  <a:pt x="195" y="539"/>
                </a:lnTo>
                <a:lnTo>
                  <a:pt x="192" y="571"/>
                </a:lnTo>
                <a:lnTo>
                  <a:pt x="174" y="598"/>
                </a:lnTo>
                <a:lnTo>
                  <a:pt x="146" y="614"/>
                </a:lnTo>
                <a:lnTo>
                  <a:pt x="113" y="622"/>
                </a:lnTo>
                <a:lnTo>
                  <a:pt x="49" y="609"/>
                </a:lnTo>
                <a:lnTo>
                  <a:pt x="11" y="554"/>
                </a:lnTo>
                <a:lnTo>
                  <a:pt x="0" y="319"/>
                </a:lnTo>
                <a:lnTo>
                  <a:pt x="16" y="85"/>
                </a:lnTo>
                <a:lnTo>
                  <a:pt x="30" y="45"/>
                </a:lnTo>
                <a:lnTo>
                  <a:pt x="56" y="19"/>
                </a:lnTo>
                <a:lnTo>
                  <a:pt x="93" y="4"/>
                </a:lnTo>
                <a:lnTo>
                  <a:pt x="134" y="0"/>
                </a:lnTo>
                <a:lnTo>
                  <a:pt x="208" y="26"/>
                </a:lnTo>
                <a:lnTo>
                  <a:pt x="239" y="96"/>
                </a:lnTo>
                <a:close/>
              </a:path>
            </a:pathLst>
          </a:custGeom>
          <a:solidFill>
            <a:srgbClr val="FFFF00"/>
          </a:solidFill>
          <a:ln w="9525">
            <a:noFill/>
            <a:round/>
            <a:headEnd/>
            <a:tailEnd/>
          </a:ln>
        </p:spPr>
        <p:txBody>
          <a:bodyPr/>
          <a:lstStyle/>
          <a:p>
            <a:endParaRPr lang="en-US"/>
          </a:p>
        </p:txBody>
      </p:sp>
      <p:sp>
        <p:nvSpPr>
          <p:cNvPr id="30743" name="Freeform 23"/>
          <p:cNvSpPr>
            <a:spLocks/>
          </p:cNvSpPr>
          <p:nvPr/>
        </p:nvSpPr>
        <p:spPr bwMode="auto">
          <a:xfrm>
            <a:off x="8610600" y="2819400"/>
            <a:ext cx="317500" cy="1123950"/>
          </a:xfrm>
          <a:custGeom>
            <a:avLst/>
            <a:gdLst>
              <a:gd name="T0" fmla="*/ 276225 w 200"/>
              <a:gd name="T1" fmla="*/ 109538 h 708"/>
              <a:gd name="T2" fmla="*/ 317500 w 200"/>
              <a:gd name="T3" fmla="*/ 1011238 h 708"/>
              <a:gd name="T4" fmla="*/ 298450 w 200"/>
              <a:gd name="T5" fmla="*/ 1062038 h 708"/>
              <a:gd name="T6" fmla="*/ 265113 w 200"/>
              <a:gd name="T7" fmla="*/ 1096963 h 708"/>
              <a:gd name="T8" fmla="*/ 217488 w 200"/>
              <a:gd name="T9" fmla="*/ 1117600 h 708"/>
              <a:gd name="T10" fmla="*/ 161925 w 200"/>
              <a:gd name="T11" fmla="*/ 1123950 h 708"/>
              <a:gd name="T12" fmla="*/ 63500 w 200"/>
              <a:gd name="T13" fmla="*/ 1090613 h 708"/>
              <a:gd name="T14" fmla="*/ 22225 w 200"/>
              <a:gd name="T15" fmla="*/ 998538 h 708"/>
              <a:gd name="T16" fmla="*/ 30163 w 200"/>
              <a:gd name="T17" fmla="*/ 763588 h 708"/>
              <a:gd name="T18" fmla="*/ 22225 w 200"/>
              <a:gd name="T19" fmla="*/ 557213 h 708"/>
              <a:gd name="T20" fmla="*/ 0 w 200"/>
              <a:gd name="T21" fmla="*/ 112713 h 708"/>
              <a:gd name="T22" fmla="*/ 11113 w 200"/>
              <a:gd name="T23" fmla="*/ 65088 h 708"/>
              <a:gd name="T24" fmla="*/ 41275 w 200"/>
              <a:gd name="T25" fmla="*/ 28575 h 708"/>
              <a:gd name="T26" fmla="*/ 85725 w 200"/>
              <a:gd name="T27" fmla="*/ 4763 h 708"/>
              <a:gd name="T28" fmla="*/ 136525 w 200"/>
              <a:gd name="T29" fmla="*/ 0 h 708"/>
              <a:gd name="T30" fmla="*/ 231775 w 200"/>
              <a:gd name="T31" fmla="*/ 25400 h 708"/>
              <a:gd name="T32" fmla="*/ 276225 w 200"/>
              <a:gd name="T33" fmla="*/ 109538 h 708"/>
              <a:gd name="T34" fmla="*/ 276225 w 200"/>
              <a:gd name="T35" fmla="*/ 109538 h 70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0" h="708">
                <a:moveTo>
                  <a:pt x="174" y="69"/>
                </a:moveTo>
                <a:lnTo>
                  <a:pt x="200" y="637"/>
                </a:lnTo>
                <a:lnTo>
                  <a:pt x="188" y="669"/>
                </a:lnTo>
                <a:lnTo>
                  <a:pt x="167" y="691"/>
                </a:lnTo>
                <a:lnTo>
                  <a:pt x="137" y="704"/>
                </a:lnTo>
                <a:lnTo>
                  <a:pt x="102" y="708"/>
                </a:lnTo>
                <a:lnTo>
                  <a:pt x="40" y="687"/>
                </a:lnTo>
                <a:lnTo>
                  <a:pt x="14" y="629"/>
                </a:lnTo>
                <a:lnTo>
                  <a:pt x="19" y="481"/>
                </a:lnTo>
                <a:lnTo>
                  <a:pt x="14" y="351"/>
                </a:lnTo>
                <a:lnTo>
                  <a:pt x="0" y="71"/>
                </a:lnTo>
                <a:lnTo>
                  <a:pt x="7" y="41"/>
                </a:lnTo>
                <a:lnTo>
                  <a:pt x="26" y="18"/>
                </a:lnTo>
                <a:lnTo>
                  <a:pt x="54" y="3"/>
                </a:lnTo>
                <a:lnTo>
                  <a:pt x="86" y="0"/>
                </a:lnTo>
                <a:lnTo>
                  <a:pt x="146" y="16"/>
                </a:lnTo>
                <a:lnTo>
                  <a:pt x="174" y="69"/>
                </a:lnTo>
                <a:close/>
              </a:path>
            </a:pathLst>
          </a:custGeom>
          <a:solidFill>
            <a:srgbClr val="FFFF00"/>
          </a:solidFill>
          <a:ln w="9525">
            <a:noFill/>
            <a:round/>
            <a:headEnd/>
            <a:tailEnd/>
          </a:ln>
        </p:spPr>
        <p:txBody>
          <a:bodyPr/>
          <a:lstStyle/>
          <a:p>
            <a:endParaRPr lang="en-US"/>
          </a:p>
        </p:txBody>
      </p:sp>
      <p:sp>
        <p:nvSpPr>
          <p:cNvPr id="30744" name="Freeform 24"/>
          <p:cNvSpPr>
            <a:spLocks/>
          </p:cNvSpPr>
          <p:nvPr/>
        </p:nvSpPr>
        <p:spPr bwMode="auto">
          <a:xfrm>
            <a:off x="8766175" y="4343400"/>
            <a:ext cx="377825" cy="858838"/>
          </a:xfrm>
          <a:custGeom>
            <a:avLst/>
            <a:gdLst>
              <a:gd name="T0" fmla="*/ 290513 w 238"/>
              <a:gd name="T1" fmla="*/ 98425 h 541"/>
              <a:gd name="T2" fmla="*/ 377825 w 238"/>
              <a:gd name="T3" fmla="*/ 757238 h 541"/>
              <a:gd name="T4" fmla="*/ 349250 w 238"/>
              <a:gd name="T5" fmla="*/ 811213 h 541"/>
              <a:gd name="T6" fmla="*/ 327025 w 238"/>
              <a:gd name="T7" fmla="*/ 831850 h 541"/>
              <a:gd name="T8" fmla="*/ 301625 w 238"/>
              <a:gd name="T9" fmla="*/ 847725 h 541"/>
              <a:gd name="T10" fmla="*/ 179388 w 238"/>
              <a:gd name="T11" fmla="*/ 858838 h 541"/>
              <a:gd name="T12" fmla="*/ 76200 w 238"/>
              <a:gd name="T13" fmla="*/ 808038 h 541"/>
              <a:gd name="T14" fmla="*/ 53975 w 238"/>
              <a:gd name="T15" fmla="*/ 760413 h 541"/>
              <a:gd name="T16" fmla="*/ 53975 w 238"/>
              <a:gd name="T17" fmla="*/ 701675 h 541"/>
              <a:gd name="T18" fmla="*/ 76200 w 238"/>
              <a:gd name="T19" fmla="*/ 552450 h 541"/>
              <a:gd name="T20" fmla="*/ 65088 w 238"/>
              <a:gd name="T21" fmla="*/ 417513 h 541"/>
              <a:gd name="T22" fmla="*/ 36513 w 238"/>
              <a:gd name="T23" fmla="*/ 287338 h 541"/>
              <a:gd name="T24" fmla="*/ 0 w 238"/>
              <a:gd name="T25" fmla="*/ 134938 h 541"/>
              <a:gd name="T26" fmla="*/ 3175 w 238"/>
              <a:gd name="T27" fmla="*/ 84138 h 541"/>
              <a:gd name="T28" fmla="*/ 28575 w 238"/>
              <a:gd name="T29" fmla="*/ 42863 h 541"/>
              <a:gd name="T30" fmla="*/ 69850 w 238"/>
              <a:gd name="T31" fmla="*/ 15875 h 541"/>
              <a:gd name="T32" fmla="*/ 120650 w 238"/>
              <a:gd name="T33" fmla="*/ 0 h 541"/>
              <a:gd name="T34" fmla="*/ 227013 w 238"/>
              <a:gd name="T35" fmla="*/ 15875 h 541"/>
              <a:gd name="T36" fmla="*/ 290513 w 238"/>
              <a:gd name="T37" fmla="*/ 98425 h 541"/>
              <a:gd name="T38" fmla="*/ 290513 w 238"/>
              <a:gd name="T39" fmla="*/ 98425 h 5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38" h="541">
                <a:moveTo>
                  <a:pt x="183" y="62"/>
                </a:moveTo>
                <a:lnTo>
                  <a:pt x="238" y="477"/>
                </a:lnTo>
                <a:lnTo>
                  <a:pt x="220" y="511"/>
                </a:lnTo>
                <a:lnTo>
                  <a:pt x="206" y="524"/>
                </a:lnTo>
                <a:lnTo>
                  <a:pt x="190" y="534"/>
                </a:lnTo>
                <a:lnTo>
                  <a:pt x="113" y="541"/>
                </a:lnTo>
                <a:lnTo>
                  <a:pt x="48" y="509"/>
                </a:lnTo>
                <a:lnTo>
                  <a:pt x="34" y="479"/>
                </a:lnTo>
                <a:lnTo>
                  <a:pt x="34" y="442"/>
                </a:lnTo>
                <a:lnTo>
                  <a:pt x="48" y="348"/>
                </a:lnTo>
                <a:lnTo>
                  <a:pt x="41" y="263"/>
                </a:lnTo>
                <a:lnTo>
                  <a:pt x="23" y="181"/>
                </a:lnTo>
                <a:lnTo>
                  <a:pt x="0" y="85"/>
                </a:lnTo>
                <a:lnTo>
                  <a:pt x="2" y="53"/>
                </a:lnTo>
                <a:lnTo>
                  <a:pt x="18" y="27"/>
                </a:lnTo>
                <a:lnTo>
                  <a:pt x="44" y="10"/>
                </a:lnTo>
                <a:lnTo>
                  <a:pt x="76" y="0"/>
                </a:lnTo>
                <a:lnTo>
                  <a:pt x="143" y="10"/>
                </a:lnTo>
                <a:lnTo>
                  <a:pt x="183" y="62"/>
                </a:lnTo>
                <a:close/>
              </a:path>
            </a:pathLst>
          </a:custGeom>
          <a:solidFill>
            <a:srgbClr val="FFFF00"/>
          </a:solidFill>
          <a:ln w="9525">
            <a:noFill/>
            <a:round/>
            <a:headEnd/>
            <a:tailEnd/>
          </a:ln>
        </p:spPr>
        <p:txBody>
          <a:bodyPr/>
          <a:lstStyle/>
          <a:p>
            <a:endParaRPr lang="en-US"/>
          </a:p>
        </p:txBody>
      </p:sp>
      <p:sp>
        <p:nvSpPr>
          <p:cNvPr id="30745" name="Freeform 25"/>
          <p:cNvSpPr>
            <a:spLocks/>
          </p:cNvSpPr>
          <p:nvPr/>
        </p:nvSpPr>
        <p:spPr bwMode="auto">
          <a:xfrm>
            <a:off x="5918200" y="223838"/>
            <a:ext cx="1158875" cy="257175"/>
          </a:xfrm>
          <a:custGeom>
            <a:avLst/>
            <a:gdLst>
              <a:gd name="T0" fmla="*/ 100013 w 730"/>
              <a:gd name="T1" fmla="*/ 68263 h 162"/>
              <a:gd name="T2" fmla="*/ 547688 w 730"/>
              <a:gd name="T3" fmla="*/ 36513 h 162"/>
              <a:gd name="T4" fmla="*/ 762000 w 730"/>
              <a:gd name="T5" fmla="*/ 12700 h 162"/>
              <a:gd name="T6" fmla="*/ 1000125 w 730"/>
              <a:gd name="T7" fmla="*/ 0 h 162"/>
              <a:gd name="T8" fmla="*/ 1069975 w 730"/>
              <a:gd name="T9" fmla="*/ 12700 h 162"/>
              <a:gd name="T10" fmla="*/ 1117600 w 730"/>
              <a:gd name="T11" fmla="*/ 42863 h 162"/>
              <a:gd name="T12" fmla="*/ 1158875 w 730"/>
              <a:gd name="T13" fmla="*/ 128588 h 162"/>
              <a:gd name="T14" fmla="*/ 1147763 w 730"/>
              <a:gd name="T15" fmla="*/ 176213 h 162"/>
              <a:gd name="T16" fmla="*/ 1117600 w 730"/>
              <a:gd name="T17" fmla="*/ 215900 h 162"/>
              <a:gd name="T18" fmla="*/ 1069975 w 730"/>
              <a:gd name="T19" fmla="*/ 244475 h 162"/>
              <a:gd name="T20" fmla="*/ 1000125 w 730"/>
              <a:gd name="T21" fmla="*/ 257175 h 162"/>
              <a:gd name="T22" fmla="*/ 100013 w 730"/>
              <a:gd name="T23" fmla="*/ 230188 h 162"/>
              <a:gd name="T24" fmla="*/ 25400 w 730"/>
              <a:gd name="T25" fmla="*/ 203200 h 162"/>
              <a:gd name="T26" fmla="*/ 0 w 730"/>
              <a:gd name="T27" fmla="*/ 149225 h 162"/>
              <a:gd name="T28" fmla="*/ 25400 w 730"/>
              <a:gd name="T29" fmla="*/ 92075 h 162"/>
              <a:gd name="T30" fmla="*/ 55563 w 730"/>
              <a:gd name="T31" fmla="*/ 74613 h 162"/>
              <a:gd name="T32" fmla="*/ 100013 w 730"/>
              <a:gd name="T33" fmla="*/ 68263 h 162"/>
              <a:gd name="T34" fmla="*/ 100013 w 730"/>
              <a:gd name="T35" fmla="*/ 68263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30" h="162">
                <a:moveTo>
                  <a:pt x="63" y="43"/>
                </a:moveTo>
                <a:lnTo>
                  <a:pt x="345" y="23"/>
                </a:lnTo>
                <a:lnTo>
                  <a:pt x="480" y="8"/>
                </a:lnTo>
                <a:lnTo>
                  <a:pt x="630" y="0"/>
                </a:lnTo>
                <a:lnTo>
                  <a:pt x="674" y="8"/>
                </a:lnTo>
                <a:lnTo>
                  <a:pt x="704" y="27"/>
                </a:lnTo>
                <a:lnTo>
                  <a:pt x="730" y="81"/>
                </a:lnTo>
                <a:lnTo>
                  <a:pt x="723" y="111"/>
                </a:lnTo>
                <a:lnTo>
                  <a:pt x="704" y="136"/>
                </a:lnTo>
                <a:lnTo>
                  <a:pt x="674" y="154"/>
                </a:lnTo>
                <a:lnTo>
                  <a:pt x="630" y="162"/>
                </a:lnTo>
                <a:lnTo>
                  <a:pt x="63" y="145"/>
                </a:lnTo>
                <a:lnTo>
                  <a:pt x="16" y="128"/>
                </a:lnTo>
                <a:lnTo>
                  <a:pt x="0" y="94"/>
                </a:lnTo>
                <a:lnTo>
                  <a:pt x="16" y="58"/>
                </a:lnTo>
                <a:lnTo>
                  <a:pt x="35" y="47"/>
                </a:lnTo>
                <a:lnTo>
                  <a:pt x="63" y="43"/>
                </a:lnTo>
                <a:close/>
              </a:path>
            </a:pathLst>
          </a:custGeom>
          <a:solidFill>
            <a:srgbClr val="FFFF00"/>
          </a:solidFill>
          <a:ln w="9525">
            <a:noFill/>
            <a:round/>
            <a:headEnd/>
            <a:tailEnd/>
          </a:ln>
        </p:spPr>
        <p:txBody>
          <a:bodyPr/>
          <a:lstStyle/>
          <a:p>
            <a:endParaRPr lang="en-US"/>
          </a:p>
        </p:txBody>
      </p:sp>
      <p:sp>
        <p:nvSpPr>
          <p:cNvPr id="30746" name="Freeform 26"/>
          <p:cNvSpPr>
            <a:spLocks/>
          </p:cNvSpPr>
          <p:nvPr/>
        </p:nvSpPr>
        <p:spPr bwMode="auto">
          <a:xfrm>
            <a:off x="2192338" y="214313"/>
            <a:ext cx="1368425" cy="306387"/>
          </a:xfrm>
          <a:custGeom>
            <a:avLst/>
            <a:gdLst>
              <a:gd name="T0" fmla="*/ 128588 w 862"/>
              <a:gd name="T1" fmla="*/ 57150 h 193"/>
              <a:gd name="T2" fmla="*/ 427038 w 862"/>
              <a:gd name="T3" fmla="*/ 17462 h 193"/>
              <a:gd name="T4" fmla="*/ 695325 w 862"/>
              <a:gd name="T5" fmla="*/ 0 h 193"/>
              <a:gd name="T6" fmla="*/ 960438 w 862"/>
              <a:gd name="T7" fmla="*/ 6350 h 193"/>
              <a:gd name="T8" fmla="*/ 1257300 w 862"/>
              <a:gd name="T9" fmla="*/ 47625 h 193"/>
              <a:gd name="T10" fmla="*/ 1316038 w 862"/>
              <a:gd name="T11" fmla="*/ 68262 h 193"/>
              <a:gd name="T12" fmla="*/ 1354138 w 862"/>
              <a:gd name="T13" fmla="*/ 101600 h 193"/>
              <a:gd name="T14" fmla="*/ 1368425 w 862"/>
              <a:gd name="T15" fmla="*/ 187325 h 193"/>
              <a:gd name="T16" fmla="*/ 1346200 w 862"/>
              <a:gd name="T17" fmla="*/ 230187 h 193"/>
              <a:gd name="T18" fmla="*/ 1309688 w 862"/>
              <a:gd name="T19" fmla="*/ 258762 h 193"/>
              <a:gd name="T20" fmla="*/ 1257300 w 862"/>
              <a:gd name="T21" fmla="*/ 279400 h 193"/>
              <a:gd name="T22" fmla="*/ 1195388 w 862"/>
              <a:gd name="T23" fmla="*/ 277812 h 193"/>
              <a:gd name="T24" fmla="*/ 927100 w 862"/>
              <a:gd name="T25" fmla="*/ 247650 h 193"/>
              <a:gd name="T26" fmla="*/ 687388 w 862"/>
              <a:gd name="T27" fmla="*/ 247650 h 193"/>
              <a:gd name="T28" fmla="*/ 184150 w 862"/>
              <a:gd name="T29" fmla="*/ 306387 h 193"/>
              <a:gd name="T30" fmla="*/ 114300 w 862"/>
              <a:gd name="T31" fmla="*/ 306387 h 193"/>
              <a:gd name="T32" fmla="*/ 58738 w 862"/>
              <a:gd name="T33" fmla="*/ 285750 h 193"/>
              <a:gd name="T34" fmla="*/ 3175 w 862"/>
              <a:gd name="T35" fmla="*/ 204787 h 193"/>
              <a:gd name="T36" fmla="*/ 0 w 862"/>
              <a:gd name="T37" fmla="*/ 180975 h 193"/>
              <a:gd name="T38" fmla="*/ 3175 w 862"/>
              <a:gd name="T39" fmla="*/ 157162 h 193"/>
              <a:gd name="T40" fmla="*/ 22225 w 862"/>
              <a:gd name="T41" fmla="*/ 112712 h 193"/>
              <a:gd name="T42" fmla="*/ 66675 w 862"/>
              <a:gd name="T43" fmla="*/ 77787 h 193"/>
              <a:gd name="T44" fmla="*/ 128588 w 862"/>
              <a:gd name="T45" fmla="*/ 57150 h 193"/>
              <a:gd name="T46" fmla="*/ 128588 w 862"/>
              <a:gd name="T47" fmla="*/ 57150 h 1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2" h="193">
                <a:moveTo>
                  <a:pt x="81" y="36"/>
                </a:moveTo>
                <a:lnTo>
                  <a:pt x="269" y="11"/>
                </a:lnTo>
                <a:lnTo>
                  <a:pt x="438" y="0"/>
                </a:lnTo>
                <a:lnTo>
                  <a:pt x="605" y="4"/>
                </a:lnTo>
                <a:lnTo>
                  <a:pt x="792" y="30"/>
                </a:lnTo>
                <a:lnTo>
                  <a:pt x="829" y="43"/>
                </a:lnTo>
                <a:lnTo>
                  <a:pt x="853" y="64"/>
                </a:lnTo>
                <a:lnTo>
                  <a:pt x="862" y="118"/>
                </a:lnTo>
                <a:lnTo>
                  <a:pt x="848" y="145"/>
                </a:lnTo>
                <a:lnTo>
                  <a:pt x="825" y="163"/>
                </a:lnTo>
                <a:lnTo>
                  <a:pt x="792" y="176"/>
                </a:lnTo>
                <a:lnTo>
                  <a:pt x="753" y="175"/>
                </a:lnTo>
                <a:lnTo>
                  <a:pt x="584" y="156"/>
                </a:lnTo>
                <a:lnTo>
                  <a:pt x="433" y="156"/>
                </a:lnTo>
                <a:lnTo>
                  <a:pt x="116" y="193"/>
                </a:lnTo>
                <a:lnTo>
                  <a:pt x="72" y="193"/>
                </a:lnTo>
                <a:lnTo>
                  <a:pt x="37" y="180"/>
                </a:lnTo>
                <a:lnTo>
                  <a:pt x="2" y="129"/>
                </a:lnTo>
                <a:lnTo>
                  <a:pt x="0" y="114"/>
                </a:lnTo>
                <a:lnTo>
                  <a:pt x="2" y="99"/>
                </a:lnTo>
                <a:lnTo>
                  <a:pt x="14" y="71"/>
                </a:lnTo>
                <a:lnTo>
                  <a:pt x="42" y="49"/>
                </a:lnTo>
                <a:lnTo>
                  <a:pt x="81" y="36"/>
                </a:lnTo>
                <a:close/>
              </a:path>
            </a:pathLst>
          </a:custGeom>
          <a:solidFill>
            <a:srgbClr val="FFFF00"/>
          </a:solidFill>
          <a:ln w="9525">
            <a:noFill/>
            <a:round/>
            <a:headEnd/>
            <a:tailEnd/>
          </a:ln>
        </p:spPr>
        <p:txBody>
          <a:bodyPr/>
          <a:lstStyle/>
          <a:p>
            <a:endParaRPr lang="en-US"/>
          </a:p>
        </p:txBody>
      </p:sp>
      <p:sp>
        <p:nvSpPr>
          <p:cNvPr id="30747" name="Freeform 27"/>
          <p:cNvSpPr>
            <a:spLocks/>
          </p:cNvSpPr>
          <p:nvPr/>
        </p:nvSpPr>
        <p:spPr bwMode="auto">
          <a:xfrm>
            <a:off x="3979863" y="239713"/>
            <a:ext cx="1360487" cy="266700"/>
          </a:xfrm>
          <a:custGeom>
            <a:avLst/>
            <a:gdLst>
              <a:gd name="T0" fmla="*/ 147637 w 857"/>
              <a:gd name="T1" fmla="*/ 0 h 168"/>
              <a:gd name="T2" fmla="*/ 681037 w 857"/>
              <a:gd name="T3" fmla="*/ 15875 h 168"/>
              <a:gd name="T4" fmla="*/ 1214437 w 857"/>
              <a:gd name="T5" fmla="*/ 30163 h 168"/>
              <a:gd name="T6" fmla="*/ 1276350 w 857"/>
              <a:gd name="T7" fmla="*/ 39688 h 168"/>
              <a:gd name="T8" fmla="*/ 1323975 w 857"/>
              <a:gd name="T9" fmla="*/ 66675 h 168"/>
              <a:gd name="T10" fmla="*/ 1360487 w 857"/>
              <a:gd name="T11" fmla="*/ 149225 h 168"/>
              <a:gd name="T12" fmla="*/ 1349375 w 857"/>
              <a:gd name="T13" fmla="*/ 192088 h 168"/>
              <a:gd name="T14" fmla="*/ 1323975 w 857"/>
              <a:gd name="T15" fmla="*/ 230188 h 168"/>
              <a:gd name="T16" fmla="*/ 1276350 w 857"/>
              <a:gd name="T17" fmla="*/ 257175 h 168"/>
              <a:gd name="T18" fmla="*/ 1214437 w 857"/>
              <a:gd name="T19" fmla="*/ 266700 h 168"/>
              <a:gd name="T20" fmla="*/ 681037 w 857"/>
              <a:gd name="T21" fmla="*/ 250825 h 168"/>
              <a:gd name="T22" fmla="*/ 147637 w 857"/>
              <a:gd name="T23" fmla="*/ 236538 h 168"/>
              <a:gd name="T24" fmla="*/ 80962 w 857"/>
              <a:gd name="T25" fmla="*/ 227013 h 168"/>
              <a:gd name="T26" fmla="*/ 36512 w 857"/>
              <a:gd name="T27" fmla="*/ 200025 h 168"/>
              <a:gd name="T28" fmla="*/ 0 w 857"/>
              <a:gd name="T29" fmla="*/ 117475 h 168"/>
              <a:gd name="T30" fmla="*/ 7937 w 857"/>
              <a:gd name="T31" fmla="*/ 74613 h 168"/>
              <a:gd name="T32" fmla="*/ 36512 w 857"/>
              <a:gd name="T33" fmla="*/ 36513 h 168"/>
              <a:gd name="T34" fmla="*/ 80962 w 857"/>
              <a:gd name="T35" fmla="*/ 9525 h 168"/>
              <a:gd name="T36" fmla="*/ 147637 w 857"/>
              <a:gd name="T37" fmla="*/ 0 h 168"/>
              <a:gd name="T38" fmla="*/ 147637 w 857"/>
              <a:gd name="T39" fmla="*/ 0 h 1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57" h="168">
                <a:moveTo>
                  <a:pt x="93" y="0"/>
                </a:moveTo>
                <a:lnTo>
                  <a:pt x="429" y="10"/>
                </a:lnTo>
                <a:lnTo>
                  <a:pt x="765" y="19"/>
                </a:lnTo>
                <a:lnTo>
                  <a:pt x="804" y="25"/>
                </a:lnTo>
                <a:lnTo>
                  <a:pt x="834" y="42"/>
                </a:lnTo>
                <a:lnTo>
                  <a:pt x="857" y="94"/>
                </a:lnTo>
                <a:lnTo>
                  <a:pt x="850" y="121"/>
                </a:lnTo>
                <a:lnTo>
                  <a:pt x="834" y="145"/>
                </a:lnTo>
                <a:lnTo>
                  <a:pt x="804" y="162"/>
                </a:lnTo>
                <a:lnTo>
                  <a:pt x="765" y="168"/>
                </a:lnTo>
                <a:lnTo>
                  <a:pt x="429" y="158"/>
                </a:lnTo>
                <a:lnTo>
                  <a:pt x="93" y="149"/>
                </a:lnTo>
                <a:lnTo>
                  <a:pt x="51" y="143"/>
                </a:lnTo>
                <a:lnTo>
                  <a:pt x="23" y="126"/>
                </a:lnTo>
                <a:lnTo>
                  <a:pt x="0" y="74"/>
                </a:lnTo>
                <a:lnTo>
                  <a:pt x="5" y="47"/>
                </a:lnTo>
                <a:lnTo>
                  <a:pt x="23" y="23"/>
                </a:lnTo>
                <a:lnTo>
                  <a:pt x="51" y="6"/>
                </a:lnTo>
                <a:lnTo>
                  <a:pt x="93" y="0"/>
                </a:lnTo>
                <a:close/>
              </a:path>
            </a:pathLst>
          </a:custGeom>
          <a:solidFill>
            <a:srgbClr val="FFFF00"/>
          </a:solidFill>
          <a:ln w="9525">
            <a:noFill/>
            <a:round/>
            <a:headEnd/>
            <a:tailEnd/>
          </a:ln>
        </p:spPr>
        <p:txBody>
          <a:bodyPr/>
          <a:lstStyle/>
          <a:p>
            <a:endParaRPr lang="en-US"/>
          </a:p>
        </p:txBody>
      </p:sp>
      <p:sp>
        <p:nvSpPr>
          <p:cNvPr id="30748" name="Freeform 28"/>
          <p:cNvSpPr>
            <a:spLocks/>
          </p:cNvSpPr>
          <p:nvPr/>
        </p:nvSpPr>
        <p:spPr bwMode="auto">
          <a:xfrm>
            <a:off x="304800" y="1295400"/>
            <a:ext cx="371475" cy="1316038"/>
          </a:xfrm>
          <a:custGeom>
            <a:avLst/>
            <a:gdLst>
              <a:gd name="T0" fmla="*/ 371475 w 234"/>
              <a:gd name="T1" fmla="*/ 134938 h 829"/>
              <a:gd name="T2" fmla="*/ 334963 w 234"/>
              <a:gd name="T3" fmla="*/ 423863 h 829"/>
              <a:gd name="T4" fmla="*/ 309563 w 234"/>
              <a:gd name="T5" fmla="*/ 555625 h 829"/>
              <a:gd name="T6" fmla="*/ 284163 w 234"/>
              <a:gd name="T7" fmla="*/ 681038 h 829"/>
              <a:gd name="T8" fmla="*/ 217488 w 234"/>
              <a:gd name="T9" fmla="*/ 1227138 h 829"/>
              <a:gd name="T10" fmla="*/ 206375 w 234"/>
              <a:gd name="T11" fmla="*/ 1265238 h 829"/>
              <a:gd name="T12" fmla="*/ 184150 w 234"/>
              <a:gd name="T13" fmla="*/ 1292225 h 829"/>
              <a:gd name="T14" fmla="*/ 106363 w 234"/>
              <a:gd name="T15" fmla="*/ 1316038 h 829"/>
              <a:gd name="T16" fmla="*/ 33338 w 234"/>
              <a:gd name="T17" fmla="*/ 1292225 h 829"/>
              <a:gd name="T18" fmla="*/ 0 w 234"/>
              <a:gd name="T19" fmla="*/ 1227138 h 829"/>
              <a:gd name="T20" fmla="*/ 19050 w 234"/>
              <a:gd name="T21" fmla="*/ 674688 h 829"/>
              <a:gd name="T22" fmla="*/ 58738 w 234"/>
              <a:gd name="T23" fmla="*/ 119063 h 829"/>
              <a:gd name="T24" fmla="*/ 73025 w 234"/>
              <a:gd name="T25" fmla="*/ 66675 h 829"/>
              <a:gd name="T26" fmla="*/ 114300 w 234"/>
              <a:gd name="T27" fmla="*/ 26988 h 829"/>
              <a:gd name="T28" fmla="*/ 165100 w 234"/>
              <a:gd name="T29" fmla="*/ 6350 h 829"/>
              <a:gd name="T30" fmla="*/ 223838 w 234"/>
              <a:gd name="T31" fmla="*/ 0 h 829"/>
              <a:gd name="T32" fmla="*/ 327025 w 234"/>
              <a:gd name="T33" fmla="*/ 36513 h 829"/>
              <a:gd name="T34" fmla="*/ 371475 w 234"/>
              <a:gd name="T35" fmla="*/ 134938 h 829"/>
              <a:gd name="T36" fmla="*/ 371475 w 234"/>
              <a:gd name="T37" fmla="*/ 134938 h 82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4" h="829">
                <a:moveTo>
                  <a:pt x="234" y="85"/>
                </a:moveTo>
                <a:lnTo>
                  <a:pt x="211" y="267"/>
                </a:lnTo>
                <a:lnTo>
                  <a:pt x="195" y="350"/>
                </a:lnTo>
                <a:lnTo>
                  <a:pt x="179" y="429"/>
                </a:lnTo>
                <a:lnTo>
                  <a:pt x="137" y="773"/>
                </a:lnTo>
                <a:lnTo>
                  <a:pt x="130" y="797"/>
                </a:lnTo>
                <a:lnTo>
                  <a:pt x="116" y="814"/>
                </a:lnTo>
                <a:lnTo>
                  <a:pt x="67" y="829"/>
                </a:lnTo>
                <a:lnTo>
                  <a:pt x="21" y="814"/>
                </a:lnTo>
                <a:lnTo>
                  <a:pt x="0" y="773"/>
                </a:lnTo>
                <a:lnTo>
                  <a:pt x="12" y="425"/>
                </a:lnTo>
                <a:lnTo>
                  <a:pt x="37" y="75"/>
                </a:lnTo>
                <a:lnTo>
                  <a:pt x="46" y="42"/>
                </a:lnTo>
                <a:lnTo>
                  <a:pt x="72" y="17"/>
                </a:lnTo>
                <a:lnTo>
                  <a:pt x="104" y="4"/>
                </a:lnTo>
                <a:lnTo>
                  <a:pt x="141" y="0"/>
                </a:lnTo>
                <a:lnTo>
                  <a:pt x="206" y="23"/>
                </a:lnTo>
                <a:lnTo>
                  <a:pt x="234" y="85"/>
                </a:lnTo>
                <a:close/>
              </a:path>
            </a:pathLst>
          </a:custGeom>
          <a:solidFill>
            <a:srgbClr val="FFFF00"/>
          </a:solidFill>
          <a:ln w="9525">
            <a:noFill/>
            <a:round/>
            <a:headEnd/>
            <a:tailEnd/>
          </a:ln>
        </p:spPr>
        <p:txBody>
          <a:bodyPr/>
          <a:lstStyle/>
          <a:p>
            <a:endParaRPr lang="en-US"/>
          </a:p>
        </p:txBody>
      </p:sp>
      <p:sp>
        <p:nvSpPr>
          <p:cNvPr id="30749" name="Freeform 29"/>
          <p:cNvSpPr>
            <a:spLocks/>
          </p:cNvSpPr>
          <p:nvPr/>
        </p:nvSpPr>
        <p:spPr bwMode="auto">
          <a:xfrm>
            <a:off x="0" y="5638800"/>
            <a:ext cx="1292225" cy="1014413"/>
          </a:xfrm>
          <a:custGeom>
            <a:avLst/>
            <a:gdLst>
              <a:gd name="T0" fmla="*/ 33338 w 814"/>
              <a:gd name="T1" fmla="*/ 428625 h 639"/>
              <a:gd name="T2" fmla="*/ 49213 w 814"/>
              <a:gd name="T3" fmla="*/ 403225 h 639"/>
              <a:gd name="T4" fmla="*/ 85725 w 814"/>
              <a:gd name="T5" fmla="*/ 381000 h 639"/>
              <a:gd name="T6" fmla="*/ 206375 w 814"/>
              <a:gd name="T7" fmla="*/ 349250 h 639"/>
              <a:gd name="T8" fmla="*/ 449263 w 814"/>
              <a:gd name="T9" fmla="*/ 319088 h 639"/>
              <a:gd name="T10" fmla="*/ 479425 w 814"/>
              <a:gd name="T11" fmla="*/ 203200 h 639"/>
              <a:gd name="T12" fmla="*/ 504825 w 814"/>
              <a:gd name="T13" fmla="*/ 104775 h 639"/>
              <a:gd name="T14" fmla="*/ 533400 w 814"/>
              <a:gd name="T15" fmla="*/ 61913 h 639"/>
              <a:gd name="T16" fmla="*/ 560388 w 814"/>
              <a:gd name="T17" fmla="*/ 33338 h 639"/>
              <a:gd name="T18" fmla="*/ 608013 w 814"/>
              <a:gd name="T19" fmla="*/ 0 h 639"/>
              <a:gd name="T20" fmla="*/ 647700 w 814"/>
              <a:gd name="T21" fmla="*/ 0 h 639"/>
              <a:gd name="T22" fmla="*/ 684213 w 814"/>
              <a:gd name="T23" fmla="*/ 30163 h 639"/>
              <a:gd name="T24" fmla="*/ 754063 w 814"/>
              <a:gd name="T25" fmla="*/ 142875 h 639"/>
              <a:gd name="T26" fmla="*/ 798513 w 814"/>
              <a:gd name="T27" fmla="*/ 214313 h 639"/>
              <a:gd name="T28" fmla="*/ 846138 w 814"/>
              <a:gd name="T29" fmla="*/ 285750 h 639"/>
              <a:gd name="T30" fmla="*/ 993775 w 814"/>
              <a:gd name="T31" fmla="*/ 261938 h 639"/>
              <a:gd name="T32" fmla="*/ 1119188 w 814"/>
              <a:gd name="T33" fmla="*/ 244475 h 639"/>
              <a:gd name="T34" fmla="*/ 1273175 w 814"/>
              <a:gd name="T35" fmla="*/ 244475 h 639"/>
              <a:gd name="T36" fmla="*/ 1292225 w 814"/>
              <a:gd name="T37" fmla="*/ 268288 h 639"/>
              <a:gd name="T38" fmla="*/ 1258888 w 814"/>
              <a:gd name="T39" fmla="*/ 319088 h 639"/>
              <a:gd name="T40" fmla="*/ 1217613 w 814"/>
              <a:gd name="T41" fmla="*/ 354013 h 639"/>
              <a:gd name="T42" fmla="*/ 1166813 w 814"/>
              <a:gd name="T43" fmla="*/ 400050 h 639"/>
              <a:gd name="T44" fmla="*/ 1136650 w 814"/>
              <a:gd name="T45" fmla="*/ 427038 h 639"/>
              <a:gd name="T46" fmla="*/ 1100138 w 814"/>
              <a:gd name="T47" fmla="*/ 452438 h 639"/>
              <a:gd name="T48" fmla="*/ 1060450 w 814"/>
              <a:gd name="T49" fmla="*/ 482600 h 639"/>
              <a:gd name="T50" fmla="*/ 1016000 w 814"/>
              <a:gd name="T51" fmla="*/ 515938 h 639"/>
              <a:gd name="T52" fmla="*/ 1071563 w 814"/>
              <a:gd name="T53" fmla="*/ 608013 h 639"/>
              <a:gd name="T54" fmla="*/ 1119188 w 814"/>
              <a:gd name="T55" fmla="*/ 709613 h 639"/>
              <a:gd name="T56" fmla="*/ 1166813 w 814"/>
              <a:gd name="T57" fmla="*/ 915988 h 639"/>
              <a:gd name="T58" fmla="*/ 1152525 w 814"/>
              <a:gd name="T59" fmla="*/ 990600 h 639"/>
              <a:gd name="T60" fmla="*/ 1133475 w 814"/>
              <a:gd name="T61" fmla="*/ 1008063 h 639"/>
              <a:gd name="T62" fmla="*/ 1104900 w 814"/>
              <a:gd name="T63" fmla="*/ 1014413 h 639"/>
              <a:gd name="T64" fmla="*/ 938213 w 814"/>
              <a:gd name="T65" fmla="*/ 954088 h 639"/>
              <a:gd name="T66" fmla="*/ 890588 w 814"/>
              <a:gd name="T67" fmla="*/ 927100 h 639"/>
              <a:gd name="T68" fmla="*/ 842963 w 814"/>
              <a:gd name="T69" fmla="*/ 896938 h 639"/>
              <a:gd name="T70" fmla="*/ 795338 w 814"/>
              <a:gd name="T71" fmla="*/ 865188 h 639"/>
              <a:gd name="T72" fmla="*/ 750888 w 814"/>
              <a:gd name="T73" fmla="*/ 835025 h 639"/>
              <a:gd name="T74" fmla="*/ 711200 w 814"/>
              <a:gd name="T75" fmla="*/ 808038 h 639"/>
              <a:gd name="T76" fmla="*/ 673100 w 814"/>
              <a:gd name="T77" fmla="*/ 784225 h 639"/>
              <a:gd name="T78" fmla="*/ 619125 w 814"/>
              <a:gd name="T79" fmla="*/ 750888 h 639"/>
              <a:gd name="T80" fmla="*/ 563563 w 814"/>
              <a:gd name="T81" fmla="*/ 787400 h 639"/>
              <a:gd name="T82" fmla="*/ 508000 w 814"/>
              <a:gd name="T83" fmla="*/ 820738 h 639"/>
              <a:gd name="T84" fmla="*/ 457200 w 814"/>
              <a:gd name="T85" fmla="*/ 852488 h 639"/>
              <a:gd name="T86" fmla="*/ 409575 w 814"/>
              <a:gd name="T87" fmla="*/ 879475 h 639"/>
              <a:gd name="T88" fmla="*/ 368300 w 814"/>
              <a:gd name="T89" fmla="*/ 906463 h 639"/>
              <a:gd name="T90" fmla="*/ 331788 w 814"/>
              <a:gd name="T91" fmla="*/ 927100 h 639"/>
              <a:gd name="T92" fmla="*/ 273050 w 814"/>
              <a:gd name="T93" fmla="*/ 947738 h 639"/>
              <a:gd name="T94" fmla="*/ 239713 w 814"/>
              <a:gd name="T95" fmla="*/ 939800 h 639"/>
              <a:gd name="T96" fmla="*/ 231775 w 814"/>
              <a:gd name="T97" fmla="*/ 889000 h 639"/>
              <a:gd name="T98" fmla="*/ 258763 w 814"/>
              <a:gd name="T99" fmla="*/ 787400 h 639"/>
              <a:gd name="T100" fmla="*/ 284163 w 814"/>
              <a:gd name="T101" fmla="*/ 715963 h 639"/>
              <a:gd name="T102" fmla="*/ 317500 w 814"/>
              <a:gd name="T103" fmla="*/ 628650 h 639"/>
              <a:gd name="T104" fmla="*/ 236538 w 814"/>
              <a:gd name="T105" fmla="*/ 601663 h 639"/>
              <a:gd name="T106" fmla="*/ 103188 w 814"/>
              <a:gd name="T107" fmla="*/ 552450 h 639"/>
              <a:gd name="T108" fmla="*/ 11113 w 814"/>
              <a:gd name="T109" fmla="*/ 488950 h 639"/>
              <a:gd name="T110" fmla="*/ 0 w 814"/>
              <a:gd name="T111" fmla="*/ 458788 h 639"/>
              <a:gd name="T112" fmla="*/ 33338 w 814"/>
              <a:gd name="T113" fmla="*/ 428625 h 639"/>
              <a:gd name="T114" fmla="*/ 33338 w 814"/>
              <a:gd name="T115" fmla="*/ 428625 h 6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14" h="639">
                <a:moveTo>
                  <a:pt x="21" y="270"/>
                </a:moveTo>
                <a:lnTo>
                  <a:pt x="31" y="254"/>
                </a:lnTo>
                <a:lnTo>
                  <a:pt x="54" y="240"/>
                </a:lnTo>
                <a:lnTo>
                  <a:pt x="130" y="220"/>
                </a:lnTo>
                <a:lnTo>
                  <a:pt x="283" y="201"/>
                </a:lnTo>
                <a:lnTo>
                  <a:pt x="302" y="128"/>
                </a:lnTo>
                <a:lnTo>
                  <a:pt x="318" y="66"/>
                </a:lnTo>
                <a:lnTo>
                  <a:pt x="336" y="39"/>
                </a:lnTo>
                <a:lnTo>
                  <a:pt x="353" y="21"/>
                </a:lnTo>
                <a:lnTo>
                  <a:pt x="383" y="0"/>
                </a:lnTo>
                <a:lnTo>
                  <a:pt x="408" y="0"/>
                </a:lnTo>
                <a:lnTo>
                  <a:pt x="431" y="19"/>
                </a:lnTo>
                <a:lnTo>
                  <a:pt x="475" y="90"/>
                </a:lnTo>
                <a:lnTo>
                  <a:pt x="503" y="135"/>
                </a:lnTo>
                <a:lnTo>
                  <a:pt x="533" y="180"/>
                </a:lnTo>
                <a:lnTo>
                  <a:pt x="626" y="165"/>
                </a:lnTo>
                <a:lnTo>
                  <a:pt x="705" y="154"/>
                </a:lnTo>
                <a:lnTo>
                  <a:pt x="802" y="154"/>
                </a:lnTo>
                <a:lnTo>
                  <a:pt x="814" y="169"/>
                </a:lnTo>
                <a:lnTo>
                  <a:pt x="793" y="201"/>
                </a:lnTo>
                <a:lnTo>
                  <a:pt x="767" y="223"/>
                </a:lnTo>
                <a:lnTo>
                  <a:pt x="735" y="252"/>
                </a:lnTo>
                <a:lnTo>
                  <a:pt x="716" y="269"/>
                </a:lnTo>
                <a:lnTo>
                  <a:pt x="693" y="285"/>
                </a:lnTo>
                <a:lnTo>
                  <a:pt x="668" y="304"/>
                </a:lnTo>
                <a:lnTo>
                  <a:pt x="640" y="325"/>
                </a:lnTo>
                <a:lnTo>
                  <a:pt x="675" y="383"/>
                </a:lnTo>
                <a:lnTo>
                  <a:pt x="705" y="447"/>
                </a:lnTo>
                <a:lnTo>
                  <a:pt x="735" y="577"/>
                </a:lnTo>
                <a:lnTo>
                  <a:pt x="726" y="624"/>
                </a:lnTo>
                <a:lnTo>
                  <a:pt x="714" y="635"/>
                </a:lnTo>
                <a:lnTo>
                  <a:pt x="696" y="639"/>
                </a:lnTo>
                <a:lnTo>
                  <a:pt x="591" y="601"/>
                </a:lnTo>
                <a:lnTo>
                  <a:pt x="561" y="584"/>
                </a:lnTo>
                <a:lnTo>
                  <a:pt x="531" y="565"/>
                </a:lnTo>
                <a:lnTo>
                  <a:pt x="501" y="545"/>
                </a:lnTo>
                <a:lnTo>
                  <a:pt x="473" y="526"/>
                </a:lnTo>
                <a:lnTo>
                  <a:pt x="448" y="509"/>
                </a:lnTo>
                <a:lnTo>
                  <a:pt x="424" y="494"/>
                </a:lnTo>
                <a:lnTo>
                  <a:pt x="390" y="473"/>
                </a:lnTo>
                <a:lnTo>
                  <a:pt x="355" y="496"/>
                </a:lnTo>
                <a:lnTo>
                  <a:pt x="320" y="517"/>
                </a:lnTo>
                <a:lnTo>
                  <a:pt x="288" y="537"/>
                </a:lnTo>
                <a:lnTo>
                  <a:pt x="258" y="554"/>
                </a:lnTo>
                <a:lnTo>
                  <a:pt x="232" y="571"/>
                </a:lnTo>
                <a:lnTo>
                  <a:pt x="209" y="584"/>
                </a:lnTo>
                <a:lnTo>
                  <a:pt x="172" y="597"/>
                </a:lnTo>
                <a:lnTo>
                  <a:pt x="151" y="592"/>
                </a:lnTo>
                <a:lnTo>
                  <a:pt x="146" y="560"/>
                </a:lnTo>
                <a:lnTo>
                  <a:pt x="163" y="496"/>
                </a:lnTo>
                <a:lnTo>
                  <a:pt x="179" y="451"/>
                </a:lnTo>
                <a:lnTo>
                  <a:pt x="200" y="396"/>
                </a:lnTo>
                <a:lnTo>
                  <a:pt x="149" y="379"/>
                </a:lnTo>
                <a:lnTo>
                  <a:pt x="65" y="348"/>
                </a:lnTo>
                <a:lnTo>
                  <a:pt x="7" y="308"/>
                </a:lnTo>
                <a:lnTo>
                  <a:pt x="0" y="289"/>
                </a:lnTo>
                <a:lnTo>
                  <a:pt x="21" y="270"/>
                </a:lnTo>
                <a:close/>
              </a:path>
            </a:pathLst>
          </a:custGeom>
          <a:solidFill>
            <a:srgbClr val="FFFF00"/>
          </a:solidFill>
          <a:ln w="9525">
            <a:noFill/>
            <a:round/>
            <a:headEnd/>
            <a:tailEnd/>
          </a:ln>
        </p:spPr>
        <p:txBody>
          <a:bodyPr/>
          <a:lstStyle/>
          <a:p>
            <a:endParaRPr lang="en-US"/>
          </a:p>
        </p:txBody>
      </p:sp>
      <p:sp>
        <p:nvSpPr>
          <p:cNvPr id="30750" name="Freeform 30"/>
          <p:cNvSpPr>
            <a:spLocks/>
          </p:cNvSpPr>
          <p:nvPr/>
        </p:nvSpPr>
        <p:spPr bwMode="auto">
          <a:xfrm>
            <a:off x="7620000" y="0"/>
            <a:ext cx="1287463" cy="1014413"/>
          </a:xfrm>
          <a:custGeom>
            <a:avLst/>
            <a:gdLst>
              <a:gd name="T0" fmla="*/ 33338 w 811"/>
              <a:gd name="T1" fmla="*/ 428625 h 639"/>
              <a:gd name="T2" fmla="*/ 44450 w 811"/>
              <a:gd name="T3" fmla="*/ 404813 h 639"/>
              <a:gd name="T4" fmla="*/ 80963 w 811"/>
              <a:gd name="T5" fmla="*/ 384175 h 639"/>
              <a:gd name="T6" fmla="*/ 204788 w 811"/>
              <a:gd name="T7" fmla="*/ 352425 h 639"/>
              <a:gd name="T8" fmla="*/ 444500 w 811"/>
              <a:gd name="T9" fmla="*/ 322263 h 639"/>
              <a:gd name="T10" fmla="*/ 474663 w 811"/>
              <a:gd name="T11" fmla="*/ 204788 h 639"/>
              <a:gd name="T12" fmla="*/ 500063 w 811"/>
              <a:gd name="T13" fmla="*/ 106363 h 639"/>
              <a:gd name="T14" fmla="*/ 528638 w 811"/>
              <a:gd name="T15" fmla="*/ 61913 h 639"/>
              <a:gd name="T16" fmla="*/ 555625 w 811"/>
              <a:gd name="T17" fmla="*/ 31750 h 639"/>
              <a:gd name="T18" fmla="*/ 603250 w 811"/>
              <a:gd name="T19" fmla="*/ 0 h 639"/>
              <a:gd name="T20" fmla="*/ 642938 w 811"/>
              <a:gd name="T21" fmla="*/ 3175 h 639"/>
              <a:gd name="T22" fmla="*/ 679450 w 811"/>
              <a:gd name="T23" fmla="*/ 30163 h 639"/>
              <a:gd name="T24" fmla="*/ 754063 w 811"/>
              <a:gd name="T25" fmla="*/ 142875 h 639"/>
              <a:gd name="T26" fmla="*/ 793750 w 811"/>
              <a:gd name="T27" fmla="*/ 214313 h 639"/>
              <a:gd name="T28" fmla="*/ 841375 w 811"/>
              <a:gd name="T29" fmla="*/ 288925 h 639"/>
              <a:gd name="T30" fmla="*/ 989013 w 811"/>
              <a:gd name="T31" fmla="*/ 265113 h 639"/>
              <a:gd name="T32" fmla="*/ 1114425 w 811"/>
              <a:gd name="T33" fmla="*/ 247650 h 639"/>
              <a:gd name="T34" fmla="*/ 1268413 w 811"/>
              <a:gd name="T35" fmla="*/ 244475 h 639"/>
              <a:gd name="T36" fmla="*/ 1287463 w 811"/>
              <a:gd name="T37" fmla="*/ 271463 h 639"/>
              <a:gd name="T38" fmla="*/ 1254125 w 811"/>
              <a:gd name="T39" fmla="*/ 322263 h 639"/>
              <a:gd name="T40" fmla="*/ 1217613 w 811"/>
              <a:gd name="T41" fmla="*/ 357188 h 639"/>
              <a:gd name="T42" fmla="*/ 1165225 w 811"/>
              <a:gd name="T43" fmla="*/ 401638 h 639"/>
              <a:gd name="T44" fmla="*/ 1131888 w 811"/>
              <a:gd name="T45" fmla="*/ 427038 h 639"/>
              <a:gd name="T46" fmla="*/ 1095375 w 811"/>
              <a:gd name="T47" fmla="*/ 452438 h 639"/>
              <a:gd name="T48" fmla="*/ 1055688 w 811"/>
              <a:gd name="T49" fmla="*/ 482600 h 639"/>
              <a:gd name="T50" fmla="*/ 1011238 w 811"/>
              <a:gd name="T51" fmla="*/ 515938 h 639"/>
              <a:gd name="T52" fmla="*/ 1069975 w 811"/>
              <a:gd name="T53" fmla="*/ 611188 h 639"/>
              <a:gd name="T54" fmla="*/ 1114425 w 811"/>
              <a:gd name="T55" fmla="*/ 709613 h 639"/>
              <a:gd name="T56" fmla="*/ 1162050 w 811"/>
              <a:gd name="T57" fmla="*/ 915988 h 639"/>
              <a:gd name="T58" fmla="*/ 1150938 w 811"/>
              <a:gd name="T59" fmla="*/ 990600 h 639"/>
              <a:gd name="T60" fmla="*/ 1128713 w 811"/>
              <a:gd name="T61" fmla="*/ 1008063 h 639"/>
              <a:gd name="T62" fmla="*/ 1098550 w 811"/>
              <a:gd name="T63" fmla="*/ 1014413 h 639"/>
              <a:gd name="T64" fmla="*/ 933450 w 811"/>
              <a:gd name="T65" fmla="*/ 954088 h 639"/>
              <a:gd name="T66" fmla="*/ 885825 w 811"/>
              <a:gd name="T67" fmla="*/ 927100 h 639"/>
              <a:gd name="T68" fmla="*/ 838200 w 811"/>
              <a:gd name="T69" fmla="*/ 896938 h 639"/>
              <a:gd name="T70" fmla="*/ 793750 w 811"/>
              <a:gd name="T71" fmla="*/ 868363 h 639"/>
              <a:gd name="T72" fmla="*/ 746125 w 811"/>
              <a:gd name="T73" fmla="*/ 838200 h 639"/>
              <a:gd name="T74" fmla="*/ 706438 w 811"/>
              <a:gd name="T75" fmla="*/ 808038 h 639"/>
              <a:gd name="T76" fmla="*/ 668338 w 811"/>
              <a:gd name="T77" fmla="*/ 784225 h 639"/>
              <a:gd name="T78" fmla="*/ 617538 w 811"/>
              <a:gd name="T79" fmla="*/ 754063 h 639"/>
              <a:gd name="T80" fmla="*/ 558800 w 811"/>
              <a:gd name="T81" fmla="*/ 787400 h 639"/>
              <a:gd name="T82" fmla="*/ 503238 w 811"/>
              <a:gd name="T83" fmla="*/ 820738 h 639"/>
              <a:gd name="T84" fmla="*/ 452438 w 811"/>
              <a:gd name="T85" fmla="*/ 852488 h 639"/>
              <a:gd name="T86" fmla="*/ 407988 w 811"/>
              <a:gd name="T87" fmla="*/ 882650 h 639"/>
              <a:gd name="T88" fmla="*/ 363538 w 811"/>
              <a:gd name="T89" fmla="*/ 906463 h 639"/>
              <a:gd name="T90" fmla="*/ 327025 w 811"/>
              <a:gd name="T91" fmla="*/ 927100 h 639"/>
              <a:gd name="T92" fmla="*/ 268288 w 811"/>
              <a:gd name="T93" fmla="*/ 950913 h 639"/>
              <a:gd name="T94" fmla="*/ 234950 w 811"/>
              <a:gd name="T95" fmla="*/ 939800 h 639"/>
              <a:gd name="T96" fmla="*/ 227013 w 811"/>
              <a:gd name="T97" fmla="*/ 889000 h 639"/>
              <a:gd name="T98" fmla="*/ 254000 w 811"/>
              <a:gd name="T99" fmla="*/ 787400 h 639"/>
              <a:gd name="T100" fmla="*/ 279400 w 811"/>
              <a:gd name="T101" fmla="*/ 719138 h 639"/>
              <a:gd name="T102" fmla="*/ 312738 w 811"/>
              <a:gd name="T103" fmla="*/ 631825 h 639"/>
              <a:gd name="T104" fmla="*/ 231775 w 811"/>
              <a:gd name="T105" fmla="*/ 601663 h 639"/>
              <a:gd name="T106" fmla="*/ 103188 w 811"/>
              <a:gd name="T107" fmla="*/ 550863 h 639"/>
              <a:gd name="T108" fmla="*/ 6350 w 811"/>
              <a:gd name="T109" fmla="*/ 492125 h 639"/>
              <a:gd name="T110" fmla="*/ 0 w 811"/>
              <a:gd name="T111" fmla="*/ 458788 h 639"/>
              <a:gd name="T112" fmla="*/ 33338 w 811"/>
              <a:gd name="T113" fmla="*/ 428625 h 639"/>
              <a:gd name="T114" fmla="*/ 33338 w 811"/>
              <a:gd name="T115" fmla="*/ 428625 h 6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11" h="639">
                <a:moveTo>
                  <a:pt x="21" y="270"/>
                </a:moveTo>
                <a:lnTo>
                  <a:pt x="28" y="255"/>
                </a:lnTo>
                <a:lnTo>
                  <a:pt x="51" y="242"/>
                </a:lnTo>
                <a:lnTo>
                  <a:pt x="129" y="222"/>
                </a:lnTo>
                <a:lnTo>
                  <a:pt x="280" y="203"/>
                </a:lnTo>
                <a:lnTo>
                  <a:pt x="299" y="129"/>
                </a:lnTo>
                <a:lnTo>
                  <a:pt x="315" y="67"/>
                </a:lnTo>
                <a:lnTo>
                  <a:pt x="333" y="39"/>
                </a:lnTo>
                <a:lnTo>
                  <a:pt x="350" y="20"/>
                </a:lnTo>
                <a:lnTo>
                  <a:pt x="380" y="0"/>
                </a:lnTo>
                <a:lnTo>
                  <a:pt x="405" y="2"/>
                </a:lnTo>
                <a:lnTo>
                  <a:pt x="428" y="19"/>
                </a:lnTo>
                <a:lnTo>
                  <a:pt x="475" y="90"/>
                </a:lnTo>
                <a:lnTo>
                  <a:pt x="500" y="135"/>
                </a:lnTo>
                <a:lnTo>
                  <a:pt x="530" y="182"/>
                </a:lnTo>
                <a:lnTo>
                  <a:pt x="623" y="167"/>
                </a:lnTo>
                <a:lnTo>
                  <a:pt x="702" y="156"/>
                </a:lnTo>
                <a:lnTo>
                  <a:pt x="799" y="154"/>
                </a:lnTo>
                <a:lnTo>
                  <a:pt x="811" y="171"/>
                </a:lnTo>
                <a:lnTo>
                  <a:pt x="790" y="203"/>
                </a:lnTo>
                <a:lnTo>
                  <a:pt x="767" y="225"/>
                </a:lnTo>
                <a:lnTo>
                  <a:pt x="734" y="253"/>
                </a:lnTo>
                <a:lnTo>
                  <a:pt x="713" y="269"/>
                </a:lnTo>
                <a:lnTo>
                  <a:pt x="690" y="285"/>
                </a:lnTo>
                <a:lnTo>
                  <a:pt x="665" y="304"/>
                </a:lnTo>
                <a:lnTo>
                  <a:pt x="637" y="325"/>
                </a:lnTo>
                <a:lnTo>
                  <a:pt x="674" y="385"/>
                </a:lnTo>
                <a:lnTo>
                  <a:pt x="702" y="447"/>
                </a:lnTo>
                <a:lnTo>
                  <a:pt x="732" y="577"/>
                </a:lnTo>
                <a:lnTo>
                  <a:pt x="725" y="624"/>
                </a:lnTo>
                <a:lnTo>
                  <a:pt x="711" y="635"/>
                </a:lnTo>
                <a:lnTo>
                  <a:pt x="692" y="639"/>
                </a:lnTo>
                <a:lnTo>
                  <a:pt x="588" y="601"/>
                </a:lnTo>
                <a:lnTo>
                  <a:pt x="558" y="584"/>
                </a:lnTo>
                <a:lnTo>
                  <a:pt x="528" y="565"/>
                </a:lnTo>
                <a:lnTo>
                  <a:pt x="500" y="547"/>
                </a:lnTo>
                <a:lnTo>
                  <a:pt x="470" y="528"/>
                </a:lnTo>
                <a:lnTo>
                  <a:pt x="445" y="509"/>
                </a:lnTo>
                <a:lnTo>
                  <a:pt x="421" y="494"/>
                </a:lnTo>
                <a:lnTo>
                  <a:pt x="389" y="475"/>
                </a:lnTo>
                <a:lnTo>
                  <a:pt x="352" y="496"/>
                </a:lnTo>
                <a:lnTo>
                  <a:pt x="317" y="517"/>
                </a:lnTo>
                <a:lnTo>
                  <a:pt x="285" y="537"/>
                </a:lnTo>
                <a:lnTo>
                  <a:pt x="257" y="556"/>
                </a:lnTo>
                <a:lnTo>
                  <a:pt x="229" y="571"/>
                </a:lnTo>
                <a:lnTo>
                  <a:pt x="206" y="584"/>
                </a:lnTo>
                <a:lnTo>
                  <a:pt x="169" y="599"/>
                </a:lnTo>
                <a:lnTo>
                  <a:pt x="148" y="592"/>
                </a:lnTo>
                <a:lnTo>
                  <a:pt x="143" y="560"/>
                </a:lnTo>
                <a:lnTo>
                  <a:pt x="160" y="496"/>
                </a:lnTo>
                <a:lnTo>
                  <a:pt x="176" y="453"/>
                </a:lnTo>
                <a:lnTo>
                  <a:pt x="197" y="398"/>
                </a:lnTo>
                <a:lnTo>
                  <a:pt x="146" y="379"/>
                </a:lnTo>
                <a:lnTo>
                  <a:pt x="65" y="347"/>
                </a:lnTo>
                <a:lnTo>
                  <a:pt x="4" y="310"/>
                </a:lnTo>
                <a:lnTo>
                  <a:pt x="0" y="289"/>
                </a:lnTo>
                <a:lnTo>
                  <a:pt x="21" y="270"/>
                </a:lnTo>
                <a:close/>
              </a:path>
            </a:pathLst>
          </a:custGeom>
          <a:solidFill>
            <a:srgbClr val="FFFF00"/>
          </a:solidFill>
          <a:ln w="9525">
            <a:noFill/>
            <a:round/>
            <a:headEnd/>
            <a:tailEnd/>
          </a:ln>
        </p:spPr>
        <p:txBody>
          <a:bodyPr/>
          <a:lstStyle/>
          <a:p>
            <a:endParaRPr lang="en-US"/>
          </a:p>
        </p:txBody>
      </p:sp>
      <p:sp>
        <p:nvSpPr>
          <p:cNvPr id="30751" name="Freeform 31"/>
          <p:cNvSpPr>
            <a:spLocks/>
          </p:cNvSpPr>
          <p:nvPr/>
        </p:nvSpPr>
        <p:spPr bwMode="auto">
          <a:xfrm>
            <a:off x="7856538" y="5843588"/>
            <a:ext cx="1287462" cy="1014412"/>
          </a:xfrm>
          <a:custGeom>
            <a:avLst/>
            <a:gdLst>
              <a:gd name="T0" fmla="*/ 33337 w 811"/>
              <a:gd name="T1" fmla="*/ 430212 h 639"/>
              <a:gd name="T2" fmla="*/ 44450 w 811"/>
              <a:gd name="T3" fmla="*/ 406400 h 639"/>
              <a:gd name="T4" fmla="*/ 80962 w 811"/>
              <a:gd name="T5" fmla="*/ 385762 h 639"/>
              <a:gd name="T6" fmla="*/ 206375 w 811"/>
              <a:gd name="T7" fmla="*/ 352425 h 639"/>
              <a:gd name="T8" fmla="*/ 449262 w 811"/>
              <a:gd name="T9" fmla="*/ 322262 h 639"/>
              <a:gd name="T10" fmla="*/ 477837 w 811"/>
              <a:gd name="T11" fmla="*/ 206375 h 639"/>
              <a:gd name="T12" fmla="*/ 500062 w 811"/>
              <a:gd name="T13" fmla="*/ 107950 h 639"/>
              <a:gd name="T14" fmla="*/ 530225 w 811"/>
              <a:gd name="T15" fmla="*/ 63500 h 639"/>
              <a:gd name="T16" fmla="*/ 558800 w 811"/>
              <a:gd name="T17" fmla="*/ 33337 h 639"/>
              <a:gd name="T18" fmla="*/ 608012 w 811"/>
              <a:gd name="T19" fmla="*/ 0 h 639"/>
              <a:gd name="T20" fmla="*/ 647700 w 811"/>
              <a:gd name="T21" fmla="*/ 3175 h 639"/>
              <a:gd name="T22" fmla="*/ 681037 w 811"/>
              <a:gd name="T23" fmla="*/ 30162 h 639"/>
              <a:gd name="T24" fmla="*/ 754062 w 811"/>
              <a:gd name="T25" fmla="*/ 146050 h 639"/>
              <a:gd name="T26" fmla="*/ 795337 w 811"/>
              <a:gd name="T27" fmla="*/ 217487 h 639"/>
              <a:gd name="T28" fmla="*/ 846137 w 811"/>
              <a:gd name="T29" fmla="*/ 290512 h 639"/>
              <a:gd name="T30" fmla="*/ 993775 w 811"/>
              <a:gd name="T31" fmla="*/ 265112 h 639"/>
              <a:gd name="T32" fmla="*/ 1119187 w 811"/>
              <a:gd name="T33" fmla="*/ 247650 h 639"/>
              <a:gd name="T34" fmla="*/ 1273175 w 811"/>
              <a:gd name="T35" fmla="*/ 244475 h 639"/>
              <a:gd name="T36" fmla="*/ 1287462 w 811"/>
              <a:gd name="T37" fmla="*/ 271462 h 639"/>
              <a:gd name="T38" fmla="*/ 1254125 w 811"/>
              <a:gd name="T39" fmla="*/ 322262 h 639"/>
              <a:gd name="T40" fmla="*/ 1217612 w 811"/>
              <a:gd name="T41" fmla="*/ 358775 h 639"/>
              <a:gd name="T42" fmla="*/ 1166812 w 811"/>
              <a:gd name="T43" fmla="*/ 403225 h 639"/>
              <a:gd name="T44" fmla="*/ 1133475 w 811"/>
              <a:gd name="T45" fmla="*/ 427037 h 639"/>
              <a:gd name="T46" fmla="*/ 1096962 w 811"/>
              <a:gd name="T47" fmla="*/ 454025 h 639"/>
              <a:gd name="T48" fmla="*/ 1060450 w 811"/>
              <a:gd name="T49" fmla="*/ 484187 h 639"/>
              <a:gd name="T50" fmla="*/ 1011237 w 811"/>
              <a:gd name="T51" fmla="*/ 515937 h 639"/>
              <a:gd name="T52" fmla="*/ 1071562 w 811"/>
              <a:gd name="T53" fmla="*/ 611187 h 639"/>
              <a:gd name="T54" fmla="*/ 1114425 w 811"/>
              <a:gd name="T55" fmla="*/ 709612 h 639"/>
              <a:gd name="T56" fmla="*/ 1166812 w 811"/>
              <a:gd name="T57" fmla="*/ 919162 h 639"/>
              <a:gd name="T58" fmla="*/ 1150937 w 811"/>
              <a:gd name="T59" fmla="*/ 990600 h 639"/>
              <a:gd name="T60" fmla="*/ 1130300 w 811"/>
              <a:gd name="T61" fmla="*/ 1008062 h 639"/>
              <a:gd name="T62" fmla="*/ 1103312 w 811"/>
              <a:gd name="T63" fmla="*/ 1014412 h 639"/>
              <a:gd name="T64" fmla="*/ 938212 w 811"/>
              <a:gd name="T65" fmla="*/ 955675 h 639"/>
              <a:gd name="T66" fmla="*/ 890587 w 811"/>
              <a:gd name="T67" fmla="*/ 928687 h 639"/>
              <a:gd name="T68" fmla="*/ 842962 w 811"/>
              <a:gd name="T69" fmla="*/ 898525 h 639"/>
              <a:gd name="T70" fmla="*/ 795337 w 811"/>
              <a:gd name="T71" fmla="*/ 868362 h 639"/>
              <a:gd name="T72" fmla="*/ 750887 w 811"/>
              <a:gd name="T73" fmla="*/ 838200 h 639"/>
              <a:gd name="T74" fmla="*/ 706437 w 811"/>
              <a:gd name="T75" fmla="*/ 808037 h 639"/>
              <a:gd name="T76" fmla="*/ 673100 w 811"/>
              <a:gd name="T77" fmla="*/ 784225 h 639"/>
              <a:gd name="T78" fmla="*/ 619125 w 811"/>
              <a:gd name="T79" fmla="*/ 755650 h 639"/>
              <a:gd name="T80" fmla="*/ 558800 w 811"/>
              <a:gd name="T81" fmla="*/ 787400 h 639"/>
              <a:gd name="T82" fmla="*/ 504825 w 811"/>
              <a:gd name="T83" fmla="*/ 823912 h 639"/>
              <a:gd name="T84" fmla="*/ 457200 w 811"/>
              <a:gd name="T85" fmla="*/ 854075 h 639"/>
              <a:gd name="T86" fmla="*/ 407987 w 811"/>
              <a:gd name="T87" fmla="*/ 882650 h 639"/>
              <a:gd name="T88" fmla="*/ 365125 w 811"/>
              <a:gd name="T89" fmla="*/ 909637 h 639"/>
              <a:gd name="T90" fmla="*/ 327025 w 811"/>
              <a:gd name="T91" fmla="*/ 928687 h 639"/>
              <a:gd name="T92" fmla="*/ 268287 w 811"/>
              <a:gd name="T93" fmla="*/ 952500 h 639"/>
              <a:gd name="T94" fmla="*/ 236537 w 811"/>
              <a:gd name="T95" fmla="*/ 939800 h 639"/>
              <a:gd name="T96" fmla="*/ 231775 w 811"/>
              <a:gd name="T97" fmla="*/ 889000 h 639"/>
              <a:gd name="T98" fmla="*/ 257175 w 811"/>
              <a:gd name="T99" fmla="*/ 790575 h 639"/>
              <a:gd name="T100" fmla="*/ 279400 w 811"/>
              <a:gd name="T101" fmla="*/ 719137 h 639"/>
              <a:gd name="T102" fmla="*/ 317500 w 811"/>
              <a:gd name="T103" fmla="*/ 633412 h 639"/>
              <a:gd name="T104" fmla="*/ 231775 w 811"/>
              <a:gd name="T105" fmla="*/ 603250 h 639"/>
              <a:gd name="T106" fmla="*/ 103187 w 811"/>
              <a:gd name="T107" fmla="*/ 552450 h 639"/>
              <a:gd name="T108" fmla="*/ 7937 w 811"/>
              <a:gd name="T109" fmla="*/ 492125 h 639"/>
              <a:gd name="T110" fmla="*/ 0 w 811"/>
              <a:gd name="T111" fmla="*/ 460375 h 639"/>
              <a:gd name="T112" fmla="*/ 33337 w 811"/>
              <a:gd name="T113" fmla="*/ 430212 h 639"/>
              <a:gd name="T114" fmla="*/ 33337 w 811"/>
              <a:gd name="T115" fmla="*/ 430212 h 6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11" h="639">
                <a:moveTo>
                  <a:pt x="21" y="271"/>
                </a:moveTo>
                <a:lnTo>
                  <a:pt x="28" y="256"/>
                </a:lnTo>
                <a:lnTo>
                  <a:pt x="51" y="243"/>
                </a:lnTo>
                <a:lnTo>
                  <a:pt x="130" y="222"/>
                </a:lnTo>
                <a:lnTo>
                  <a:pt x="283" y="203"/>
                </a:lnTo>
                <a:lnTo>
                  <a:pt x="301" y="130"/>
                </a:lnTo>
                <a:lnTo>
                  <a:pt x="315" y="68"/>
                </a:lnTo>
                <a:lnTo>
                  <a:pt x="334" y="40"/>
                </a:lnTo>
                <a:lnTo>
                  <a:pt x="352" y="21"/>
                </a:lnTo>
                <a:lnTo>
                  <a:pt x="383" y="0"/>
                </a:lnTo>
                <a:lnTo>
                  <a:pt x="408" y="2"/>
                </a:lnTo>
                <a:lnTo>
                  <a:pt x="429" y="19"/>
                </a:lnTo>
                <a:lnTo>
                  <a:pt x="475" y="92"/>
                </a:lnTo>
                <a:lnTo>
                  <a:pt x="501" y="137"/>
                </a:lnTo>
                <a:lnTo>
                  <a:pt x="533" y="183"/>
                </a:lnTo>
                <a:lnTo>
                  <a:pt x="626" y="167"/>
                </a:lnTo>
                <a:lnTo>
                  <a:pt x="705" y="156"/>
                </a:lnTo>
                <a:lnTo>
                  <a:pt x="802" y="154"/>
                </a:lnTo>
                <a:lnTo>
                  <a:pt x="811" y="171"/>
                </a:lnTo>
                <a:lnTo>
                  <a:pt x="790" y="203"/>
                </a:lnTo>
                <a:lnTo>
                  <a:pt x="767" y="226"/>
                </a:lnTo>
                <a:lnTo>
                  <a:pt x="735" y="254"/>
                </a:lnTo>
                <a:lnTo>
                  <a:pt x="714" y="269"/>
                </a:lnTo>
                <a:lnTo>
                  <a:pt x="691" y="286"/>
                </a:lnTo>
                <a:lnTo>
                  <a:pt x="668" y="305"/>
                </a:lnTo>
                <a:lnTo>
                  <a:pt x="637" y="325"/>
                </a:lnTo>
                <a:lnTo>
                  <a:pt x="675" y="385"/>
                </a:lnTo>
                <a:lnTo>
                  <a:pt x="702" y="447"/>
                </a:lnTo>
                <a:lnTo>
                  <a:pt x="735" y="579"/>
                </a:lnTo>
                <a:lnTo>
                  <a:pt x="725" y="624"/>
                </a:lnTo>
                <a:lnTo>
                  <a:pt x="712" y="635"/>
                </a:lnTo>
                <a:lnTo>
                  <a:pt x="695" y="639"/>
                </a:lnTo>
                <a:lnTo>
                  <a:pt x="591" y="602"/>
                </a:lnTo>
                <a:lnTo>
                  <a:pt x="561" y="585"/>
                </a:lnTo>
                <a:lnTo>
                  <a:pt x="531" y="566"/>
                </a:lnTo>
                <a:lnTo>
                  <a:pt x="501" y="547"/>
                </a:lnTo>
                <a:lnTo>
                  <a:pt x="473" y="528"/>
                </a:lnTo>
                <a:lnTo>
                  <a:pt x="445" y="509"/>
                </a:lnTo>
                <a:lnTo>
                  <a:pt x="424" y="494"/>
                </a:lnTo>
                <a:lnTo>
                  <a:pt x="390" y="476"/>
                </a:lnTo>
                <a:lnTo>
                  <a:pt x="352" y="496"/>
                </a:lnTo>
                <a:lnTo>
                  <a:pt x="318" y="519"/>
                </a:lnTo>
                <a:lnTo>
                  <a:pt x="288" y="538"/>
                </a:lnTo>
                <a:lnTo>
                  <a:pt x="257" y="556"/>
                </a:lnTo>
                <a:lnTo>
                  <a:pt x="230" y="573"/>
                </a:lnTo>
                <a:lnTo>
                  <a:pt x="206" y="585"/>
                </a:lnTo>
                <a:lnTo>
                  <a:pt x="169" y="600"/>
                </a:lnTo>
                <a:lnTo>
                  <a:pt x="149" y="592"/>
                </a:lnTo>
                <a:lnTo>
                  <a:pt x="146" y="560"/>
                </a:lnTo>
                <a:lnTo>
                  <a:pt x="162" y="498"/>
                </a:lnTo>
                <a:lnTo>
                  <a:pt x="176" y="453"/>
                </a:lnTo>
                <a:lnTo>
                  <a:pt x="200" y="399"/>
                </a:lnTo>
                <a:lnTo>
                  <a:pt x="146" y="380"/>
                </a:lnTo>
                <a:lnTo>
                  <a:pt x="65" y="348"/>
                </a:lnTo>
                <a:lnTo>
                  <a:pt x="5" y="310"/>
                </a:lnTo>
                <a:lnTo>
                  <a:pt x="0" y="290"/>
                </a:lnTo>
                <a:lnTo>
                  <a:pt x="21" y="271"/>
                </a:lnTo>
                <a:close/>
              </a:path>
            </a:pathLst>
          </a:custGeom>
          <a:solidFill>
            <a:srgbClr val="FFFF00"/>
          </a:solidFill>
          <a:ln w="9525">
            <a:noFill/>
            <a:round/>
            <a:headEnd/>
            <a:tailEnd/>
          </a:ln>
        </p:spPr>
        <p:txBody>
          <a:bodyPr/>
          <a:lstStyle/>
          <a:p>
            <a:endParaRPr lang="en-US"/>
          </a:p>
        </p:txBody>
      </p:sp>
      <p:sp>
        <p:nvSpPr>
          <p:cNvPr id="30752" name="Freeform 32"/>
          <p:cNvSpPr>
            <a:spLocks/>
          </p:cNvSpPr>
          <p:nvPr/>
        </p:nvSpPr>
        <p:spPr bwMode="auto">
          <a:xfrm>
            <a:off x="0" y="228600"/>
            <a:ext cx="1292225" cy="1014413"/>
          </a:xfrm>
          <a:custGeom>
            <a:avLst/>
            <a:gdLst>
              <a:gd name="T0" fmla="*/ 33338 w 814"/>
              <a:gd name="T1" fmla="*/ 430213 h 639"/>
              <a:gd name="T2" fmla="*/ 47625 w 814"/>
              <a:gd name="T3" fmla="*/ 403225 h 639"/>
              <a:gd name="T4" fmla="*/ 85725 w 814"/>
              <a:gd name="T5" fmla="*/ 382588 h 639"/>
              <a:gd name="T6" fmla="*/ 206375 w 814"/>
              <a:gd name="T7" fmla="*/ 349250 h 639"/>
              <a:gd name="T8" fmla="*/ 449263 w 814"/>
              <a:gd name="T9" fmla="*/ 319088 h 639"/>
              <a:gd name="T10" fmla="*/ 479425 w 814"/>
              <a:gd name="T11" fmla="*/ 203200 h 639"/>
              <a:gd name="T12" fmla="*/ 504825 w 814"/>
              <a:gd name="T13" fmla="*/ 104775 h 639"/>
              <a:gd name="T14" fmla="*/ 533400 w 814"/>
              <a:gd name="T15" fmla="*/ 63500 h 639"/>
              <a:gd name="T16" fmla="*/ 560388 w 814"/>
              <a:gd name="T17" fmla="*/ 33338 h 639"/>
              <a:gd name="T18" fmla="*/ 608013 w 814"/>
              <a:gd name="T19" fmla="*/ 0 h 639"/>
              <a:gd name="T20" fmla="*/ 647700 w 814"/>
              <a:gd name="T21" fmla="*/ 0 h 639"/>
              <a:gd name="T22" fmla="*/ 684213 w 814"/>
              <a:gd name="T23" fmla="*/ 30163 h 639"/>
              <a:gd name="T24" fmla="*/ 754063 w 814"/>
              <a:gd name="T25" fmla="*/ 142875 h 639"/>
              <a:gd name="T26" fmla="*/ 798513 w 814"/>
              <a:gd name="T27" fmla="*/ 215900 h 639"/>
              <a:gd name="T28" fmla="*/ 846138 w 814"/>
              <a:gd name="T29" fmla="*/ 287338 h 639"/>
              <a:gd name="T30" fmla="*/ 993775 w 814"/>
              <a:gd name="T31" fmla="*/ 265113 h 639"/>
              <a:gd name="T32" fmla="*/ 1119188 w 814"/>
              <a:gd name="T33" fmla="*/ 244475 h 639"/>
              <a:gd name="T34" fmla="*/ 1273175 w 814"/>
              <a:gd name="T35" fmla="*/ 244475 h 639"/>
              <a:gd name="T36" fmla="*/ 1292225 w 814"/>
              <a:gd name="T37" fmla="*/ 268288 h 639"/>
              <a:gd name="T38" fmla="*/ 1258888 w 814"/>
              <a:gd name="T39" fmla="*/ 319088 h 639"/>
              <a:gd name="T40" fmla="*/ 1222375 w 814"/>
              <a:gd name="T41" fmla="*/ 355600 h 639"/>
              <a:gd name="T42" fmla="*/ 1166813 w 814"/>
              <a:gd name="T43" fmla="*/ 400050 h 639"/>
              <a:gd name="T44" fmla="*/ 1136650 w 814"/>
              <a:gd name="T45" fmla="*/ 427038 h 639"/>
              <a:gd name="T46" fmla="*/ 1100138 w 814"/>
              <a:gd name="T47" fmla="*/ 454025 h 639"/>
              <a:gd name="T48" fmla="*/ 1060450 w 814"/>
              <a:gd name="T49" fmla="*/ 484188 h 639"/>
              <a:gd name="T50" fmla="*/ 1016000 w 814"/>
              <a:gd name="T51" fmla="*/ 512763 h 639"/>
              <a:gd name="T52" fmla="*/ 1071563 w 814"/>
              <a:gd name="T53" fmla="*/ 609600 h 639"/>
              <a:gd name="T54" fmla="*/ 1119188 w 814"/>
              <a:gd name="T55" fmla="*/ 709613 h 639"/>
              <a:gd name="T56" fmla="*/ 1166813 w 814"/>
              <a:gd name="T57" fmla="*/ 915988 h 639"/>
              <a:gd name="T58" fmla="*/ 1152525 w 814"/>
              <a:gd name="T59" fmla="*/ 990600 h 639"/>
              <a:gd name="T60" fmla="*/ 1133475 w 814"/>
              <a:gd name="T61" fmla="*/ 1008063 h 639"/>
              <a:gd name="T62" fmla="*/ 1103313 w 814"/>
              <a:gd name="T63" fmla="*/ 1014413 h 639"/>
              <a:gd name="T64" fmla="*/ 938213 w 814"/>
              <a:gd name="T65" fmla="*/ 955675 h 639"/>
              <a:gd name="T66" fmla="*/ 890588 w 814"/>
              <a:gd name="T67" fmla="*/ 928688 h 639"/>
              <a:gd name="T68" fmla="*/ 842963 w 814"/>
              <a:gd name="T69" fmla="*/ 898525 h 639"/>
              <a:gd name="T70" fmla="*/ 795338 w 814"/>
              <a:gd name="T71" fmla="*/ 865188 h 639"/>
              <a:gd name="T72" fmla="*/ 750888 w 814"/>
              <a:gd name="T73" fmla="*/ 835025 h 639"/>
              <a:gd name="T74" fmla="*/ 711200 w 814"/>
              <a:gd name="T75" fmla="*/ 808038 h 639"/>
              <a:gd name="T76" fmla="*/ 673100 w 814"/>
              <a:gd name="T77" fmla="*/ 784225 h 639"/>
              <a:gd name="T78" fmla="*/ 619125 w 814"/>
              <a:gd name="T79" fmla="*/ 752475 h 639"/>
              <a:gd name="T80" fmla="*/ 563563 w 814"/>
              <a:gd name="T81" fmla="*/ 787400 h 639"/>
              <a:gd name="T82" fmla="*/ 508000 w 814"/>
              <a:gd name="T83" fmla="*/ 820738 h 639"/>
              <a:gd name="T84" fmla="*/ 457200 w 814"/>
              <a:gd name="T85" fmla="*/ 854075 h 639"/>
              <a:gd name="T86" fmla="*/ 409575 w 814"/>
              <a:gd name="T87" fmla="*/ 882650 h 639"/>
              <a:gd name="T88" fmla="*/ 368300 w 814"/>
              <a:gd name="T89" fmla="*/ 906463 h 639"/>
              <a:gd name="T90" fmla="*/ 331788 w 814"/>
              <a:gd name="T91" fmla="*/ 928688 h 639"/>
              <a:gd name="T92" fmla="*/ 273050 w 814"/>
              <a:gd name="T93" fmla="*/ 949325 h 639"/>
              <a:gd name="T94" fmla="*/ 239713 w 814"/>
              <a:gd name="T95" fmla="*/ 939800 h 639"/>
              <a:gd name="T96" fmla="*/ 231775 w 814"/>
              <a:gd name="T97" fmla="*/ 889000 h 639"/>
              <a:gd name="T98" fmla="*/ 258763 w 814"/>
              <a:gd name="T99" fmla="*/ 787400 h 639"/>
              <a:gd name="T100" fmla="*/ 284163 w 814"/>
              <a:gd name="T101" fmla="*/ 715963 h 639"/>
              <a:gd name="T102" fmla="*/ 317500 w 814"/>
              <a:gd name="T103" fmla="*/ 630238 h 639"/>
              <a:gd name="T104" fmla="*/ 236538 w 814"/>
              <a:gd name="T105" fmla="*/ 603250 h 639"/>
              <a:gd name="T106" fmla="*/ 103188 w 814"/>
              <a:gd name="T107" fmla="*/ 552450 h 639"/>
              <a:gd name="T108" fmla="*/ 11113 w 814"/>
              <a:gd name="T109" fmla="*/ 488950 h 639"/>
              <a:gd name="T110" fmla="*/ 0 w 814"/>
              <a:gd name="T111" fmla="*/ 460375 h 639"/>
              <a:gd name="T112" fmla="*/ 33338 w 814"/>
              <a:gd name="T113" fmla="*/ 430213 h 639"/>
              <a:gd name="T114" fmla="*/ 33338 w 814"/>
              <a:gd name="T115" fmla="*/ 430213 h 6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14" h="639">
                <a:moveTo>
                  <a:pt x="21" y="271"/>
                </a:moveTo>
                <a:lnTo>
                  <a:pt x="30" y="254"/>
                </a:lnTo>
                <a:lnTo>
                  <a:pt x="54" y="241"/>
                </a:lnTo>
                <a:lnTo>
                  <a:pt x="130" y="220"/>
                </a:lnTo>
                <a:lnTo>
                  <a:pt x="283" y="201"/>
                </a:lnTo>
                <a:lnTo>
                  <a:pt x="302" y="128"/>
                </a:lnTo>
                <a:lnTo>
                  <a:pt x="318" y="66"/>
                </a:lnTo>
                <a:lnTo>
                  <a:pt x="336" y="40"/>
                </a:lnTo>
                <a:lnTo>
                  <a:pt x="353" y="21"/>
                </a:lnTo>
                <a:lnTo>
                  <a:pt x="383" y="0"/>
                </a:lnTo>
                <a:lnTo>
                  <a:pt x="408" y="0"/>
                </a:lnTo>
                <a:lnTo>
                  <a:pt x="431" y="19"/>
                </a:lnTo>
                <a:lnTo>
                  <a:pt x="475" y="90"/>
                </a:lnTo>
                <a:lnTo>
                  <a:pt x="503" y="136"/>
                </a:lnTo>
                <a:lnTo>
                  <a:pt x="533" y="181"/>
                </a:lnTo>
                <a:lnTo>
                  <a:pt x="626" y="167"/>
                </a:lnTo>
                <a:lnTo>
                  <a:pt x="705" y="154"/>
                </a:lnTo>
                <a:lnTo>
                  <a:pt x="802" y="154"/>
                </a:lnTo>
                <a:lnTo>
                  <a:pt x="814" y="169"/>
                </a:lnTo>
                <a:lnTo>
                  <a:pt x="793" y="201"/>
                </a:lnTo>
                <a:lnTo>
                  <a:pt x="770" y="224"/>
                </a:lnTo>
                <a:lnTo>
                  <a:pt x="735" y="252"/>
                </a:lnTo>
                <a:lnTo>
                  <a:pt x="716" y="269"/>
                </a:lnTo>
                <a:lnTo>
                  <a:pt x="693" y="286"/>
                </a:lnTo>
                <a:lnTo>
                  <a:pt x="668" y="305"/>
                </a:lnTo>
                <a:lnTo>
                  <a:pt x="640" y="323"/>
                </a:lnTo>
                <a:lnTo>
                  <a:pt x="675" y="384"/>
                </a:lnTo>
                <a:lnTo>
                  <a:pt x="705" y="447"/>
                </a:lnTo>
                <a:lnTo>
                  <a:pt x="735" y="577"/>
                </a:lnTo>
                <a:lnTo>
                  <a:pt x="726" y="624"/>
                </a:lnTo>
                <a:lnTo>
                  <a:pt x="714" y="635"/>
                </a:lnTo>
                <a:lnTo>
                  <a:pt x="695" y="639"/>
                </a:lnTo>
                <a:lnTo>
                  <a:pt x="591" y="602"/>
                </a:lnTo>
                <a:lnTo>
                  <a:pt x="561" y="585"/>
                </a:lnTo>
                <a:lnTo>
                  <a:pt x="531" y="566"/>
                </a:lnTo>
                <a:lnTo>
                  <a:pt x="501" y="545"/>
                </a:lnTo>
                <a:lnTo>
                  <a:pt x="473" y="526"/>
                </a:lnTo>
                <a:lnTo>
                  <a:pt x="448" y="509"/>
                </a:lnTo>
                <a:lnTo>
                  <a:pt x="424" y="494"/>
                </a:lnTo>
                <a:lnTo>
                  <a:pt x="390" y="474"/>
                </a:lnTo>
                <a:lnTo>
                  <a:pt x="355" y="496"/>
                </a:lnTo>
                <a:lnTo>
                  <a:pt x="320" y="517"/>
                </a:lnTo>
                <a:lnTo>
                  <a:pt x="288" y="538"/>
                </a:lnTo>
                <a:lnTo>
                  <a:pt x="258" y="556"/>
                </a:lnTo>
                <a:lnTo>
                  <a:pt x="232" y="571"/>
                </a:lnTo>
                <a:lnTo>
                  <a:pt x="209" y="585"/>
                </a:lnTo>
                <a:lnTo>
                  <a:pt x="172" y="598"/>
                </a:lnTo>
                <a:lnTo>
                  <a:pt x="151" y="592"/>
                </a:lnTo>
                <a:lnTo>
                  <a:pt x="146" y="560"/>
                </a:lnTo>
                <a:lnTo>
                  <a:pt x="163" y="496"/>
                </a:lnTo>
                <a:lnTo>
                  <a:pt x="179" y="451"/>
                </a:lnTo>
                <a:lnTo>
                  <a:pt x="200" y="397"/>
                </a:lnTo>
                <a:lnTo>
                  <a:pt x="149" y="380"/>
                </a:lnTo>
                <a:lnTo>
                  <a:pt x="65" y="348"/>
                </a:lnTo>
                <a:lnTo>
                  <a:pt x="7" y="308"/>
                </a:lnTo>
                <a:lnTo>
                  <a:pt x="0" y="290"/>
                </a:lnTo>
                <a:lnTo>
                  <a:pt x="21" y="271"/>
                </a:lnTo>
                <a:close/>
              </a:path>
            </a:pathLst>
          </a:custGeom>
          <a:solidFill>
            <a:srgbClr val="FFFF00"/>
          </a:solidFill>
          <a:ln w="9525">
            <a:noFill/>
            <a:round/>
            <a:headEnd/>
            <a:tailEnd/>
          </a:ln>
        </p:spPr>
        <p:txBody>
          <a:bodyPr/>
          <a:lstStyle/>
          <a:p>
            <a:endParaRPr lang="en-US"/>
          </a:p>
        </p:txBody>
      </p:sp>
      <p:sp>
        <p:nvSpPr>
          <p:cNvPr id="30753" name="Freeform 33"/>
          <p:cNvSpPr>
            <a:spLocks/>
          </p:cNvSpPr>
          <p:nvPr/>
        </p:nvSpPr>
        <p:spPr bwMode="auto">
          <a:xfrm>
            <a:off x="217488" y="2895600"/>
            <a:ext cx="374650" cy="858838"/>
          </a:xfrm>
          <a:custGeom>
            <a:avLst/>
            <a:gdLst>
              <a:gd name="T0" fmla="*/ 285750 w 236"/>
              <a:gd name="T1" fmla="*/ 98425 h 541"/>
              <a:gd name="T2" fmla="*/ 374650 w 236"/>
              <a:gd name="T3" fmla="*/ 757238 h 541"/>
              <a:gd name="T4" fmla="*/ 346075 w 236"/>
              <a:gd name="T5" fmla="*/ 811213 h 541"/>
              <a:gd name="T6" fmla="*/ 323850 w 236"/>
              <a:gd name="T7" fmla="*/ 831850 h 541"/>
              <a:gd name="T8" fmla="*/ 296863 w 236"/>
              <a:gd name="T9" fmla="*/ 846138 h 541"/>
              <a:gd name="T10" fmla="*/ 179388 w 236"/>
              <a:gd name="T11" fmla="*/ 858838 h 541"/>
              <a:gd name="T12" fmla="*/ 76200 w 236"/>
              <a:gd name="T13" fmla="*/ 808038 h 541"/>
              <a:gd name="T14" fmla="*/ 50800 w 236"/>
              <a:gd name="T15" fmla="*/ 760413 h 541"/>
              <a:gd name="T16" fmla="*/ 53975 w 236"/>
              <a:gd name="T17" fmla="*/ 700088 h 541"/>
              <a:gd name="T18" fmla="*/ 76200 w 236"/>
              <a:gd name="T19" fmla="*/ 550863 h 541"/>
              <a:gd name="T20" fmla="*/ 65088 w 236"/>
              <a:gd name="T21" fmla="*/ 417513 h 541"/>
              <a:gd name="T22" fmla="*/ 33338 w 236"/>
              <a:gd name="T23" fmla="*/ 285750 h 541"/>
              <a:gd name="T24" fmla="*/ 0 w 236"/>
              <a:gd name="T25" fmla="*/ 133350 h 541"/>
              <a:gd name="T26" fmla="*/ 0 w 236"/>
              <a:gd name="T27" fmla="*/ 82550 h 541"/>
              <a:gd name="T28" fmla="*/ 25400 w 236"/>
              <a:gd name="T29" fmla="*/ 41275 h 541"/>
              <a:gd name="T30" fmla="*/ 69850 w 236"/>
              <a:gd name="T31" fmla="*/ 14288 h 541"/>
              <a:gd name="T32" fmla="*/ 120650 w 236"/>
              <a:gd name="T33" fmla="*/ 0 h 541"/>
              <a:gd name="T34" fmla="*/ 223838 w 236"/>
              <a:gd name="T35" fmla="*/ 14288 h 541"/>
              <a:gd name="T36" fmla="*/ 285750 w 236"/>
              <a:gd name="T37" fmla="*/ 98425 h 541"/>
              <a:gd name="T38" fmla="*/ 285750 w 236"/>
              <a:gd name="T39" fmla="*/ 98425 h 5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36" h="541">
                <a:moveTo>
                  <a:pt x="180" y="62"/>
                </a:moveTo>
                <a:lnTo>
                  <a:pt x="236" y="477"/>
                </a:lnTo>
                <a:lnTo>
                  <a:pt x="218" y="511"/>
                </a:lnTo>
                <a:lnTo>
                  <a:pt x="204" y="524"/>
                </a:lnTo>
                <a:lnTo>
                  <a:pt x="187" y="533"/>
                </a:lnTo>
                <a:lnTo>
                  <a:pt x="113" y="541"/>
                </a:lnTo>
                <a:lnTo>
                  <a:pt x="48" y="509"/>
                </a:lnTo>
                <a:lnTo>
                  <a:pt x="32" y="479"/>
                </a:lnTo>
                <a:lnTo>
                  <a:pt x="34" y="441"/>
                </a:lnTo>
                <a:lnTo>
                  <a:pt x="48" y="347"/>
                </a:lnTo>
                <a:lnTo>
                  <a:pt x="41" y="263"/>
                </a:lnTo>
                <a:lnTo>
                  <a:pt x="21" y="180"/>
                </a:lnTo>
                <a:lnTo>
                  <a:pt x="0" y="84"/>
                </a:lnTo>
                <a:lnTo>
                  <a:pt x="0" y="52"/>
                </a:lnTo>
                <a:lnTo>
                  <a:pt x="16" y="26"/>
                </a:lnTo>
                <a:lnTo>
                  <a:pt x="44" y="9"/>
                </a:lnTo>
                <a:lnTo>
                  <a:pt x="76" y="0"/>
                </a:lnTo>
                <a:lnTo>
                  <a:pt x="141" y="9"/>
                </a:lnTo>
                <a:lnTo>
                  <a:pt x="180" y="62"/>
                </a:lnTo>
                <a:close/>
              </a:path>
            </a:pathLst>
          </a:custGeom>
          <a:solidFill>
            <a:srgbClr val="FFFF00"/>
          </a:solidFill>
          <a:ln w="9525">
            <a:noFill/>
            <a:round/>
            <a:headEnd/>
            <a:tailEnd/>
          </a:ln>
        </p:spPr>
        <p:txBody>
          <a:bodyPr/>
          <a:lstStyle/>
          <a:p>
            <a:endParaRPr lang="en-US"/>
          </a:p>
        </p:txBody>
      </p:sp>
      <p:sp>
        <p:nvSpPr>
          <p:cNvPr id="30754" name="WordArt 34"/>
          <p:cNvSpPr>
            <a:spLocks noChangeArrowheads="1" noChangeShapeType="1" noTextEdit="1"/>
          </p:cNvSpPr>
          <p:nvPr/>
        </p:nvSpPr>
        <p:spPr bwMode="auto">
          <a:xfrm rot="5400000">
            <a:off x="-1009650" y="2667000"/>
            <a:ext cx="5638800" cy="1676400"/>
          </a:xfrm>
          <a:prstGeom prst="rect">
            <a:avLst/>
          </a:prstGeom>
        </p:spPr>
        <p:txBody>
          <a:bodyPr vert="wordArtVert" wrap="none" fromWordArt="1">
            <a:prstTxWarp prst="textWave4">
              <a:avLst>
                <a:gd name="adj1" fmla="val 13005"/>
                <a:gd name="adj2" fmla="val 0"/>
              </a:avLst>
            </a:prstTxWarp>
          </a:bodyPr>
          <a:lstStyle/>
          <a:p>
            <a:pPr algn="ctr" fontAlgn="auto"/>
            <a:r>
              <a:rPr lang="en-US" sz="3600" b="1" kern="10">
                <a:ln w="9525">
                  <a:noFill/>
                  <a:round/>
                  <a:headEnd/>
                  <a:tailEnd/>
                </a:ln>
                <a:solidFill>
                  <a:srgbClr val="009900"/>
                </a:solidFill>
                <a:effectLst>
                  <a:outerShdw dist="99190" dir="7788334" algn="ctr" rotWithShape="0">
                    <a:srgbClr val="000080"/>
                  </a:outerShdw>
                </a:effectLst>
                <a:latin typeface="Arial"/>
                <a:cs typeface="Arial"/>
              </a:rPr>
              <a:t>Về nhà</a:t>
            </a:r>
          </a:p>
        </p:txBody>
      </p:sp>
      <p:pic>
        <p:nvPicPr>
          <p:cNvPr id="30755" name="Picture 35" descr="bd14755_"/>
          <p:cNvPicPr>
            <a:picLocks noChangeAspect="1" noChangeArrowheads="1"/>
          </p:cNvPicPr>
          <p:nvPr/>
        </p:nvPicPr>
        <p:blipFill>
          <a:blip r:embed="rId3"/>
          <a:srcRect/>
          <a:stretch>
            <a:fillRect/>
          </a:stretch>
        </p:blipFill>
        <p:spPr bwMode="auto">
          <a:xfrm>
            <a:off x="2362200" y="4800600"/>
            <a:ext cx="365125" cy="365125"/>
          </a:xfrm>
          <a:prstGeom prst="rect">
            <a:avLst/>
          </a:prstGeom>
          <a:noFill/>
          <a:ln w="9525">
            <a:noFill/>
            <a:miter lim="800000"/>
            <a:headEnd/>
            <a:tailEnd/>
          </a:ln>
        </p:spPr>
      </p:pic>
      <p:pic>
        <p:nvPicPr>
          <p:cNvPr id="30756" name="Picture 36" descr="bd14755_"/>
          <p:cNvPicPr>
            <a:picLocks noChangeAspect="1" noChangeArrowheads="1"/>
          </p:cNvPicPr>
          <p:nvPr/>
        </p:nvPicPr>
        <p:blipFill>
          <a:blip r:embed="rId3"/>
          <a:srcRect/>
          <a:stretch>
            <a:fillRect/>
          </a:stretch>
        </p:blipFill>
        <p:spPr bwMode="auto">
          <a:xfrm>
            <a:off x="2286000" y="3657600"/>
            <a:ext cx="365125" cy="365125"/>
          </a:xfrm>
          <a:prstGeom prst="rect">
            <a:avLst/>
          </a:prstGeom>
          <a:noFill/>
          <a:ln w="9525">
            <a:noFill/>
            <a:miter lim="800000"/>
            <a:headEnd/>
            <a:tailEnd/>
          </a:ln>
        </p:spPr>
      </p:pic>
      <p:sp>
        <p:nvSpPr>
          <p:cNvPr id="70693" name="AutoShape 37"/>
          <p:cNvSpPr>
            <a:spLocks noChangeArrowheads="1"/>
          </p:cNvSpPr>
          <p:nvPr/>
        </p:nvSpPr>
        <p:spPr bwMode="auto">
          <a:xfrm>
            <a:off x="2362200" y="609600"/>
            <a:ext cx="6096000" cy="1524000"/>
          </a:xfrm>
          <a:prstGeom prst="cloudCallout">
            <a:avLst>
              <a:gd name="adj1" fmla="val -67787"/>
              <a:gd name="adj2" fmla="val 170106"/>
            </a:avLst>
          </a:prstGeom>
          <a:solidFill>
            <a:srgbClr val="FFCCFF"/>
          </a:solidFill>
          <a:ln w="9525">
            <a:solidFill>
              <a:schemeClr val="tx1"/>
            </a:solidFill>
            <a:round/>
            <a:headEnd/>
            <a:tailEnd/>
          </a:ln>
          <a:effectLst/>
        </p:spPr>
        <p:txBody>
          <a:bodyPr wrap="none" anchor="ctr"/>
          <a:lstStyle/>
          <a:p>
            <a:pPr algn="ctr" eaLnBrk="0" hangingPunct="0"/>
            <a:r>
              <a:rPr lang="en-US" sz="2400" b="1">
                <a:solidFill>
                  <a:srgbClr val="CC3300"/>
                </a:solidFill>
                <a:latin typeface="Arial" charset="0"/>
              </a:rPr>
              <a:t>Ch</a:t>
            </a:r>
            <a:r>
              <a:rPr lang="vi-VN" b="1">
                <a:solidFill>
                  <a:srgbClr val="CC3300"/>
                </a:solidFill>
                <a:latin typeface="Arial" charset="0"/>
              </a:rPr>
              <a:t>úng</a:t>
            </a:r>
            <a:r>
              <a:rPr lang="en-US" b="1">
                <a:solidFill>
                  <a:srgbClr val="CC3300"/>
                </a:solidFill>
                <a:latin typeface="Arial" charset="0"/>
              </a:rPr>
              <a:t> ta s</a:t>
            </a:r>
            <a:r>
              <a:rPr lang="vi-VN" b="1">
                <a:solidFill>
                  <a:srgbClr val="CC3300"/>
                </a:solidFill>
                <a:latin typeface="Arial" charset="0"/>
              </a:rPr>
              <a:t>ẽ</a:t>
            </a:r>
            <a:r>
              <a:rPr lang="en-US" b="1">
                <a:solidFill>
                  <a:srgbClr val="CC3300"/>
                </a:solidFill>
                <a:latin typeface="Arial" charset="0"/>
              </a:rPr>
              <a:t> c</a:t>
            </a:r>
            <a:r>
              <a:rPr lang="vi-VN" b="1">
                <a:solidFill>
                  <a:srgbClr val="CC3300"/>
                </a:solidFill>
                <a:latin typeface="Arial" charset="0"/>
              </a:rPr>
              <a:t>òn</a:t>
            </a:r>
            <a:r>
              <a:rPr lang="en-US" b="1">
                <a:solidFill>
                  <a:srgbClr val="CC3300"/>
                </a:solidFill>
                <a:latin typeface="Arial" charset="0"/>
              </a:rPr>
              <a:t> t</a:t>
            </a:r>
            <a:r>
              <a:rPr lang="vi-VN" b="1">
                <a:solidFill>
                  <a:srgbClr val="CC3300"/>
                </a:solidFill>
                <a:latin typeface="Arial" charset="0"/>
              </a:rPr>
              <a:t>ìm</a:t>
            </a:r>
            <a:r>
              <a:rPr lang="en-US" b="1">
                <a:solidFill>
                  <a:srgbClr val="CC3300"/>
                </a:solidFill>
                <a:latin typeface="Arial" charset="0"/>
              </a:rPr>
              <a:t> hi</a:t>
            </a:r>
            <a:r>
              <a:rPr lang="vi-VN" b="1">
                <a:solidFill>
                  <a:srgbClr val="CC3300"/>
                </a:solidFill>
                <a:latin typeface="Arial" charset="0"/>
              </a:rPr>
              <a:t>ểu</a:t>
            </a:r>
            <a:r>
              <a:rPr lang="en-US" b="1">
                <a:solidFill>
                  <a:srgbClr val="CC3300"/>
                </a:solidFill>
                <a:latin typeface="Arial" charset="0"/>
              </a:rPr>
              <a:t> v</a:t>
            </a:r>
            <a:r>
              <a:rPr lang="vi-VN" b="1">
                <a:solidFill>
                  <a:srgbClr val="CC3300"/>
                </a:solidFill>
                <a:latin typeface="Arial" charset="0"/>
              </a:rPr>
              <a:t>ề</a:t>
            </a:r>
            <a:r>
              <a:rPr lang="en-US" b="1">
                <a:solidFill>
                  <a:srgbClr val="CC3300"/>
                </a:solidFill>
                <a:latin typeface="Arial" charset="0"/>
              </a:rPr>
              <a:t> Hu</a:t>
            </a:r>
            <a:r>
              <a:rPr lang="vi-VN" b="1">
                <a:solidFill>
                  <a:srgbClr val="CC3300"/>
                </a:solidFill>
                <a:latin typeface="Arial" charset="0"/>
              </a:rPr>
              <a:t>ế</a:t>
            </a:r>
            <a:r>
              <a:rPr lang="en-US" b="1">
                <a:solidFill>
                  <a:srgbClr val="CC3300"/>
                </a:solidFill>
                <a:latin typeface="Arial" charset="0"/>
              </a:rPr>
              <a:t> </a:t>
            </a:r>
          </a:p>
          <a:p>
            <a:pPr algn="ctr" eaLnBrk="0" hangingPunct="0"/>
            <a:r>
              <a:rPr lang="en-US" b="1">
                <a:solidFill>
                  <a:srgbClr val="CC3300"/>
                </a:solidFill>
                <a:latin typeface="Arial" charset="0"/>
              </a:rPr>
              <a:t>qua b</a:t>
            </a:r>
            <a:r>
              <a:rPr lang="vi-VN" b="1">
                <a:solidFill>
                  <a:srgbClr val="CC3300"/>
                </a:solidFill>
                <a:latin typeface="Arial" charset="0"/>
              </a:rPr>
              <a:t>ài</a:t>
            </a:r>
            <a:r>
              <a:rPr lang="en-US" b="1">
                <a:solidFill>
                  <a:srgbClr val="CC3300"/>
                </a:solidFill>
                <a:latin typeface="Arial" charset="0"/>
              </a:rPr>
              <a:t> l</a:t>
            </a:r>
            <a:r>
              <a:rPr lang="vi-VN" b="1">
                <a:solidFill>
                  <a:srgbClr val="CC3300"/>
                </a:solidFill>
                <a:latin typeface="Arial" charset="0"/>
              </a:rPr>
              <a:t>ịch</a:t>
            </a:r>
            <a:r>
              <a:rPr lang="en-US" b="1">
                <a:solidFill>
                  <a:srgbClr val="CC3300"/>
                </a:solidFill>
                <a:latin typeface="Arial" charset="0"/>
              </a:rPr>
              <a:t> s</a:t>
            </a:r>
            <a:r>
              <a:rPr lang="vi-VN" b="1">
                <a:solidFill>
                  <a:srgbClr val="CC3300"/>
                </a:solidFill>
                <a:latin typeface="Arial" charset="0"/>
              </a:rPr>
              <a:t>ử</a:t>
            </a:r>
            <a:r>
              <a:rPr lang="en-US" b="1">
                <a:solidFill>
                  <a:srgbClr val="CC3300"/>
                </a:solidFill>
                <a:latin typeface="Arial" charset="0"/>
              </a:rPr>
              <a:t> Kinh th</a:t>
            </a:r>
            <a:r>
              <a:rPr lang="vi-VN" b="1">
                <a:solidFill>
                  <a:srgbClr val="CC3300"/>
                </a:solidFill>
                <a:latin typeface="Arial" charset="0"/>
              </a:rPr>
              <a:t>ành</a:t>
            </a:r>
            <a:r>
              <a:rPr lang="en-US" b="1">
                <a:solidFill>
                  <a:srgbClr val="CC3300"/>
                </a:solidFill>
                <a:latin typeface="Arial" charset="0"/>
              </a:rPr>
              <a:t> Hu</a:t>
            </a:r>
            <a:r>
              <a:rPr lang="vi-VN" b="1">
                <a:solidFill>
                  <a:srgbClr val="CC3300"/>
                </a:solidFill>
                <a:latin typeface="Arial" charset="0"/>
              </a:rPr>
              <a:t>ế</a:t>
            </a:r>
            <a:r>
              <a:rPr lang="en-US" b="1">
                <a:solidFill>
                  <a:srgbClr val="CC3300"/>
                </a:solidFill>
                <a:latin typeface="Arial" charset="0"/>
              </a:rPr>
              <a:t> h</a:t>
            </a:r>
            <a:r>
              <a:rPr lang="vi-VN" b="1">
                <a:solidFill>
                  <a:srgbClr val="CC3300"/>
                </a:solidFill>
                <a:latin typeface="Arial" charset="0"/>
              </a:rPr>
              <a:t>ọc</a:t>
            </a:r>
            <a:r>
              <a:rPr lang="en-US" b="1">
                <a:solidFill>
                  <a:srgbClr val="CC3300"/>
                </a:solidFill>
                <a:latin typeface="Arial" charset="0"/>
              </a:rPr>
              <a:t> v</a:t>
            </a:r>
            <a:r>
              <a:rPr lang="vi-VN" b="1">
                <a:solidFill>
                  <a:srgbClr val="CC3300"/>
                </a:solidFill>
                <a:latin typeface="Arial" charset="0"/>
              </a:rPr>
              <a:t>ào</a:t>
            </a:r>
            <a:r>
              <a:rPr lang="en-US" b="1">
                <a:solidFill>
                  <a:srgbClr val="CC3300"/>
                </a:solidFill>
                <a:latin typeface="Arial" charset="0"/>
              </a:rPr>
              <a:t> tu</a:t>
            </a:r>
            <a:r>
              <a:rPr lang="vi-VN" b="1">
                <a:solidFill>
                  <a:srgbClr val="CC3300"/>
                </a:solidFill>
                <a:latin typeface="Arial" charset="0"/>
              </a:rPr>
              <a:t>ần</a:t>
            </a:r>
            <a:r>
              <a:rPr lang="en-US" b="1">
                <a:solidFill>
                  <a:srgbClr val="CC3300"/>
                </a:solidFill>
                <a:latin typeface="Arial" charset="0"/>
              </a:rPr>
              <a:t> sau</a:t>
            </a:r>
            <a:endParaRPr lang="vi-VN" b="1">
              <a:solidFill>
                <a:srgbClr val="CC3300"/>
              </a:solidFill>
              <a:latin typeface="Arial" charset="0"/>
            </a:endParaRPr>
          </a:p>
        </p:txBody>
      </p:sp>
      <p:pic>
        <p:nvPicPr>
          <p:cNvPr id="30758" name="Picture 39" descr="phcanh 960"/>
          <p:cNvPicPr>
            <a:picLocks noChangeAspect="1" noChangeArrowheads="1" noCrop="1"/>
          </p:cNvPicPr>
          <p:nvPr/>
        </p:nvPicPr>
        <p:blipFill>
          <a:blip r:embed="rId4"/>
          <a:srcRect/>
          <a:stretch>
            <a:fillRect/>
          </a:stretch>
        </p:blipFill>
        <p:spPr bwMode="auto">
          <a:xfrm>
            <a:off x="6553200" y="2362200"/>
            <a:ext cx="933450" cy="790575"/>
          </a:xfrm>
          <a:prstGeom prst="rect">
            <a:avLst/>
          </a:prstGeom>
          <a:noFill/>
          <a:ln w="9525">
            <a:noFill/>
            <a:miter lim="800000"/>
            <a:headEnd/>
            <a:tailEnd/>
          </a:ln>
        </p:spPr>
      </p:pic>
    </p:spTree>
  </p:cSld>
  <p:clrMapOvr>
    <a:masterClrMapping/>
  </p:clrMapOvr>
  <p:transition spd="med">
    <p:split orient="vert" dir="in"/>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693"/>
                                        </p:tgtEl>
                                        <p:attrNameLst>
                                          <p:attrName>style.visibility</p:attrName>
                                        </p:attrNameLst>
                                      </p:cBhvr>
                                      <p:to>
                                        <p:strVal val="visible"/>
                                      </p:to>
                                    </p:set>
                                    <p:anim calcmode="lin" valueType="num">
                                      <p:cBhvr additive="base">
                                        <p:cTn id="7" dur="500" fill="hold"/>
                                        <p:tgtEl>
                                          <p:spTgt spid="70693"/>
                                        </p:tgtEl>
                                        <p:attrNameLst>
                                          <p:attrName>ppt_x</p:attrName>
                                        </p:attrNameLst>
                                      </p:cBhvr>
                                      <p:tavLst>
                                        <p:tav tm="0">
                                          <p:val>
                                            <p:strVal val="0-#ppt_w/2"/>
                                          </p:val>
                                        </p:tav>
                                        <p:tav tm="100000">
                                          <p:val>
                                            <p:strVal val="#ppt_x"/>
                                          </p:val>
                                        </p:tav>
                                      </p:tavLst>
                                    </p:anim>
                                    <p:anim calcmode="lin" valueType="num">
                                      <p:cBhvr additive="base">
                                        <p:cTn id="8" dur="500" fill="hold"/>
                                        <p:tgtEl>
                                          <p:spTgt spid="7069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0658"/>
                                        </p:tgtEl>
                                        <p:attrNameLst>
                                          <p:attrName>style.visibility</p:attrName>
                                        </p:attrNameLst>
                                      </p:cBhvr>
                                      <p:to>
                                        <p:strVal val="visible"/>
                                      </p:to>
                                    </p:set>
                                    <p:anim calcmode="lin" valueType="num">
                                      <p:cBhvr>
                                        <p:cTn id="13" dur="500" fill="hold"/>
                                        <p:tgtEl>
                                          <p:spTgt spid="70658"/>
                                        </p:tgtEl>
                                        <p:attrNameLst>
                                          <p:attrName>ppt_w</p:attrName>
                                        </p:attrNameLst>
                                      </p:cBhvr>
                                      <p:tavLst>
                                        <p:tav tm="0">
                                          <p:val>
                                            <p:fltVal val="0"/>
                                          </p:val>
                                        </p:tav>
                                        <p:tav tm="100000">
                                          <p:val>
                                            <p:strVal val="#ppt_w"/>
                                          </p:val>
                                        </p:tav>
                                      </p:tavLst>
                                    </p:anim>
                                    <p:anim calcmode="lin" valueType="num">
                                      <p:cBhvr>
                                        <p:cTn id="14" dur="500" fill="hold"/>
                                        <p:tgtEl>
                                          <p:spTgt spid="7065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93"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vietnam_admin92[1]"/>
          <p:cNvPicPr>
            <a:picLocks noChangeAspect="1" noChangeArrowheads="1"/>
          </p:cNvPicPr>
          <p:nvPr/>
        </p:nvPicPr>
        <p:blipFill>
          <a:blip r:embed="rId3"/>
          <a:srcRect/>
          <a:stretch>
            <a:fillRect/>
          </a:stretch>
        </p:blipFill>
        <p:spPr bwMode="auto">
          <a:xfrm>
            <a:off x="0" y="565150"/>
            <a:ext cx="6781800" cy="6292850"/>
          </a:xfrm>
          <a:prstGeom prst="rect">
            <a:avLst/>
          </a:prstGeom>
          <a:noFill/>
          <a:ln w="9525">
            <a:noFill/>
            <a:miter lim="800000"/>
            <a:headEnd/>
            <a:tailEnd/>
          </a:ln>
        </p:spPr>
      </p:pic>
      <p:sp>
        <p:nvSpPr>
          <p:cNvPr id="7171" name="Text Box 3"/>
          <p:cNvSpPr txBox="1">
            <a:spLocks noChangeArrowheads="1"/>
          </p:cNvSpPr>
          <p:nvPr/>
        </p:nvSpPr>
        <p:spPr bwMode="auto">
          <a:xfrm>
            <a:off x="7467600" y="1600200"/>
            <a:ext cx="1676400" cy="2308225"/>
          </a:xfrm>
          <a:prstGeom prst="rect">
            <a:avLst/>
          </a:prstGeom>
          <a:noFill/>
          <a:ln w="9525">
            <a:noFill/>
            <a:miter lim="800000"/>
            <a:headEnd/>
            <a:tailEnd/>
          </a:ln>
          <a:effectLst/>
        </p:spPr>
        <p:txBody>
          <a:bodyPr>
            <a:spAutoFit/>
          </a:bodyPr>
          <a:lstStyle/>
          <a:p>
            <a:pPr algn="ctr">
              <a:lnSpc>
                <a:spcPct val="150000"/>
              </a:lnSpc>
              <a:spcBef>
                <a:spcPct val="50000"/>
              </a:spcBef>
            </a:pPr>
            <a:r>
              <a:rPr lang="en-US" sz="2400" b="1">
                <a:solidFill>
                  <a:srgbClr val="FFFFFF"/>
                </a:solidFill>
                <a:latin typeface="Arial" charset="0"/>
              </a:rPr>
              <a:t>BẢN ĐỒ HÀNH CHÍNH VIỆT NAM</a:t>
            </a:r>
          </a:p>
        </p:txBody>
      </p:sp>
      <p:sp>
        <p:nvSpPr>
          <p:cNvPr id="69636" name="AutoShape 4"/>
          <p:cNvSpPr>
            <a:spLocks noChangeArrowheads="1"/>
          </p:cNvSpPr>
          <p:nvPr/>
        </p:nvSpPr>
        <p:spPr bwMode="auto">
          <a:xfrm>
            <a:off x="4800600" y="2590800"/>
            <a:ext cx="1828800" cy="381000"/>
          </a:xfrm>
          <a:prstGeom prst="wedgeRoundRectCallout">
            <a:avLst>
              <a:gd name="adj1" fmla="val -74829"/>
              <a:gd name="adj2" fmla="val 175417"/>
              <a:gd name="adj3" fmla="val 16667"/>
            </a:avLst>
          </a:prstGeom>
          <a:solidFill>
            <a:srgbClr val="FF0066"/>
          </a:solidFill>
          <a:ln w="9525">
            <a:solidFill>
              <a:schemeClr val="tx1"/>
            </a:solidFill>
            <a:miter lim="800000"/>
            <a:headEnd/>
            <a:tailEnd/>
          </a:ln>
          <a:effectLst/>
        </p:spPr>
        <p:txBody>
          <a:bodyPr/>
          <a:lstStyle/>
          <a:p>
            <a:pPr algn="ctr"/>
            <a:r>
              <a:rPr lang="en-US" sz="1600" b="1" i="1">
                <a:solidFill>
                  <a:srgbClr val="FFFFFF"/>
                </a:solidFill>
                <a:latin typeface="Arial" charset="0"/>
              </a:rPr>
              <a:t>Thừa Thiên Huế</a:t>
            </a:r>
          </a:p>
        </p:txBody>
      </p:sp>
      <p:sp>
        <p:nvSpPr>
          <p:cNvPr id="69637" name="Text Box 5"/>
          <p:cNvSpPr txBox="1">
            <a:spLocks noChangeArrowheads="1"/>
          </p:cNvSpPr>
          <p:nvPr/>
        </p:nvSpPr>
        <p:spPr bwMode="auto">
          <a:xfrm>
            <a:off x="0" y="76200"/>
            <a:ext cx="4724400" cy="830263"/>
          </a:xfrm>
          <a:prstGeom prst="rect">
            <a:avLst/>
          </a:prstGeom>
          <a:noFill/>
          <a:ln w="9525">
            <a:noFill/>
            <a:miter lim="800000"/>
            <a:headEnd/>
            <a:tailEnd/>
          </a:ln>
          <a:effectLst/>
        </p:spPr>
        <p:txBody>
          <a:bodyPr>
            <a:spAutoFit/>
          </a:bodyPr>
          <a:lstStyle/>
          <a:p>
            <a:pPr>
              <a:spcBef>
                <a:spcPct val="50000"/>
              </a:spcBef>
            </a:pPr>
            <a:r>
              <a:rPr lang="en-US" sz="2400" b="1">
                <a:latin typeface="Arial" charset="0"/>
              </a:rPr>
              <a:t>1. V</a:t>
            </a:r>
            <a:r>
              <a:rPr lang="vi-VN" sz="2400" b="1">
                <a:latin typeface="Arial" charset="0"/>
              </a:rPr>
              <a:t>ị</a:t>
            </a:r>
            <a:r>
              <a:rPr lang="en-US" sz="2400" b="1">
                <a:latin typeface="Arial" charset="0"/>
              </a:rPr>
              <a:t> tr</a:t>
            </a:r>
            <a:r>
              <a:rPr lang="vi-VN" sz="2400" b="1">
                <a:latin typeface="Arial" charset="0"/>
              </a:rPr>
              <a:t>í</a:t>
            </a:r>
            <a:r>
              <a:rPr lang="en-US" sz="2400" b="1">
                <a:latin typeface="Arial" charset="0"/>
              </a:rPr>
              <a:t> </a:t>
            </a:r>
            <a:r>
              <a:rPr lang="vi-VN" sz="2400" b="1">
                <a:latin typeface="Arial" charset="0"/>
              </a:rPr>
              <a:t>địa</a:t>
            </a:r>
            <a:r>
              <a:rPr lang="en-US" sz="2400" b="1">
                <a:latin typeface="Arial" charset="0"/>
              </a:rPr>
              <a:t> l</a:t>
            </a:r>
            <a:r>
              <a:rPr lang="vi-VN" sz="2400" b="1">
                <a:latin typeface="Arial" charset="0"/>
              </a:rPr>
              <a:t>í</a:t>
            </a:r>
            <a:r>
              <a:rPr lang="en-US" sz="2400" b="1">
                <a:latin typeface="Arial" charset="0"/>
              </a:rPr>
              <a:t> c</a:t>
            </a:r>
            <a:r>
              <a:rPr lang="vi-VN" sz="2400" b="1">
                <a:latin typeface="Arial" charset="0"/>
              </a:rPr>
              <a:t>ủa</a:t>
            </a:r>
            <a:r>
              <a:rPr lang="en-US" sz="2400" b="1">
                <a:latin typeface="Arial" charset="0"/>
              </a:rPr>
              <a:t> Th</a:t>
            </a:r>
            <a:r>
              <a:rPr lang="vi-VN" sz="2400" b="1">
                <a:latin typeface="Arial" charset="0"/>
              </a:rPr>
              <a:t>ành</a:t>
            </a:r>
            <a:r>
              <a:rPr lang="en-US" sz="2400" b="1">
                <a:latin typeface="Arial" charset="0"/>
              </a:rPr>
              <a:t> ph</a:t>
            </a:r>
            <a:r>
              <a:rPr lang="vi-VN" sz="2400" b="1">
                <a:latin typeface="Arial" charset="0"/>
              </a:rPr>
              <a:t>ố</a:t>
            </a:r>
            <a:r>
              <a:rPr lang="en-US" sz="2400" b="1">
                <a:latin typeface="Arial" charset="0"/>
              </a:rPr>
              <a:t> Hu</a:t>
            </a:r>
            <a:r>
              <a:rPr lang="vi-VN" sz="2400" b="1">
                <a:latin typeface="Arial" charset="0"/>
              </a:rPr>
              <a:t>ế</a:t>
            </a:r>
          </a:p>
        </p:txBody>
      </p:sp>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9637"/>
                                        </p:tgtEl>
                                        <p:attrNameLst>
                                          <p:attrName>style.visibility</p:attrName>
                                        </p:attrNameLst>
                                      </p:cBhvr>
                                      <p:to>
                                        <p:strVal val="visible"/>
                                      </p:to>
                                    </p:set>
                                    <p:anim calcmode="lin" valueType="num">
                                      <p:cBhvr>
                                        <p:cTn id="7" dur="500" fill="hold"/>
                                        <p:tgtEl>
                                          <p:spTgt spid="69637"/>
                                        </p:tgtEl>
                                        <p:attrNameLst>
                                          <p:attrName>ppt_w</p:attrName>
                                        </p:attrNameLst>
                                      </p:cBhvr>
                                      <p:tavLst>
                                        <p:tav tm="0">
                                          <p:val>
                                            <p:fltVal val="0"/>
                                          </p:val>
                                        </p:tav>
                                        <p:tav tm="100000">
                                          <p:val>
                                            <p:strVal val="#ppt_w"/>
                                          </p:val>
                                        </p:tav>
                                      </p:tavLst>
                                    </p:anim>
                                    <p:anim calcmode="lin" valueType="num">
                                      <p:cBhvr>
                                        <p:cTn id="8" dur="500" fill="hold"/>
                                        <p:tgtEl>
                                          <p:spTgt spid="69637"/>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9636"/>
                                        </p:tgtEl>
                                        <p:attrNameLst>
                                          <p:attrName>style.visibility</p:attrName>
                                        </p:attrNameLst>
                                      </p:cBhvr>
                                      <p:to>
                                        <p:strVal val="visible"/>
                                      </p:to>
                                    </p:set>
                                    <p:animEffect transition="in" filter="dissolve">
                                      <p:cBhvr>
                                        <p:cTn id="13" dur="500"/>
                                        <p:tgtEl>
                                          <p:spTgt spid="69636"/>
                                        </p:tgtEl>
                                      </p:cBhvr>
                                    </p:animEffect>
                                  </p:childTnLst>
                                  <p:subTnLst>
                                    <p:audio>
                                      <p:cMediaNode>
                                        <p:cTn display="0" masterRel="sameClick">
                                          <p:stCondLst>
                                            <p:cond evt="begin" delay="0">
                                              <p:tn val="11"/>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nimBg="1" autoUpdateAnimBg="0"/>
      <p:bldP spid="6963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Copy of ban do hue"/>
          <p:cNvPicPr>
            <a:picLocks noGrp="1" noChangeAspect="1" noChangeArrowheads="1"/>
          </p:cNvPicPr>
          <p:nvPr>
            <p:ph/>
          </p:nvPr>
        </p:nvPicPr>
        <p:blipFill>
          <a:blip r:embed="rId2"/>
          <a:srcRect/>
          <a:stretch>
            <a:fillRect/>
          </a:stretch>
        </p:blipFill>
        <p:spPr>
          <a:xfrm>
            <a:off x="1752600" y="152400"/>
            <a:ext cx="6340475" cy="4191000"/>
          </a:xfrm>
          <a:noFill/>
        </p:spPr>
      </p:pic>
      <p:sp>
        <p:nvSpPr>
          <p:cNvPr id="8195" name="Rectangle 4"/>
          <p:cNvSpPr>
            <a:spLocks noChangeArrowheads="1"/>
          </p:cNvSpPr>
          <p:nvPr/>
        </p:nvSpPr>
        <p:spPr bwMode="auto">
          <a:xfrm>
            <a:off x="5181600" y="381000"/>
            <a:ext cx="2743200" cy="685800"/>
          </a:xfrm>
          <a:prstGeom prst="rect">
            <a:avLst/>
          </a:prstGeom>
          <a:solidFill>
            <a:schemeClr val="hlink"/>
          </a:solidFill>
          <a:ln w="9525">
            <a:solidFill>
              <a:schemeClr val="tx1"/>
            </a:solidFill>
            <a:miter lim="800000"/>
            <a:headEnd/>
            <a:tailEnd/>
          </a:ln>
          <a:effectLst/>
        </p:spPr>
        <p:txBody>
          <a:bodyPr wrap="none" anchor="ctr"/>
          <a:lstStyle/>
          <a:p>
            <a:pPr algn="ctr"/>
            <a:r>
              <a:rPr lang="en-US">
                <a:latin typeface="Arial" charset="0"/>
              </a:rPr>
              <a:t> Lược đồ </a:t>
            </a:r>
          </a:p>
          <a:p>
            <a:pPr algn="ctr"/>
            <a:r>
              <a:rPr lang="en-US">
                <a:latin typeface="Arial" charset="0"/>
              </a:rPr>
              <a:t>T</a:t>
            </a:r>
            <a:r>
              <a:rPr lang="vi-VN">
                <a:latin typeface="Arial" charset="0"/>
              </a:rPr>
              <a:t>ỉnh</a:t>
            </a:r>
            <a:r>
              <a:rPr lang="en-US">
                <a:latin typeface="Arial" charset="0"/>
              </a:rPr>
              <a:t> Th</a:t>
            </a:r>
            <a:r>
              <a:rPr lang="vi-VN">
                <a:latin typeface="Arial" charset="0"/>
              </a:rPr>
              <a:t>ừ</a:t>
            </a:r>
            <a:r>
              <a:rPr lang="en-US">
                <a:latin typeface="Arial" charset="0"/>
              </a:rPr>
              <a:t>a thi</a:t>
            </a:r>
            <a:r>
              <a:rPr lang="vi-VN">
                <a:latin typeface="Arial" charset="0"/>
              </a:rPr>
              <a:t>ê</a:t>
            </a:r>
            <a:r>
              <a:rPr lang="en-US">
                <a:latin typeface="Arial" charset="0"/>
              </a:rPr>
              <a:t>n- Hu</a:t>
            </a:r>
            <a:r>
              <a:rPr lang="vi-VN">
                <a:latin typeface="Arial" charset="0"/>
              </a:rPr>
              <a:t>ế</a:t>
            </a:r>
          </a:p>
        </p:txBody>
      </p:sp>
      <p:sp>
        <p:nvSpPr>
          <p:cNvPr id="8196" name="Text Box 5"/>
          <p:cNvSpPr txBox="1">
            <a:spLocks noChangeArrowheads="1"/>
          </p:cNvSpPr>
          <p:nvPr/>
        </p:nvSpPr>
        <p:spPr bwMode="auto">
          <a:xfrm>
            <a:off x="304800" y="4648200"/>
            <a:ext cx="6324600" cy="366713"/>
          </a:xfrm>
          <a:prstGeom prst="rect">
            <a:avLst/>
          </a:prstGeom>
          <a:noFill/>
          <a:ln w="9525">
            <a:noFill/>
            <a:miter lim="800000"/>
            <a:headEnd/>
            <a:tailEnd/>
          </a:ln>
          <a:effectLst/>
        </p:spPr>
        <p:txBody>
          <a:bodyPr>
            <a:spAutoFit/>
          </a:bodyPr>
          <a:lstStyle/>
          <a:p>
            <a:pPr>
              <a:spcBef>
                <a:spcPct val="50000"/>
              </a:spcBef>
            </a:pPr>
            <a:endParaRPr lang="en-US">
              <a:latin typeface="Arial" charset="0"/>
            </a:endParaRPr>
          </a:p>
        </p:txBody>
      </p:sp>
      <p:sp>
        <p:nvSpPr>
          <p:cNvPr id="8197" name="Text Box 6"/>
          <p:cNvSpPr txBox="1">
            <a:spLocks noChangeArrowheads="1"/>
          </p:cNvSpPr>
          <p:nvPr/>
        </p:nvSpPr>
        <p:spPr bwMode="auto">
          <a:xfrm>
            <a:off x="0" y="4467225"/>
            <a:ext cx="8534400" cy="1938338"/>
          </a:xfrm>
          <a:prstGeom prst="rect">
            <a:avLst/>
          </a:prstGeom>
          <a:noFill/>
          <a:ln w="9525">
            <a:noFill/>
            <a:miter lim="800000"/>
            <a:headEnd/>
            <a:tailEnd/>
          </a:ln>
          <a:effectLst/>
        </p:spPr>
        <p:txBody>
          <a:bodyPr>
            <a:spAutoFit/>
          </a:bodyPr>
          <a:lstStyle/>
          <a:p>
            <a:pPr marL="342900" indent="-342900">
              <a:spcBef>
                <a:spcPct val="50000"/>
              </a:spcBef>
              <a:buFontTx/>
              <a:buAutoNum type="arabicPeriod"/>
            </a:pPr>
            <a:r>
              <a:rPr lang="en-US" sz="2400" b="1">
                <a:solidFill>
                  <a:srgbClr val="FFFF66"/>
                </a:solidFill>
                <a:latin typeface="Arial" charset="0"/>
              </a:rPr>
              <a:t>T</a:t>
            </a:r>
            <a:r>
              <a:rPr lang="vi-VN" sz="2400" b="1">
                <a:solidFill>
                  <a:srgbClr val="FFFF66"/>
                </a:solidFill>
                <a:latin typeface="Arial" charset="0"/>
              </a:rPr>
              <a:t>ỉnh</a:t>
            </a:r>
            <a:r>
              <a:rPr lang="en-US" sz="2400" b="1">
                <a:solidFill>
                  <a:srgbClr val="FFFF66"/>
                </a:solidFill>
                <a:latin typeface="Arial" charset="0"/>
              </a:rPr>
              <a:t> Th</a:t>
            </a:r>
            <a:r>
              <a:rPr lang="vi-VN" sz="2400" b="1">
                <a:solidFill>
                  <a:srgbClr val="FFFF66"/>
                </a:solidFill>
                <a:latin typeface="Arial" charset="0"/>
              </a:rPr>
              <a:t>ừa</a:t>
            </a:r>
            <a:r>
              <a:rPr lang="en-US" sz="2400" b="1">
                <a:solidFill>
                  <a:srgbClr val="FFFF66"/>
                </a:solidFill>
                <a:latin typeface="Arial" charset="0"/>
              </a:rPr>
              <a:t> thi</a:t>
            </a:r>
            <a:r>
              <a:rPr lang="vi-VN" sz="2400" b="1">
                <a:solidFill>
                  <a:srgbClr val="FFFF66"/>
                </a:solidFill>
                <a:latin typeface="Arial" charset="0"/>
              </a:rPr>
              <a:t>ê</a:t>
            </a:r>
            <a:r>
              <a:rPr lang="en-US" sz="2400" b="1">
                <a:solidFill>
                  <a:srgbClr val="FFFF66"/>
                </a:solidFill>
                <a:latin typeface="Arial" charset="0"/>
              </a:rPr>
              <a:t>n Hu</a:t>
            </a:r>
            <a:r>
              <a:rPr lang="vi-VN" sz="2400" b="1">
                <a:solidFill>
                  <a:srgbClr val="FFFF66"/>
                </a:solidFill>
                <a:latin typeface="Arial" charset="0"/>
              </a:rPr>
              <a:t>ế</a:t>
            </a:r>
            <a:r>
              <a:rPr lang="en-US" sz="2400" b="1">
                <a:solidFill>
                  <a:srgbClr val="FFFF66"/>
                </a:solidFill>
                <a:latin typeface="Arial" charset="0"/>
              </a:rPr>
              <a:t> g</a:t>
            </a:r>
            <a:r>
              <a:rPr lang="vi-VN" sz="2400" b="1">
                <a:solidFill>
                  <a:srgbClr val="FFFF66"/>
                </a:solidFill>
                <a:latin typeface="Arial" charset="0"/>
              </a:rPr>
              <a:t>ồm</a:t>
            </a:r>
            <a:r>
              <a:rPr lang="en-US" sz="2400" b="1">
                <a:solidFill>
                  <a:srgbClr val="FFFF66"/>
                </a:solidFill>
                <a:latin typeface="Arial" charset="0"/>
              </a:rPr>
              <a:t> nh</a:t>
            </a:r>
            <a:r>
              <a:rPr lang="vi-VN" sz="2400" b="1">
                <a:solidFill>
                  <a:srgbClr val="FFFF66"/>
                </a:solidFill>
                <a:latin typeface="Arial" charset="0"/>
              </a:rPr>
              <a:t>ững</a:t>
            </a:r>
            <a:r>
              <a:rPr lang="en-US" sz="2400" b="1">
                <a:solidFill>
                  <a:srgbClr val="FFFF66"/>
                </a:solidFill>
                <a:latin typeface="Arial" charset="0"/>
              </a:rPr>
              <a:t> huy</a:t>
            </a:r>
            <a:r>
              <a:rPr lang="vi-VN" sz="2400" b="1">
                <a:solidFill>
                  <a:srgbClr val="FFFF66"/>
                </a:solidFill>
                <a:latin typeface="Arial" charset="0"/>
              </a:rPr>
              <a:t>ện</a:t>
            </a:r>
            <a:r>
              <a:rPr lang="en-US" sz="2400" b="1">
                <a:solidFill>
                  <a:srgbClr val="FFFF66"/>
                </a:solidFill>
                <a:latin typeface="Arial" charset="0"/>
              </a:rPr>
              <a:t>  n</a:t>
            </a:r>
            <a:r>
              <a:rPr lang="vi-VN" sz="2400" b="1">
                <a:solidFill>
                  <a:srgbClr val="FFFF66"/>
                </a:solidFill>
                <a:latin typeface="Arial" charset="0"/>
              </a:rPr>
              <a:t>ào</a:t>
            </a:r>
            <a:r>
              <a:rPr lang="en-US" sz="2400" b="1">
                <a:solidFill>
                  <a:srgbClr val="FFFF66"/>
                </a:solidFill>
                <a:latin typeface="Arial" charset="0"/>
              </a:rPr>
              <a:t>?</a:t>
            </a:r>
          </a:p>
          <a:p>
            <a:pPr marL="342900" indent="-342900">
              <a:spcBef>
                <a:spcPct val="50000"/>
              </a:spcBef>
              <a:buFontTx/>
              <a:buAutoNum type="arabicPeriod"/>
            </a:pPr>
            <a:r>
              <a:rPr lang="en-US" sz="2400" b="1">
                <a:solidFill>
                  <a:srgbClr val="FFFF66"/>
                </a:solidFill>
                <a:latin typeface="Arial" charset="0"/>
              </a:rPr>
              <a:t>C</a:t>
            </a:r>
            <a:r>
              <a:rPr lang="vi-VN" sz="2400" b="1">
                <a:solidFill>
                  <a:srgbClr val="FFFF66"/>
                </a:solidFill>
                <a:latin typeface="Arial" charset="0"/>
              </a:rPr>
              <a:t>â</a:t>
            </a:r>
            <a:r>
              <a:rPr lang="en-US" sz="2400" b="1">
                <a:solidFill>
                  <a:srgbClr val="FFFF66"/>
                </a:solidFill>
                <a:latin typeface="Arial" charset="0"/>
              </a:rPr>
              <a:t>u n</a:t>
            </a:r>
            <a:r>
              <a:rPr lang="vi-VN" sz="2400" b="1">
                <a:solidFill>
                  <a:srgbClr val="FFFF66"/>
                </a:solidFill>
                <a:latin typeface="Arial" charset="0"/>
              </a:rPr>
              <a:t>ói</a:t>
            </a:r>
            <a:r>
              <a:rPr lang="en-US" sz="2400" b="1">
                <a:solidFill>
                  <a:srgbClr val="FFFF66"/>
                </a:solidFill>
                <a:latin typeface="Arial" charset="0"/>
              </a:rPr>
              <a:t>: Th</a:t>
            </a:r>
            <a:r>
              <a:rPr lang="vi-VN" sz="2400" b="1">
                <a:solidFill>
                  <a:srgbClr val="FFFF66"/>
                </a:solidFill>
                <a:latin typeface="Arial" charset="0"/>
              </a:rPr>
              <a:t>ành</a:t>
            </a:r>
            <a:r>
              <a:rPr lang="en-US" sz="2400" b="1">
                <a:solidFill>
                  <a:srgbClr val="FFFF66"/>
                </a:solidFill>
                <a:latin typeface="Arial" charset="0"/>
              </a:rPr>
              <a:t> ph</a:t>
            </a:r>
            <a:r>
              <a:rPr lang="vi-VN" sz="2400" b="1">
                <a:solidFill>
                  <a:srgbClr val="FFFF66"/>
                </a:solidFill>
                <a:latin typeface="Arial" charset="0"/>
              </a:rPr>
              <a:t>ố</a:t>
            </a:r>
            <a:r>
              <a:rPr lang="en-US" sz="2400" b="1">
                <a:solidFill>
                  <a:srgbClr val="FFFF66"/>
                </a:solidFill>
                <a:latin typeface="Arial" charset="0"/>
              </a:rPr>
              <a:t> Hu</a:t>
            </a:r>
            <a:r>
              <a:rPr lang="vi-VN" sz="2400" b="1">
                <a:solidFill>
                  <a:srgbClr val="FFFF66"/>
                </a:solidFill>
                <a:latin typeface="Arial" charset="0"/>
              </a:rPr>
              <a:t>ế</a:t>
            </a:r>
            <a:r>
              <a:rPr lang="en-US" sz="2400" b="1">
                <a:solidFill>
                  <a:srgbClr val="FFFF66"/>
                </a:solidFill>
                <a:latin typeface="Arial" charset="0"/>
              </a:rPr>
              <a:t> n</a:t>
            </a:r>
            <a:r>
              <a:rPr lang="vi-VN" sz="2400" b="1">
                <a:solidFill>
                  <a:srgbClr val="FFFF66"/>
                </a:solidFill>
                <a:latin typeface="Arial" charset="0"/>
              </a:rPr>
              <a:t>ằm</a:t>
            </a:r>
            <a:r>
              <a:rPr lang="en-US" sz="2400" b="1">
                <a:solidFill>
                  <a:srgbClr val="FFFF66"/>
                </a:solidFill>
                <a:latin typeface="Arial" charset="0"/>
              </a:rPr>
              <a:t> gi</a:t>
            </a:r>
            <a:r>
              <a:rPr lang="vi-VN" sz="2400" b="1">
                <a:solidFill>
                  <a:srgbClr val="FFFF66"/>
                </a:solidFill>
                <a:latin typeface="Arial" charset="0"/>
              </a:rPr>
              <a:t>áp</a:t>
            </a:r>
            <a:r>
              <a:rPr lang="en-US" sz="2400" b="1">
                <a:solidFill>
                  <a:srgbClr val="FFFF66"/>
                </a:solidFill>
                <a:latin typeface="Arial" charset="0"/>
              </a:rPr>
              <a:t> bi</a:t>
            </a:r>
            <a:r>
              <a:rPr lang="vi-VN" sz="2400" b="1">
                <a:solidFill>
                  <a:srgbClr val="FFFF66"/>
                </a:solidFill>
                <a:latin typeface="Arial" charset="0"/>
              </a:rPr>
              <a:t>ển</a:t>
            </a:r>
            <a:r>
              <a:rPr lang="en-US" sz="2400" b="1">
                <a:solidFill>
                  <a:srgbClr val="FFFF66"/>
                </a:solidFill>
                <a:latin typeface="Arial" charset="0"/>
              </a:rPr>
              <a:t>: </a:t>
            </a:r>
            <a:r>
              <a:rPr lang="vi-VN" sz="2400" b="1">
                <a:solidFill>
                  <a:srgbClr val="FFFF66"/>
                </a:solidFill>
                <a:latin typeface="Arial" charset="0"/>
              </a:rPr>
              <a:t>đúng</a:t>
            </a:r>
            <a:r>
              <a:rPr lang="en-US" sz="2400" b="1">
                <a:solidFill>
                  <a:srgbClr val="FFFF66"/>
                </a:solidFill>
                <a:latin typeface="Arial" charset="0"/>
              </a:rPr>
              <a:t> hay sai?</a:t>
            </a:r>
          </a:p>
          <a:p>
            <a:pPr marL="342900" indent="-342900">
              <a:spcBef>
                <a:spcPct val="50000"/>
              </a:spcBef>
              <a:buFontTx/>
              <a:buAutoNum type="arabicPeriod"/>
            </a:pPr>
            <a:r>
              <a:rPr lang="en-US" sz="2400" b="1">
                <a:solidFill>
                  <a:srgbClr val="FFFF66"/>
                </a:solidFill>
                <a:latin typeface="Arial" charset="0"/>
              </a:rPr>
              <a:t>Huy</a:t>
            </a:r>
            <a:r>
              <a:rPr lang="vi-VN" sz="2400" b="1">
                <a:solidFill>
                  <a:srgbClr val="FFFF66"/>
                </a:solidFill>
                <a:latin typeface="Arial" charset="0"/>
              </a:rPr>
              <a:t>ện</a:t>
            </a:r>
            <a:r>
              <a:rPr lang="en-US" sz="2400" b="1">
                <a:solidFill>
                  <a:srgbClr val="FFFF66"/>
                </a:solidFill>
                <a:latin typeface="Arial" charset="0"/>
              </a:rPr>
              <a:t> n</a:t>
            </a:r>
            <a:r>
              <a:rPr lang="vi-VN" sz="2400" b="1">
                <a:solidFill>
                  <a:srgbClr val="FFFF66"/>
                </a:solidFill>
                <a:latin typeface="Arial" charset="0"/>
              </a:rPr>
              <a:t>ào</a:t>
            </a:r>
            <a:r>
              <a:rPr lang="en-US" sz="2400" b="1">
                <a:solidFill>
                  <a:srgbClr val="FFFF66"/>
                </a:solidFill>
                <a:latin typeface="Arial" charset="0"/>
              </a:rPr>
              <a:t> c</a:t>
            </a:r>
            <a:r>
              <a:rPr lang="vi-VN" sz="2400" b="1">
                <a:solidFill>
                  <a:srgbClr val="FFFF66"/>
                </a:solidFill>
                <a:latin typeface="Arial" charset="0"/>
              </a:rPr>
              <a:t>ủa</a:t>
            </a:r>
            <a:r>
              <a:rPr lang="en-US" sz="2400" b="1">
                <a:solidFill>
                  <a:srgbClr val="FFFF66"/>
                </a:solidFill>
                <a:latin typeface="Arial" charset="0"/>
              </a:rPr>
              <a:t> T</a:t>
            </a:r>
            <a:r>
              <a:rPr lang="vi-VN" sz="2400" b="1">
                <a:solidFill>
                  <a:srgbClr val="FFFF66"/>
                </a:solidFill>
                <a:latin typeface="Arial" charset="0"/>
              </a:rPr>
              <a:t>ỉnh</a:t>
            </a:r>
            <a:r>
              <a:rPr lang="en-US" sz="2400" b="1">
                <a:solidFill>
                  <a:srgbClr val="FFFF66"/>
                </a:solidFill>
                <a:latin typeface="Arial" charset="0"/>
              </a:rPr>
              <a:t> Th</a:t>
            </a:r>
            <a:r>
              <a:rPr lang="vi-VN" sz="2400" b="1">
                <a:solidFill>
                  <a:srgbClr val="FFFF66"/>
                </a:solidFill>
                <a:latin typeface="Arial" charset="0"/>
              </a:rPr>
              <a:t>ừa</a:t>
            </a:r>
            <a:r>
              <a:rPr lang="en-US" sz="2400" b="1">
                <a:solidFill>
                  <a:srgbClr val="FFFF66"/>
                </a:solidFill>
                <a:latin typeface="Arial" charset="0"/>
              </a:rPr>
              <a:t> Thi</a:t>
            </a:r>
            <a:r>
              <a:rPr lang="vi-VN" sz="2400" b="1">
                <a:solidFill>
                  <a:srgbClr val="FFFF66"/>
                </a:solidFill>
                <a:latin typeface="Arial" charset="0"/>
              </a:rPr>
              <a:t>ê</a:t>
            </a:r>
            <a:r>
              <a:rPr lang="en-US" sz="2400" b="1">
                <a:solidFill>
                  <a:srgbClr val="FFFF66"/>
                </a:solidFill>
                <a:latin typeface="Arial" charset="0"/>
              </a:rPr>
              <a:t>n- Hu</a:t>
            </a:r>
            <a:r>
              <a:rPr lang="vi-VN" sz="2400" b="1">
                <a:solidFill>
                  <a:srgbClr val="FFFF66"/>
                </a:solidFill>
                <a:latin typeface="Arial" charset="0"/>
              </a:rPr>
              <a:t>ế</a:t>
            </a:r>
            <a:r>
              <a:rPr lang="en-US" sz="2400" b="1">
                <a:solidFill>
                  <a:srgbClr val="FFFF66"/>
                </a:solidFill>
                <a:latin typeface="Arial" charset="0"/>
              </a:rPr>
              <a:t> gi</a:t>
            </a:r>
            <a:r>
              <a:rPr lang="vi-VN" sz="2400" b="1">
                <a:solidFill>
                  <a:srgbClr val="FFFF66"/>
                </a:solidFill>
                <a:latin typeface="Arial" charset="0"/>
              </a:rPr>
              <a:t>áp</a:t>
            </a:r>
            <a:r>
              <a:rPr lang="en-US" sz="2400" b="1">
                <a:solidFill>
                  <a:srgbClr val="FFFF66"/>
                </a:solidFill>
                <a:latin typeface="Arial" charset="0"/>
              </a:rPr>
              <a:t> bi</a:t>
            </a:r>
            <a:r>
              <a:rPr lang="vi-VN" sz="2400" b="1">
                <a:solidFill>
                  <a:srgbClr val="FFFF66"/>
                </a:solidFill>
                <a:latin typeface="Arial" charset="0"/>
              </a:rPr>
              <a:t>ê</a:t>
            </a:r>
            <a:r>
              <a:rPr lang="en-US" sz="2400" b="1">
                <a:solidFill>
                  <a:srgbClr val="FFFF66"/>
                </a:solidFill>
                <a:latin typeface="Arial" charset="0"/>
              </a:rPr>
              <a:t>n gi</a:t>
            </a:r>
            <a:r>
              <a:rPr lang="vi-VN" sz="2400" b="1">
                <a:solidFill>
                  <a:srgbClr val="FFFF66"/>
                </a:solidFill>
                <a:latin typeface="Arial" charset="0"/>
              </a:rPr>
              <a:t>ới</a:t>
            </a:r>
            <a:r>
              <a:rPr lang="en-US" sz="2400" b="1">
                <a:solidFill>
                  <a:srgbClr val="FFFF66"/>
                </a:solidFill>
                <a:latin typeface="Arial" charset="0"/>
              </a:rPr>
              <a:t> L</a:t>
            </a:r>
            <a:r>
              <a:rPr lang="vi-VN" sz="2400" b="1">
                <a:solidFill>
                  <a:srgbClr val="FFFF66"/>
                </a:solidFill>
                <a:latin typeface="Arial" charset="0"/>
              </a:rPr>
              <a:t>ào</a:t>
            </a:r>
            <a:r>
              <a:rPr lang="en-US" sz="2400" b="1">
                <a:solidFill>
                  <a:srgbClr val="FFFF66"/>
                </a:solidFill>
                <a:latin typeface="Arial" charset="0"/>
              </a:rPr>
              <a:t>?</a:t>
            </a:r>
            <a:endParaRPr lang="vi-VN" sz="2400" b="1">
              <a:solidFill>
                <a:srgbClr val="FFFF66"/>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4648200" y="5562600"/>
            <a:ext cx="4191000" cy="641350"/>
          </a:xfrm>
          <a:prstGeom prst="rect">
            <a:avLst/>
          </a:prstGeom>
          <a:solidFill>
            <a:srgbClr val="0000FF"/>
          </a:solidFill>
          <a:ln w="9525">
            <a:noFill/>
            <a:miter lim="800000"/>
            <a:headEnd/>
            <a:tailEnd/>
          </a:ln>
          <a:effectLst/>
        </p:spPr>
        <p:txBody>
          <a:bodyPr>
            <a:spAutoFit/>
          </a:bodyPr>
          <a:lstStyle/>
          <a:p>
            <a:r>
              <a:rPr lang="vi-VN" b="1">
                <a:solidFill>
                  <a:schemeClr val="accent1"/>
                </a:solidFill>
                <a:latin typeface="Arial" charset="0"/>
              </a:rPr>
              <a:t>Diện tích : 5 054 km2</a:t>
            </a:r>
            <a:br>
              <a:rPr lang="vi-VN" b="1">
                <a:solidFill>
                  <a:schemeClr val="accent1"/>
                </a:solidFill>
                <a:latin typeface="Arial" charset="0"/>
              </a:rPr>
            </a:br>
            <a:r>
              <a:rPr lang="vi-VN" b="1">
                <a:solidFill>
                  <a:schemeClr val="accent1"/>
                </a:solidFill>
                <a:latin typeface="Arial" charset="0"/>
              </a:rPr>
              <a:t>Dân số (2002): 1 091 600 người.</a:t>
            </a:r>
          </a:p>
        </p:txBody>
      </p:sp>
      <p:pic>
        <p:nvPicPr>
          <p:cNvPr id="9219" name="Picture 6" descr="Copy of ban do hue"/>
          <p:cNvPicPr>
            <a:picLocks noGrp="1" noChangeAspect="1" noChangeArrowheads="1"/>
          </p:cNvPicPr>
          <p:nvPr>
            <p:ph/>
          </p:nvPr>
        </p:nvPicPr>
        <p:blipFill>
          <a:blip r:embed="rId2"/>
          <a:srcRect/>
          <a:stretch>
            <a:fillRect/>
          </a:stretch>
        </p:blipFill>
        <p:spPr>
          <a:xfrm>
            <a:off x="1219200" y="0"/>
            <a:ext cx="6340475" cy="4191000"/>
          </a:xfrm>
          <a:noFill/>
        </p:spPr>
      </p:pic>
      <p:sp>
        <p:nvSpPr>
          <p:cNvPr id="9220" name="Rectangle 7"/>
          <p:cNvSpPr>
            <a:spLocks noChangeArrowheads="1"/>
          </p:cNvSpPr>
          <p:nvPr/>
        </p:nvSpPr>
        <p:spPr bwMode="auto">
          <a:xfrm>
            <a:off x="4648200" y="228600"/>
            <a:ext cx="2743200" cy="685800"/>
          </a:xfrm>
          <a:prstGeom prst="rect">
            <a:avLst/>
          </a:prstGeom>
          <a:solidFill>
            <a:schemeClr val="hlink"/>
          </a:solidFill>
          <a:ln w="9525">
            <a:solidFill>
              <a:schemeClr val="tx1"/>
            </a:solidFill>
            <a:miter lim="800000"/>
            <a:headEnd/>
            <a:tailEnd/>
          </a:ln>
          <a:effectLst/>
        </p:spPr>
        <p:txBody>
          <a:bodyPr wrap="none" anchor="ctr"/>
          <a:lstStyle/>
          <a:p>
            <a:pPr algn="ctr"/>
            <a:r>
              <a:rPr lang="en-US">
                <a:latin typeface="Arial" charset="0"/>
              </a:rPr>
              <a:t> Lược đồ </a:t>
            </a:r>
          </a:p>
          <a:p>
            <a:pPr algn="ctr"/>
            <a:r>
              <a:rPr lang="en-US">
                <a:latin typeface="Arial" charset="0"/>
              </a:rPr>
              <a:t>T</a:t>
            </a:r>
            <a:r>
              <a:rPr lang="vi-VN">
                <a:latin typeface="Arial" charset="0"/>
              </a:rPr>
              <a:t>ỉnh</a:t>
            </a:r>
            <a:r>
              <a:rPr lang="en-US">
                <a:latin typeface="Arial" charset="0"/>
              </a:rPr>
              <a:t> Th</a:t>
            </a:r>
            <a:r>
              <a:rPr lang="vi-VN">
                <a:latin typeface="Arial" charset="0"/>
              </a:rPr>
              <a:t>ừ</a:t>
            </a:r>
            <a:r>
              <a:rPr lang="en-US">
                <a:latin typeface="Arial" charset="0"/>
              </a:rPr>
              <a:t>a thi</a:t>
            </a:r>
            <a:r>
              <a:rPr lang="vi-VN">
                <a:latin typeface="Arial" charset="0"/>
              </a:rPr>
              <a:t>ê</a:t>
            </a:r>
            <a:r>
              <a:rPr lang="en-US">
                <a:latin typeface="Arial" charset="0"/>
              </a:rPr>
              <a:t>n- Hu</a:t>
            </a:r>
            <a:r>
              <a:rPr lang="vi-VN">
                <a:latin typeface="Arial" charset="0"/>
              </a:rPr>
              <a:t>ế</a:t>
            </a:r>
          </a:p>
        </p:txBody>
      </p:sp>
      <p:sp>
        <p:nvSpPr>
          <p:cNvPr id="9221" name="Rectangle 8"/>
          <p:cNvSpPr>
            <a:spLocks noChangeArrowheads="1"/>
          </p:cNvSpPr>
          <p:nvPr/>
        </p:nvSpPr>
        <p:spPr bwMode="auto">
          <a:xfrm>
            <a:off x="0" y="4210050"/>
            <a:ext cx="9144000" cy="1938338"/>
          </a:xfrm>
          <a:prstGeom prst="rect">
            <a:avLst/>
          </a:prstGeom>
          <a:noFill/>
          <a:ln w="9525">
            <a:noFill/>
            <a:miter lim="800000"/>
            <a:headEnd/>
            <a:tailEnd/>
          </a:ln>
          <a:effectLst/>
        </p:spPr>
        <p:txBody>
          <a:bodyPr>
            <a:spAutoFit/>
          </a:bodyPr>
          <a:lstStyle/>
          <a:p>
            <a:r>
              <a:rPr lang="en-US" sz="2000" b="1" u="sng">
                <a:solidFill>
                  <a:srgbClr val="FFFF00"/>
                </a:solidFill>
                <a:latin typeface="Arial" charset="0"/>
              </a:rPr>
              <a:t>Tr</a:t>
            </a:r>
            <a:r>
              <a:rPr lang="vi-VN" sz="2000" b="1" u="sng">
                <a:solidFill>
                  <a:srgbClr val="FFFF00"/>
                </a:solidFill>
                <a:latin typeface="Arial" charset="0"/>
              </a:rPr>
              <a:t>ả</a:t>
            </a:r>
            <a:r>
              <a:rPr lang="en-US" sz="2000" b="1" u="sng">
                <a:solidFill>
                  <a:srgbClr val="FFFF00"/>
                </a:solidFill>
                <a:latin typeface="Arial" charset="0"/>
              </a:rPr>
              <a:t> l</a:t>
            </a:r>
            <a:r>
              <a:rPr lang="vi-VN" sz="2000" b="1" u="sng">
                <a:solidFill>
                  <a:srgbClr val="FFFF00"/>
                </a:solidFill>
                <a:latin typeface="Arial" charset="0"/>
              </a:rPr>
              <a:t>ời</a:t>
            </a:r>
            <a:r>
              <a:rPr lang="en-US" sz="2000" b="1">
                <a:solidFill>
                  <a:srgbClr val="FFFF00"/>
                </a:solidFill>
                <a:latin typeface="Arial" charset="0"/>
              </a:rPr>
              <a:t>: </a:t>
            </a:r>
          </a:p>
          <a:p>
            <a:r>
              <a:rPr lang="en-US" sz="2000" b="1">
                <a:solidFill>
                  <a:srgbClr val="FFFF00"/>
                </a:solidFill>
                <a:latin typeface="Arial" charset="0"/>
              </a:rPr>
              <a:t>C</a:t>
            </a:r>
            <a:r>
              <a:rPr lang="vi-VN" sz="2000" b="1">
                <a:solidFill>
                  <a:srgbClr val="FFFF00"/>
                </a:solidFill>
                <a:latin typeface="Arial" charset="0"/>
              </a:rPr>
              <a:t>â</a:t>
            </a:r>
            <a:r>
              <a:rPr lang="en-US" sz="2000" b="1">
                <a:solidFill>
                  <a:srgbClr val="FFFF00"/>
                </a:solidFill>
                <a:latin typeface="Arial" charset="0"/>
              </a:rPr>
              <a:t>u 1. </a:t>
            </a:r>
            <a:r>
              <a:rPr lang="vi-VN" sz="2000" b="1">
                <a:solidFill>
                  <a:srgbClr val="FFFF00"/>
                </a:solidFill>
                <a:latin typeface="Arial" charset="0"/>
              </a:rPr>
              <a:t>Tỉnh Thừa Thiên - Huế có các huyện Phong Ðiền, Quảng Ðiền, Hương Trà, </a:t>
            </a:r>
            <a:endParaRPr lang="en-US" sz="2000" b="1">
              <a:solidFill>
                <a:srgbClr val="FFFF00"/>
              </a:solidFill>
              <a:latin typeface="Arial" charset="0"/>
            </a:endParaRPr>
          </a:p>
          <a:p>
            <a:r>
              <a:rPr lang="vi-VN" sz="2000" b="1">
                <a:solidFill>
                  <a:srgbClr val="FFFF00"/>
                </a:solidFill>
                <a:latin typeface="Arial" charset="0"/>
              </a:rPr>
              <a:t>Phú Vang, Hương Thủy, Phú Lộc, Nam Ðông, A Lưới và thành phố Huế.</a:t>
            </a:r>
            <a:endParaRPr lang="en-US" sz="2000" b="1">
              <a:solidFill>
                <a:srgbClr val="FFFF00"/>
              </a:solidFill>
              <a:latin typeface="Arial" charset="0"/>
            </a:endParaRPr>
          </a:p>
          <a:p>
            <a:r>
              <a:rPr lang="en-US" sz="2000" b="1">
                <a:solidFill>
                  <a:srgbClr val="FFFF00"/>
                </a:solidFill>
                <a:latin typeface="Arial" charset="0"/>
              </a:rPr>
              <a:t>C</a:t>
            </a:r>
            <a:r>
              <a:rPr lang="vi-VN" sz="2000" b="1">
                <a:solidFill>
                  <a:srgbClr val="FFFF00"/>
                </a:solidFill>
                <a:latin typeface="Arial" charset="0"/>
              </a:rPr>
              <a:t>â</a:t>
            </a:r>
            <a:r>
              <a:rPr lang="en-US" sz="2000" b="1">
                <a:solidFill>
                  <a:srgbClr val="FFFF00"/>
                </a:solidFill>
                <a:latin typeface="Arial" charset="0"/>
              </a:rPr>
              <a:t>u 2. Th</a:t>
            </a:r>
            <a:r>
              <a:rPr lang="vi-VN" sz="2000" b="1">
                <a:solidFill>
                  <a:srgbClr val="FFFF00"/>
                </a:solidFill>
                <a:latin typeface="Arial" charset="0"/>
              </a:rPr>
              <a:t>ành</a:t>
            </a:r>
            <a:r>
              <a:rPr lang="en-US" sz="2000" b="1">
                <a:solidFill>
                  <a:srgbClr val="FFFF00"/>
                </a:solidFill>
                <a:latin typeface="Arial" charset="0"/>
              </a:rPr>
              <a:t> ph</a:t>
            </a:r>
            <a:r>
              <a:rPr lang="vi-VN" sz="2000" b="1">
                <a:solidFill>
                  <a:srgbClr val="FFFF00"/>
                </a:solidFill>
                <a:latin typeface="Arial" charset="0"/>
              </a:rPr>
              <a:t>ố</a:t>
            </a:r>
            <a:r>
              <a:rPr lang="en-US" sz="2000" b="1">
                <a:solidFill>
                  <a:srgbClr val="FFFF00"/>
                </a:solidFill>
                <a:latin typeface="Arial" charset="0"/>
              </a:rPr>
              <a:t> Hu</a:t>
            </a:r>
            <a:r>
              <a:rPr lang="en-US" b="1">
                <a:solidFill>
                  <a:srgbClr val="FFFF00"/>
                </a:solidFill>
                <a:latin typeface="Arial" charset="0"/>
              </a:rPr>
              <a:t>ế</a:t>
            </a:r>
            <a:r>
              <a:rPr lang="en-US" sz="2000" b="1">
                <a:solidFill>
                  <a:srgbClr val="FFFF00"/>
                </a:solidFill>
                <a:latin typeface="Arial" charset="0"/>
              </a:rPr>
              <a:t> kh</a:t>
            </a:r>
            <a:r>
              <a:rPr lang="vi-VN" sz="2000" b="1">
                <a:solidFill>
                  <a:srgbClr val="FFFF00"/>
                </a:solidFill>
                <a:latin typeface="Arial" charset="0"/>
              </a:rPr>
              <a:t>ô</a:t>
            </a:r>
            <a:r>
              <a:rPr lang="en-US" sz="2000" b="1">
                <a:solidFill>
                  <a:srgbClr val="FFFF00"/>
                </a:solidFill>
                <a:latin typeface="Arial" charset="0"/>
              </a:rPr>
              <a:t>ng gi</a:t>
            </a:r>
            <a:r>
              <a:rPr lang="vi-VN" sz="2000" b="1">
                <a:solidFill>
                  <a:srgbClr val="FFFF00"/>
                </a:solidFill>
                <a:latin typeface="Arial" charset="0"/>
              </a:rPr>
              <a:t>áp</a:t>
            </a:r>
            <a:r>
              <a:rPr lang="en-US" sz="2000" b="1">
                <a:solidFill>
                  <a:srgbClr val="FFFF00"/>
                </a:solidFill>
                <a:latin typeface="Arial" charset="0"/>
              </a:rPr>
              <a:t> bi</a:t>
            </a:r>
            <a:r>
              <a:rPr lang="vi-VN" sz="2000" b="1">
                <a:solidFill>
                  <a:srgbClr val="FFFF00"/>
                </a:solidFill>
                <a:latin typeface="Arial" charset="0"/>
              </a:rPr>
              <a:t>ển</a:t>
            </a:r>
            <a:r>
              <a:rPr lang="en-US" sz="2000" b="1">
                <a:solidFill>
                  <a:srgbClr val="FFFF00"/>
                </a:solidFill>
                <a:latin typeface="Arial" charset="0"/>
              </a:rPr>
              <a:t>, c</a:t>
            </a:r>
            <a:r>
              <a:rPr lang="vi-VN" sz="2000" b="1">
                <a:solidFill>
                  <a:srgbClr val="FFFF00"/>
                </a:solidFill>
                <a:latin typeface="Arial" charset="0"/>
              </a:rPr>
              <a:t>ách</a:t>
            </a:r>
            <a:r>
              <a:rPr lang="en-US" sz="2000" b="1">
                <a:solidFill>
                  <a:srgbClr val="FFFF00"/>
                </a:solidFill>
                <a:latin typeface="Arial" charset="0"/>
              </a:rPr>
              <a:t> bi</a:t>
            </a:r>
            <a:r>
              <a:rPr lang="vi-VN" sz="2000" b="1">
                <a:solidFill>
                  <a:srgbClr val="FFFF00"/>
                </a:solidFill>
                <a:latin typeface="Arial" charset="0"/>
              </a:rPr>
              <a:t>ển</a:t>
            </a:r>
            <a:r>
              <a:rPr lang="en-US" sz="2000" b="1">
                <a:solidFill>
                  <a:srgbClr val="FFFF00"/>
                </a:solidFill>
                <a:latin typeface="Arial" charset="0"/>
              </a:rPr>
              <a:t> 13km</a:t>
            </a:r>
          </a:p>
          <a:p>
            <a:r>
              <a:rPr lang="en-US" sz="2000" b="1">
                <a:solidFill>
                  <a:srgbClr val="FFFF00"/>
                </a:solidFill>
                <a:latin typeface="Arial" charset="0"/>
              </a:rPr>
              <a:t>C</a:t>
            </a:r>
            <a:r>
              <a:rPr lang="vi-VN" sz="2000" b="1">
                <a:solidFill>
                  <a:srgbClr val="FFFF00"/>
                </a:solidFill>
                <a:latin typeface="Arial" charset="0"/>
              </a:rPr>
              <a:t>â</a:t>
            </a:r>
            <a:r>
              <a:rPr lang="en-US" sz="2000" b="1">
                <a:solidFill>
                  <a:srgbClr val="FFFF00"/>
                </a:solidFill>
                <a:latin typeface="Arial" charset="0"/>
              </a:rPr>
              <a:t>u 3. Huy</a:t>
            </a:r>
            <a:r>
              <a:rPr lang="vi-VN" sz="2000" b="1">
                <a:solidFill>
                  <a:srgbClr val="FFFF00"/>
                </a:solidFill>
                <a:latin typeface="Arial" charset="0"/>
              </a:rPr>
              <a:t>ện</a:t>
            </a:r>
            <a:r>
              <a:rPr lang="en-US" sz="2000" b="1">
                <a:solidFill>
                  <a:srgbClr val="FFFF00"/>
                </a:solidFill>
                <a:latin typeface="Arial" charset="0"/>
              </a:rPr>
              <a:t> A l</a:t>
            </a:r>
            <a:r>
              <a:rPr lang="vi-VN" sz="2000" b="1">
                <a:solidFill>
                  <a:srgbClr val="FFFF00"/>
                </a:solidFill>
                <a:latin typeface="Arial" charset="0"/>
              </a:rPr>
              <a:t>ưới</a:t>
            </a:r>
            <a:r>
              <a:rPr lang="en-US" sz="2000" b="1">
                <a:solidFill>
                  <a:srgbClr val="FFFF00"/>
                </a:solidFill>
                <a:latin typeface="Arial" charset="0"/>
              </a:rPr>
              <a:t> gi</a:t>
            </a:r>
            <a:r>
              <a:rPr lang="vi-VN" sz="2000" b="1">
                <a:solidFill>
                  <a:srgbClr val="FFFF00"/>
                </a:solidFill>
                <a:latin typeface="Arial" charset="0"/>
              </a:rPr>
              <a:t>áp</a:t>
            </a:r>
            <a:r>
              <a:rPr lang="en-US" sz="2000" b="1">
                <a:solidFill>
                  <a:srgbClr val="FFFF00"/>
                </a:solidFill>
                <a:latin typeface="Arial" charset="0"/>
              </a:rPr>
              <a:t> L</a:t>
            </a:r>
            <a:r>
              <a:rPr lang="vi-VN" sz="2000" b="1">
                <a:solidFill>
                  <a:srgbClr val="FFFF00"/>
                </a:solidFill>
                <a:latin typeface="Arial" charset="0"/>
              </a:rPr>
              <a:t>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5"/>
                                        </p:tgtEl>
                                        <p:attrNameLst>
                                          <p:attrName>style.visibility</p:attrName>
                                        </p:attrNameLst>
                                      </p:cBhvr>
                                      <p:to>
                                        <p:strVal val="visible"/>
                                      </p:to>
                                    </p:set>
                                    <p:animEffect transition="in" filter="blinds(horizontal)">
                                      <p:cBhvr>
                                        <p:cTn id="7" dur="500"/>
                                        <p:tgtEl>
                                          <p:spTgt spid="23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3336925" y="5067300"/>
            <a:ext cx="184150" cy="366713"/>
          </a:xfrm>
          <a:prstGeom prst="rect">
            <a:avLst/>
          </a:prstGeom>
          <a:noFill/>
          <a:ln w="9525">
            <a:noFill/>
            <a:miter lim="800000"/>
            <a:headEnd/>
            <a:tailEnd/>
          </a:ln>
          <a:effectLst/>
        </p:spPr>
        <p:txBody>
          <a:bodyPr wrap="none">
            <a:spAutoFit/>
          </a:bodyPr>
          <a:lstStyle/>
          <a:p>
            <a:endParaRPr lang="en-US">
              <a:latin typeface="Arial" charset="0"/>
            </a:endParaRPr>
          </a:p>
        </p:txBody>
      </p:sp>
      <p:sp>
        <p:nvSpPr>
          <p:cNvPr id="61446" name="AutoShape 6"/>
          <p:cNvSpPr>
            <a:spLocks noChangeArrowheads="1"/>
          </p:cNvSpPr>
          <p:nvPr/>
        </p:nvSpPr>
        <p:spPr bwMode="auto">
          <a:xfrm>
            <a:off x="1981200" y="1981200"/>
            <a:ext cx="6096000" cy="2362200"/>
          </a:xfrm>
          <a:prstGeom prst="cloudCallout">
            <a:avLst>
              <a:gd name="adj1" fmla="val -67787"/>
              <a:gd name="adj2" fmla="val 92005"/>
            </a:avLst>
          </a:prstGeom>
          <a:solidFill>
            <a:srgbClr val="FFCCFF"/>
          </a:solidFill>
          <a:ln w="9525">
            <a:solidFill>
              <a:schemeClr val="tx1"/>
            </a:solidFill>
            <a:round/>
            <a:headEnd/>
            <a:tailEnd/>
          </a:ln>
          <a:effectLst/>
        </p:spPr>
        <p:txBody>
          <a:bodyPr wrap="none" anchor="ctr"/>
          <a:lstStyle/>
          <a:p>
            <a:pPr algn="ctr" eaLnBrk="0" hangingPunct="0"/>
            <a:r>
              <a:rPr lang="en-US" sz="2400" b="1">
                <a:solidFill>
                  <a:srgbClr val="CC3300"/>
                </a:solidFill>
                <a:latin typeface="Arial" charset="0"/>
              </a:rPr>
              <a:t>T</a:t>
            </a:r>
            <a:r>
              <a:rPr lang="vi-VN" sz="2400" b="1">
                <a:solidFill>
                  <a:srgbClr val="CC3300"/>
                </a:solidFill>
                <a:latin typeface="Arial" charset="0"/>
              </a:rPr>
              <a:t>ê</a:t>
            </a:r>
            <a:r>
              <a:rPr lang="en-US" sz="2400" b="1">
                <a:solidFill>
                  <a:srgbClr val="CC3300"/>
                </a:solidFill>
                <a:latin typeface="Arial" charset="0"/>
              </a:rPr>
              <a:t>n d</a:t>
            </a:r>
            <a:r>
              <a:rPr lang="vi-VN" sz="2400" b="1">
                <a:solidFill>
                  <a:srgbClr val="CC3300"/>
                </a:solidFill>
                <a:latin typeface="Arial" charset="0"/>
              </a:rPr>
              <a:t>òng</a:t>
            </a:r>
            <a:r>
              <a:rPr lang="en-US" sz="2400" b="1">
                <a:solidFill>
                  <a:srgbClr val="CC3300"/>
                </a:solidFill>
                <a:latin typeface="Arial" charset="0"/>
              </a:rPr>
              <a:t> s</a:t>
            </a:r>
            <a:r>
              <a:rPr lang="vi-VN" sz="2400" b="1">
                <a:solidFill>
                  <a:srgbClr val="CC3300"/>
                </a:solidFill>
                <a:latin typeface="Arial" charset="0"/>
              </a:rPr>
              <a:t>ô</a:t>
            </a:r>
            <a:r>
              <a:rPr lang="en-US" sz="2400" b="1">
                <a:solidFill>
                  <a:srgbClr val="CC3300"/>
                </a:solidFill>
                <a:latin typeface="Arial" charset="0"/>
              </a:rPr>
              <a:t>ng ch</a:t>
            </a:r>
            <a:r>
              <a:rPr lang="vi-VN" sz="2400" b="1">
                <a:solidFill>
                  <a:srgbClr val="CC3300"/>
                </a:solidFill>
                <a:latin typeface="Arial" charset="0"/>
              </a:rPr>
              <a:t>ảy</a:t>
            </a:r>
            <a:r>
              <a:rPr lang="en-US" sz="2400" b="1">
                <a:solidFill>
                  <a:srgbClr val="CC3300"/>
                </a:solidFill>
                <a:latin typeface="Arial" charset="0"/>
              </a:rPr>
              <a:t> ngang </a:t>
            </a:r>
          </a:p>
          <a:p>
            <a:pPr algn="ctr" eaLnBrk="0" hangingPunct="0"/>
            <a:r>
              <a:rPr lang="en-US" sz="2400" b="1">
                <a:solidFill>
                  <a:srgbClr val="CC3300"/>
                </a:solidFill>
                <a:latin typeface="Arial" charset="0"/>
              </a:rPr>
              <a:t>qua th</a:t>
            </a:r>
            <a:r>
              <a:rPr lang="vi-VN" sz="2400" b="1">
                <a:solidFill>
                  <a:srgbClr val="CC3300"/>
                </a:solidFill>
                <a:latin typeface="Arial" charset="0"/>
              </a:rPr>
              <a:t>ành</a:t>
            </a:r>
            <a:r>
              <a:rPr lang="en-US" sz="2400" b="1">
                <a:solidFill>
                  <a:srgbClr val="CC3300"/>
                </a:solidFill>
                <a:latin typeface="Arial" charset="0"/>
              </a:rPr>
              <a:t> ph</a:t>
            </a:r>
            <a:r>
              <a:rPr lang="vi-VN" sz="2400" b="1">
                <a:solidFill>
                  <a:srgbClr val="CC3300"/>
                </a:solidFill>
                <a:latin typeface="Arial" charset="0"/>
              </a:rPr>
              <a:t>ố</a:t>
            </a:r>
            <a:r>
              <a:rPr lang="en-US" sz="2400" b="1">
                <a:solidFill>
                  <a:srgbClr val="CC3300"/>
                </a:solidFill>
                <a:latin typeface="Arial" charset="0"/>
              </a:rPr>
              <a:t> Hu</a:t>
            </a:r>
            <a:r>
              <a:rPr lang="vi-VN" sz="2400" b="1">
                <a:solidFill>
                  <a:srgbClr val="CC3300"/>
                </a:solidFill>
                <a:latin typeface="Arial" charset="0"/>
              </a:rPr>
              <a:t>ế</a:t>
            </a:r>
            <a:r>
              <a:rPr lang="en-US" sz="2400" b="1">
                <a:solidFill>
                  <a:srgbClr val="CC3300"/>
                </a:solidFill>
                <a:latin typeface="Arial" charset="0"/>
              </a:rPr>
              <a:t>?</a:t>
            </a:r>
            <a:endParaRPr lang="vi-VN" sz="2400" b="1">
              <a:solidFill>
                <a:srgbClr val="CC3300"/>
              </a:solidFill>
              <a:latin typeface="Arial" charset="0"/>
            </a:endParaRPr>
          </a:p>
        </p:txBody>
      </p:sp>
      <p:sp>
        <p:nvSpPr>
          <p:cNvPr id="61447" name="Text Box 7"/>
          <p:cNvSpPr txBox="1">
            <a:spLocks noChangeArrowheads="1"/>
          </p:cNvSpPr>
          <p:nvPr/>
        </p:nvSpPr>
        <p:spPr bwMode="auto">
          <a:xfrm>
            <a:off x="342900" y="533400"/>
            <a:ext cx="8458200" cy="830263"/>
          </a:xfrm>
          <a:prstGeom prst="rect">
            <a:avLst/>
          </a:prstGeom>
          <a:noFill/>
          <a:ln w="9525">
            <a:noFill/>
            <a:miter lim="800000"/>
            <a:headEnd/>
            <a:tailEnd/>
          </a:ln>
          <a:effectLst/>
        </p:spPr>
        <p:txBody>
          <a:bodyPr>
            <a:spAutoFit/>
          </a:bodyPr>
          <a:lstStyle/>
          <a:p>
            <a:pPr>
              <a:spcBef>
                <a:spcPct val="50000"/>
              </a:spcBef>
            </a:pPr>
            <a:r>
              <a:rPr lang="en-US" sz="2400" b="1">
                <a:solidFill>
                  <a:srgbClr val="FFFF66"/>
                </a:solidFill>
                <a:latin typeface="Arial" charset="0"/>
              </a:rPr>
              <a:t>2.Hu</a:t>
            </a:r>
            <a:r>
              <a:rPr lang="vi-VN" sz="2400" b="1">
                <a:solidFill>
                  <a:srgbClr val="FFFF66"/>
                </a:solidFill>
                <a:latin typeface="Arial" charset="0"/>
              </a:rPr>
              <a:t>ế</a:t>
            </a:r>
            <a:r>
              <a:rPr lang="en-US" sz="2400" b="1">
                <a:solidFill>
                  <a:srgbClr val="FFFF66"/>
                </a:solidFill>
                <a:latin typeface="Arial" charset="0"/>
              </a:rPr>
              <a:t> c</a:t>
            </a:r>
            <a:r>
              <a:rPr lang="vi-VN" sz="2400" b="1">
                <a:solidFill>
                  <a:srgbClr val="FFFF66"/>
                </a:solidFill>
                <a:latin typeface="Arial" charset="0"/>
              </a:rPr>
              <a:t>ó</a:t>
            </a:r>
            <a:r>
              <a:rPr lang="en-US" sz="2400" b="1">
                <a:solidFill>
                  <a:srgbClr val="FFFF66"/>
                </a:solidFill>
                <a:latin typeface="Arial" charset="0"/>
              </a:rPr>
              <a:t> thi</a:t>
            </a:r>
            <a:r>
              <a:rPr lang="vi-VN" sz="2400" b="1">
                <a:solidFill>
                  <a:srgbClr val="FFFF66"/>
                </a:solidFill>
                <a:latin typeface="Arial" charset="0"/>
              </a:rPr>
              <a:t>ê</a:t>
            </a:r>
            <a:r>
              <a:rPr lang="en-US" sz="2400" b="1">
                <a:solidFill>
                  <a:srgbClr val="FFFF66"/>
                </a:solidFill>
                <a:latin typeface="Arial" charset="0"/>
              </a:rPr>
              <a:t>n nhi</a:t>
            </a:r>
            <a:r>
              <a:rPr lang="vi-VN" sz="2400" b="1">
                <a:solidFill>
                  <a:srgbClr val="FFFF66"/>
                </a:solidFill>
                <a:latin typeface="Arial" charset="0"/>
              </a:rPr>
              <a:t>ê</a:t>
            </a:r>
            <a:r>
              <a:rPr lang="en-US" sz="2400" b="1">
                <a:solidFill>
                  <a:srgbClr val="FFFF66"/>
                </a:solidFill>
                <a:latin typeface="Arial" charset="0"/>
              </a:rPr>
              <a:t>n </a:t>
            </a:r>
            <a:r>
              <a:rPr lang="vi-VN" sz="2400" b="1">
                <a:solidFill>
                  <a:srgbClr val="FFFF66"/>
                </a:solidFill>
                <a:latin typeface="Arial" charset="0"/>
              </a:rPr>
              <a:t>đẹp</a:t>
            </a:r>
            <a:r>
              <a:rPr lang="en-US" sz="2400" b="1">
                <a:solidFill>
                  <a:srgbClr val="FFFF66"/>
                </a:solidFill>
                <a:latin typeface="Arial" charset="0"/>
              </a:rPr>
              <a:t> v</a:t>
            </a:r>
            <a:r>
              <a:rPr lang="vi-VN" sz="2400" b="1">
                <a:solidFill>
                  <a:srgbClr val="FFFF66"/>
                </a:solidFill>
                <a:latin typeface="Arial" charset="0"/>
              </a:rPr>
              <a:t>ới</a:t>
            </a:r>
            <a:r>
              <a:rPr lang="en-US" sz="2400" b="1">
                <a:solidFill>
                  <a:srgbClr val="FFFF66"/>
                </a:solidFill>
                <a:latin typeface="Arial" charset="0"/>
              </a:rPr>
              <a:t> nhi</a:t>
            </a:r>
            <a:r>
              <a:rPr lang="vi-VN" sz="2400" b="1">
                <a:solidFill>
                  <a:srgbClr val="FFFF66"/>
                </a:solidFill>
                <a:latin typeface="Arial" charset="0"/>
              </a:rPr>
              <a:t>ều</a:t>
            </a:r>
            <a:r>
              <a:rPr lang="en-US" sz="2400" b="1">
                <a:solidFill>
                  <a:srgbClr val="FFFF66"/>
                </a:solidFill>
                <a:latin typeface="Arial" charset="0"/>
              </a:rPr>
              <a:t> c</a:t>
            </a:r>
            <a:r>
              <a:rPr lang="vi-VN" sz="2400" b="1">
                <a:solidFill>
                  <a:srgbClr val="FFFF66"/>
                </a:solidFill>
                <a:latin typeface="Arial" charset="0"/>
              </a:rPr>
              <a:t>ô</a:t>
            </a:r>
            <a:r>
              <a:rPr lang="en-US" sz="2400" b="1">
                <a:solidFill>
                  <a:srgbClr val="FFFF66"/>
                </a:solidFill>
                <a:latin typeface="Arial" charset="0"/>
              </a:rPr>
              <a:t>ng tr</a:t>
            </a:r>
            <a:r>
              <a:rPr lang="vi-VN" sz="2400" b="1">
                <a:solidFill>
                  <a:srgbClr val="FFFF66"/>
                </a:solidFill>
                <a:latin typeface="Arial" charset="0"/>
              </a:rPr>
              <a:t>ình</a:t>
            </a:r>
            <a:r>
              <a:rPr lang="en-US" sz="2400" b="1">
                <a:solidFill>
                  <a:srgbClr val="FFFF66"/>
                </a:solidFill>
                <a:latin typeface="Arial" charset="0"/>
              </a:rPr>
              <a:t> ki</a:t>
            </a:r>
            <a:r>
              <a:rPr lang="vi-VN" sz="2400" b="1">
                <a:solidFill>
                  <a:srgbClr val="FFFF66"/>
                </a:solidFill>
                <a:latin typeface="Arial" charset="0"/>
              </a:rPr>
              <a:t>ến</a:t>
            </a:r>
            <a:r>
              <a:rPr lang="en-US" sz="2400" b="1">
                <a:solidFill>
                  <a:srgbClr val="FFFF66"/>
                </a:solidFill>
                <a:latin typeface="Arial" charset="0"/>
              </a:rPr>
              <a:t> tr</a:t>
            </a:r>
            <a:r>
              <a:rPr lang="vi-VN" sz="2400" b="1">
                <a:solidFill>
                  <a:srgbClr val="FFFF66"/>
                </a:solidFill>
                <a:latin typeface="Arial" charset="0"/>
              </a:rPr>
              <a:t>úc</a:t>
            </a:r>
            <a:r>
              <a:rPr lang="en-US" sz="2400" b="1">
                <a:solidFill>
                  <a:srgbClr val="FFFF66"/>
                </a:solidFill>
                <a:latin typeface="Arial" charset="0"/>
              </a:rPr>
              <a:t> c</a:t>
            </a:r>
            <a:r>
              <a:rPr lang="vi-VN" sz="2400" b="1">
                <a:solidFill>
                  <a:srgbClr val="FFFF66"/>
                </a:solidFill>
                <a:latin typeface="Arial" charset="0"/>
              </a:rPr>
              <a:t>ổ</a:t>
            </a:r>
            <a:r>
              <a:rPr lang="en-US" sz="2400" b="1">
                <a:solidFill>
                  <a:srgbClr val="FFFF66"/>
                </a:solidFill>
                <a:latin typeface="Arial" charset="0"/>
              </a:rPr>
              <a:t>.</a:t>
            </a:r>
            <a:endParaRPr lang="vi-VN" sz="2400" b="1">
              <a:solidFill>
                <a:srgbClr val="FFFF66"/>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61447"/>
                                        </p:tgtEl>
                                        <p:attrNameLst>
                                          <p:attrName>style.visibility</p:attrName>
                                        </p:attrNameLst>
                                      </p:cBhvr>
                                      <p:to>
                                        <p:strVal val="visible"/>
                                      </p:to>
                                    </p:set>
                                    <p:animEffect transition="in" filter="fade">
                                      <p:cBhvr>
                                        <p:cTn id="7" dur="800" decel="100000"/>
                                        <p:tgtEl>
                                          <p:spTgt spid="61447"/>
                                        </p:tgtEl>
                                      </p:cBhvr>
                                    </p:animEffect>
                                    <p:anim calcmode="lin" valueType="num">
                                      <p:cBhvr>
                                        <p:cTn id="8" dur="800" decel="100000" fill="hold"/>
                                        <p:tgtEl>
                                          <p:spTgt spid="61447"/>
                                        </p:tgtEl>
                                        <p:attrNameLst>
                                          <p:attrName>style.rotation</p:attrName>
                                        </p:attrNameLst>
                                      </p:cBhvr>
                                      <p:tavLst>
                                        <p:tav tm="0">
                                          <p:val>
                                            <p:fltVal val="-90"/>
                                          </p:val>
                                        </p:tav>
                                        <p:tav tm="100000">
                                          <p:val>
                                            <p:fltVal val="0"/>
                                          </p:val>
                                        </p:tav>
                                      </p:tavLst>
                                    </p:anim>
                                    <p:anim calcmode="lin" valueType="num">
                                      <p:cBhvr>
                                        <p:cTn id="9" dur="800" decel="100000" fill="hold"/>
                                        <p:tgtEl>
                                          <p:spTgt spid="61447"/>
                                        </p:tgtEl>
                                        <p:attrNameLst>
                                          <p:attrName>ppt_x</p:attrName>
                                        </p:attrNameLst>
                                      </p:cBhvr>
                                      <p:tavLst>
                                        <p:tav tm="0">
                                          <p:val>
                                            <p:strVal val="#ppt_x+0.4"/>
                                          </p:val>
                                        </p:tav>
                                        <p:tav tm="100000">
                                          <p:val>
                                            <p:strVal val="#ppt_x-0.05"/>
                                          </p:val>
                                        </p:tav>
                                      </p:tavLst>
                                    </p:anim>
                                    <p:anim calcmode="lin" valueType="num">
                                      <p:cBhvr>
                                        <p:cTn id="10" dur="800" decel="100000" fill="hold"/>
                                        <p:tgtEl>
                                          <p:spTgt spid="6144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4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47"/>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446"/>
                                        </p:tgtEl>
                                        <p:attrNameLst>
                                          <p:attrName>style.visibility</p:attrName>
                                        </p:attrNameLst>
                                      </p:cBhvr>
                                      <p:to>
                                        <p:strVal val="visible"/>
                                      </p:to>
                                    </p:set>
                                    <p:anim calcmode="lin" valueType="num">
                                      <p:cBhvr additive="base">
                                        <p:cTn id="17" dur="500" fill="hold"/>
                                        <p:tgtEl>
                                          <p:spTgt spid="61446"/>
                                        </p:tgtEl>
                                        <p:attrNameLst>
                                          <p:attrName>ppt_x</p:attrName>
                                        </p:attrNameLst>
                                      </p:cBhvr>
                                      <p:tavLst>
                                        <p:tav tm="0">
                                          <p:val>
                                            <p:strVal val="0-#ppt_w/2"/>
                                          </p:val>
                                        </p:tav>
                                        <p:tav tm="100000">
                                          <p:val>
                                            <p:strVal val="#ppt_x"/>
                                          </p:val>
                                        </p:tav>
                                      </p:tavLst>
                                    </p:anim>
                                    <p:anim calcmode="lin" valueType="num">
                                      <p:cBhvr additive="base">
                                        <p:cTn id="18" dur="500" fill="hold"/>
                                        <p:tgtEl>
                                          <p:spTgt spid="614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6" grpId="0" animBg="1" autoUpdateAnimBg="0"/>
      <p:bldP spid="614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9" name="Picture 5" descr="Doivongcanh2"/>
          <p:cNvPicPr>
            <a:picLocks noGrp="1" noChangeAspect="1" noChangeArrowheads="1"/>
          </p:cNvPicPr>
          <p:nvPr>
            <p:ph/>
          </p:nvPr>
        </p:nvPicPr>
        <p:blipFill>
          <a:blip r:embed="rId2"/>
          <a:srcRect/>
          <a:stretch>
            <a:fillRect/>
          </a:stretch>
        </p:blipFill>
        <p:spPr>
          <a:xfrm>
            <a:off x="0" y="-12700"/>
            <a:ext cx="4038600" cy="2559050"/>
          </a:xfrm>
          <a:noFill/>
        </p:spPr>
      </p:pic>
      <p:pic>
        <p:nvPicPr>
          <p:cNvPr id="47113" name="Picture 9" descr="songhuong"/>
          <p:cNvPicPr>
            <a:picLocks noChangeAspect="1" noChangeArrowheads="1"/>
          </p:cNvPicPr>
          <p:nvPr/>
        </p:nvPicPr>
        <p:blipFill>
          <a:blip r:embed="rId3"/>
          <a:srcRect/>
          <a:stretch>
            <a:fillRect/>
          </a:stretch>
        </p:blipFill>
        <p:spPr bwMode="auto">
          <a:xfrm>
            <a:off x="0" y="4800600"/>
            <a:ext cx="4038600" cy="2057400"/>
          </a:xfrm>
          <a:prstGeom prst="rect">
            <a:avLst/>
          </a:prstGeom>
          <a:noFill/>
          <a:ln w="9525">
            <a:noFill/>
            <a:miter lim="800000"/>
            <a:headEnd/>
            <a:tailEnd/>
          </a:ln>
        </p:spPr>
      </p:pic>
      <p:pic>
        <p:nvPicPr>
          <p:cNvPr id="47114" name="Picture 10" descr="viewanh_t"/>
          <p:cNvPicPr>
            <a:picLocks noChangeAspect="1" noChangeArrowheads="1"/>
          </p:cNvPicPr>
          <p:nvPr/>
        </p:nvPicPr>
        <p:blipFill>
          <a:blip r:embed="rId4"/>
          <a:srcRect/>
          <a:stretch>
            <a:fillRect/>
          </a:stretch>
        </p:blipFill>
        <p:spPr bwMode="auto">
          <a:xfrm>
            <a:off x="0" y="2590800"/>
            <a:ext cx="4038600" cy="2270125"/>
          </a:xfrm>
          <a:prstGeom prst="rect">
            <a:avLst/>
          </a:prstGeom>
          <a:noFill/>
          <a:ln w="9525">
            <a:noFill/>
            <a:miter lim="800000"/>
            <a:headEnd/>
            <a:tailEnd/>
          </a:ln>
        </p:spPr>
      </p:pic>
      <p:sp>
        <p:nvSpPr>
          <p:cNvPr id="47115" name="Text Box 11"/>
          <p:cNvSpPr txBox="1">
            <a:spLocks noChangeArrowheads="1"/>
          </p:cNvSpPr>
          <p:nvPr/>
        </p:nvSpPr>
        <p:spPr bwMode="auto">
          <a:xfrm>
            <a:off x="4572000" y="1143000"/>
            <a:ext cx="4572000" cy="457200"/>
          </a:xfrm>
          <a:prstGeom prst="rect">
            <a:avLst/>
          </a:prstGeom>
          <a:noFill/>
          <a:ln w="9525">
            <a:noFill/>
            <a:miter lim="800000"/>
            <a:headEnd/>
            <a:tailEnd/>
          </a:ln>
          <a:effectLst/>
        </p:spPr>
        <p:txBody>
          <a:bodyPr>
            <a:spAutoFit/>
          </a:bodyPr>
          <a:lstStyle/>
          <a:p>
            <a:pPr>
              <a:spcBef>
                <a:spcPct val="50000"/>
              </a:spcBef>
            </a:pPr>
            <a:r>
              <a:rPr lang="en-US" sz="2400" b="1">
                <a:solidFill>
                  <a:srgbClr val="33CCFF"/>
                </a:solidFill>
                <a:latin typeface="Arial" charset="0"/>
              </a:rPr>
              <a:t>Thượng nguồn sông Hương</a:t>
            </a:r>
          </a:p>
        </p:txBody>
      </p:sp>
      <p:sp>
        <p:nvSpPr>
          <p:cNvPr id="47116" name="Text Box 12"/>
          <p:cNvSpPr txBox="1">
            <a:spLocks noChangeArrowheads="1"/>
          </p:cNvSpPr>
          <p:nvPr/>
        </p:nvSpPr>
        <p:spPr bwMode="auto">
          <a:xfrm>
            <a:off x="4800600" y="3429000"/>
            <a:ext cx="3733800" cy="830263"/>
          </a:xfrm>
          <a:prstGeom prst="rect">
            <a:avLst/>
          </a:prstGeom>
          <a:noFill/>
          <a:ln w="9525">
            <a:noFill/>
            <a:miter lim="800000"/>
            <a:headEnd/>
            <a:tailEnd/>
          </a:ln>
          <a:effectLst/>
        </p:spPr>
        <p:txBody>
          <a:bodyPr>
            <a:spAutoFit/>
          </a:bodyPr>
          <a:lstStyle/>
          <a:p>
            <a:pPr>
              <a:spcBef>
                <a:spcPct val="50000"/>
              </a:spcBef>
            </a:pPr>
            <a:r>
              <a:rPr lang="en-US" sz="2400" b="1">
                <a:solidFill>
                  <a:srgbClr val="33CCFF"/>
                </a:solidFill>
                <a:latin typeface="Arial" charset="0"/>
              </a:rPr>
              <a:t>Giữa dòng Hương Giang</a:t>
            </a:r>
          </a:p>
        </p:txBody>
      </p:sp>
      <p:sp>
        <p:nvSpPr>
          <p:cNvPr id="47117" name="Text Box 13"/>
          <p:cNvSpPr txBox="1">
            <a:spLocks noChangeArrowheads="1"/>
          </p:cNvSpPr>
          <p:nvPr/>
        </p:nvSpPr>
        <p:spPr bwMode="auto">
          <a:xfrm>
            <a:off x="4572000" y="5715000"/>
            <a:ext cx="4572000" cy="457200"/>
          </a:xfrm>
          <a:prstGeom prst="rect">
            <a:avLst/>
          </a:prstGeom>
          <a:noFill/>
          <a:ln w="9525">
            <a:noFill/>
            <a:miter lim="800000"/>
            <a:headEnd/>
            <a:tailEnd/>
          </a:ln>
          <a:effectLst/>
        </p:spPr>
        <p:txBody>
          <a:bodyPr>
            <a:spAutoFit/>
          </a:bodyPr>
          <a:lstStyle/>
          <a:p>
            <a:pPr>
              <a:spcBef>
                <a:spcPct val="50000"/>
              </a:spcBef>
            </a:pPr>
            <a:r>
              <a:rPr lang="en-US" sz="2400" b="1">
                <a:solidFill>
                  <a:srgbClr val="33CCFF"/>
                </a:solidFill>
                <a:latin typeface="Arial" charset="0"/>
              </a:rPr>
              <a:t>Hoàng hôn trên sông Hương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7109"/>
                                        </p:tgtEl>
                                        <p:attrNameLst>
                                          <p:attrName>style.visibility</p:attrName>
                                        </p:attrNameLst>
                                      </p:cBhvr>
                                      <p:to>
                                        <p:strVal val="visible"/>
                                      </p:to>
                                    </p:set>
                                    <p:animEffect transition="in" filter="blinds(horizontal)">
                                      <p:cBhvr>
                                        <p:cTn id="7" dur="500"/>
                                        <p:tgtEl>
                                          <p:spTgt spid="471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115"/>
                                        </p:tgtEl>
                                        <p:attrNameLst>
                                          <p:attrName>style.visibility</p:attrName>
                                        </p:attrNameLst>
                                      </p:cBhvr>
                                      <p:to>
                                        <p:strVal val="visible"/>
                                      </p:to>
                                    </p:set>
                                    <p:animEffect transition="in" filter="blinds(horizontal)">
                                      <p:cBhvr>
                                        <p:cTn id="12" dur="500"/>
                                        <p:tgtEl>
                                          <p:spTgt spid="471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nodeType="clickEffect">
                                  <p:stCondLst>
                                    <p:cond delay="0"/>
                                  </p:stCondLst>
                                  <p:childTnLst>
                                    <p:set>
                                      <p:cBhvr>
                                        <p:cTn id="16" dur="1" fill="hold">
                                          <p:stCondLst>
                                            <p:cond delay="0"/>
                                          </p:stCondLst>
                                        </p:cTn>
                                        <p:tgtEl>
                                          <p:spTgt spid="47114"/>
                                        </p:tgtEl>
                                        <p:attrNameLst>
                                          <p:attrName>style.visibility</p:attrName>
                                        </p:attrNameLst>
                                      </p:cBhvr>
                                      <p:to>
                                        <p:strVal val="visible"/>
                                      </p:to>
                                    </p:set>
                                    <p:animEffect transition="in" filter="barn(inHorizontal)">
                                      <p:cBhvr>
                                        <p:cTn id="17" dur="500"/>
                                        <p:tgtEl>
                                          <p:spTgt spid="471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47116"/>
                                        </p:tgtEl>
                                        <p:attrNameLst>
                                          <p:attrName>style.visibility</p:attrName>
                                        </p:attrNameLst>
                                      </p:cBhvr>
                                      <p:to>
                                        <p:strVal val="visible"/>
                                      </p:to>
                                    </p:set>
                                    <p:animEffect transition="in" filter="blinds(horizontal)">
                                      <p:cBhvr>
                                        <p:cTn id="22" dur="500"/>
                                        <p:tgtEl>
                                          <p:spTgt spid="471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nodeType="clickEffect">
                                  <p:stCondLst>
                                    <p:cond delay="0"/>
                                  </p:stCondLst>
                                  <p:childTnLst>
                                    <p:set>
                                      <p:cBhvr>
                                        <p:cTn id="26" dur="1" fill="hold">
                                          <p:stCondLst>
                                            <p:cond delay="0"/>
                                          </p:stCondLst>
                                        </p:cTn>
                                        <p:tgtEl>
                                          <p:spTgt spid="47113"/>
                                        </p:tgtEl>
                                        <p:attrNameLst>
                                          <p:attrName>style.visibility</p:attrName>
                                        </p:attrNameLst>
                                      </p:cBhvr>
                                      <p:to>
                                        <p:strVal val="visible"/>
                                      </p:to>
                                    </p:set>
                                    <p:animEffect transition="in" filter="barn(inHorizontal)">
                                      <p:cBhvr>
                                        <p:cTn id="27" dur="500"/>
                                        <p:tgtEl>
                                          <p:spTgt spid="4711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7117"/>
                                        </p:tgtEl>
                                        <p:attrNameLst>
                                          <p:attrName>style.visibility</p:attrName>
                                        </p:attrNameLst>
                                      </p:cBhvr>
                                      <p:to>
                                        <p:strVal val="visible"/>
                                      </p:to>
                                    </p:set>
                                    <p:animEffect transition="in" filter="blinds(horizontal)">
                                      <p:cBhvr>
                                        <p:cTn id="32" dur="500"/>
                                        <p:tgtEl>
                                          <p:spTgt spid="47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5" grpId="0"/>
      <p:bldP spid="471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24"/>
          <p:cNvPicPr>
            <a:picLocks noGrp="1" noChangeAspect="1" noChangeArrowheads="1"/>
          </p:cNvPicPr>
          <p:nvPr>
            <p:ph sz="half" idx="1"/>
          </p:nvPr>
        </p:nvPicPr>
        <p:blipFill>
          <a:blip r:embed="rId2"/>
          <a:srcRect/>
          <a:stretch>
            <a:fillRect/>
          </a:stretch>
        </p:blipFill>
        <p:spPr>
          <a:xfrm>
            <a:off x="381000" y="533400"/>
            <a:ext cx="7848600" cy="4414838"/>
          </a:xfrm>
          <a:noFill/>
        </p:spPr>
      </p:pic>
      <p:sp>
        <p:nvSpPr>
          <p:cNvPr id="29699" name="Text Box 3"/>
          <p:cNvSpPr txBox="1">
            <a:spLocks noChangeArrowheads="1"/>
          </p:cNvSpPr>
          <p:nvPr/>
        </p:nvSpPr>
        <p:spPr bwMode="auto">
          <a:xfrm>
            <a:off x="0" y="5319713"/>
            <a:ext cx="9144000" cy="830262"/>
          </a:xfrm>
          <a:prstGeom prst="rect">
            <a:avLst/>
          </a:prstGeom>
          <a:noFill/>
          <a:ln w="9525">
            <a:noFill/>
            <a:miter lim="800000"/>
            <a:headEnd/>
            <a:tailEnd/>
          </a:ln>
          <a:effectLst/>
        </p:spPr>
        <p:txBody>
          <a:bodyPr>
            <a:spAutoFit/>
          </a:bodyPr>
          <a:lstStyle/>
          <a:p>
            <a:pPr>
              <a:spcBef>
                <a:spcPct val="50000"/>
              </a:spcBef>
            </a:pPr>
            <a:r>
              <a:rPr lang="en-US" sz="2400" b="1">
                <a:latin typeface="Arial" charset="0"/>
              </a:rPr>
              <a:t> </a:t>
            </a:r>
            <a:r>
              <a:rPr lang="vi-VN" sz="2400" b="1">
                <a:latin typeface="Arial" charset="0"/>
              </a:rPr>
              <a:t>Đ</a:t>
            </a:r>
            <a:r>
              <a:rPr lang="en-US" sz="2400" b="1">
                <a:latin typeface="Arial" charset="0"/>
              </a:rPr>
              <a:t>i thuy</a:t>
            </a:r>
            <a:r>
              <a:rPr lang="vi-VN" sz="2400" b="1">
                <a:latin typeface="Arial" charset="0"/>
              </a:rPr>
              <a:t>ền</a:t>
            </a:r>
            <a:r>
              <a:rPr lang="en-US" sz="2400" b="1">
                <a:latin typeface="Arial" charset="0"/>
              </a:rPr>
              <a:t> tr</a:t>
            </a:r>
            <a:r>
              <a:rPr lang="vi-VN" sz="2400" b="1">
                <a:latin typeface="Arial" charset="0"/>
              </a:rPr>
              <a:t>ê</a:t>
            </a:r>
            <a:r>
              <a:rPr lang="en-US" sz="2400" b="1">
                <a:latin typeface="Arial" charset="0"/>
              </a:rPr>
              <a:t>n s</a:t>
            </a:r>
            <a:r>
              <a:rPr lang="vi-VN" sz="2400" b="1">
                <a:latin typeface="Arial" charset="0"/>
              </a:rPr>
              <a:t>ô</a:t>
            </a:r>
            <a:r>
              <a:rPr lang="en-US" sz="2400" b="1">
                <a:latin typeface="Arial" charset="0"/>
              </a:rPr>
              <a:t>ng s</a:t>
            </a:r>
            <a:r>
              <a:rPr lang="vi-VN" sz="2400" b="1">
                <a:latin typeface="Arial" charset="0"/>
              </a:rPr>
              <a:t>ẽ</a:t>
            </a:r>
            <a:r>
              <a:rPr lang="en-US" sz="2400" b="1">
                <a:latin typeface="Arial" charset="0"/>
              </a:rPr>
              <a:t> </a:t>
            </a:r>
            <a:r>
              <a:rPr lang="vi-VN" sz="2400" b="1">
                <a:latin typeface="Arial" charset="0"/>
              </a:rPr>
              <a:t>đến</a:t>
            </a:r>
            <a:r>
              <a:rPr lang="en-US" sz="2400" b="1">
                <a:latin typeface="Arial" charset="0"/>
              </a:rPr>
              <a:t> nh</a:t>
            </a:r>
            <a:r>
              <a:rPr lang="vi-VN" sz="2400" b="1">
                <a:latin typeface="Arial" charset="0"/>
              </a:rPr>
              <a:t>ững</a:t>
            </a:r>
            <a:r>
              <a:rPr lang="en-US" sz="2400" b="1">
                <a:latin typeface="Arial" charset="0"/>
              </a:rPr>
              <a:t> </a:t>
            </a:r>
            <a:r>
              <a:rPr lang="vi-VN" sz="2400" b="1">
                <a:latin typeface="Arial" charset="0"/>
              </a:rPr>
              <a:t>địa</a:t>
            </a:r>
            <a:r>
              <a:rPr lang="en-US" sz="2400" b="1">
                <a:latin typeface="Arial" charset="0"/>
              </a:rPr>
              <a:t> </a:t>
            </a:r>
            <a:r>
              <a:rPr lang="vi-VN" sz="2400" b="1">
                <a:latin typeface="Arial" charset="0"/>
              </a:rPr>
              <a:t>đ</a:t>
            </a:r>
            <a:r>
              <a:rPr lang="en-US" sz="2400" b="1">
                <a:latin typeface="Arial" charset="0"/>
              </a:rPr>
              <a:t>i</a:t>
            </a:r>
            <a:r>
              <a:rPr lang="vi-VN" sz="2400" b="1">
                <a:latin typeface="Arial" charset="0"/>
              </a:rPr>
              <a:t>ểm</a:t>
            </a:r>
            <a:r>
              <a:rPr lang="en-US" sz="2400" b="1">
                <a:latin typeface="Arial" charset="0"/>
              </a:rPr>
              <a:t> du l</a:t>
            </a:r>
            <a:r>
              <a:rPr lang="vi-VN" sz="2400" b="1">
                <a:latin typeface="Arial" charset="0"/>
              </a:rPr>
              <a:t>ịch</a:t>
            </a:r>
            <a:r>
              <a:rPr lang="en-US" sz="2400" b="1">
                <a:latin typeface="Arial" charset="0"/>
              </a:rPr>
              <a:t> n</a:t>
            </a:r>
            <a:r>
              <a:rPr lang="vi-VN" sz="2400" b="1">
                <a:latin typeface="Arial" charset="0"/>
              </a:rPr>
              <a:t>ào</a:t>
            </a:r>
            <a:r>
              <a:rPr lang="en-US" sz="2400" b="1">
                <a:latin typeface="Arial" charset="0"/>
              </a:rPr>
              <a:t> c</a:t>
            </a:r>
            <a:r>
              <a:rPr lang="vi-VN" sz="2400" b="1">
                <a:latin typeface="Arial" charset="0"/>
              </a:rPr>
              <a:t>ủa</a:t>
            </a:r>
            <a:r>
              <a:rPr lang="en-US" sz="2400" b="1">
                <a:latin typeface="Arial" charset="0"/>
              </a:rPr>
              <a:t> Hu</a:t>
            </a:r>
            <a:r>
              <a:rPr lang="vi-VN" sz="2400" b="1">
                <a:latin typeface="Arial" charset="0"/>
              </a:rPr>
              <a:t>ế</a:t>
            </a:r>
            <a:r>
              <a:rPr lang="en-US" sz="2400" b="1">
                <a:latin typeface="Arial" charset="0"/>
              </a:rPr>
              <a:t>?</a:t>
            </a:r>
            <a:endParaRPr lang="vi-VN" sz="2400" b="1">
              <a:latin typeface="Arial" charset="0"/>
            </a:endParaRPr>
          </a:p>
        </p:txBody>
      </p:sp>
      <p:sp>
        <p:nvSpPr>
          <p:cNvPr id="29701" name="Text Box 5"/>
          <p:cNvSpPr txBox="1">
            <a:spLocks noChangeArrowheads="1"/>
          </p:cNvSpPr>
          <p:nvPr/>
        </p:nvSpPr>
        <p:spPr bwMode="auto">
          <a:xfrm>
            <a:off x="0" y="4953000"/>
            <a:ext cx="1752600" cy="457200"/>
          </a:xfrm>
          <a:prstGeom prst="rect">
            <a:avLst/>
          </a:prstGeom>
          <a:noFill/>
          <a:ln w="9525">
            <a:noFill/>
            <a:miter lim="800000"/>
            <a:headEnd/>
            <a:tailEnd/>
          </a:ln>
          <a:effectLst/>
        </p:spPr>
        <p:txBody>
          <a:bodyPr>
            <a:spAutoFit/>
          </a:bodyPr>
          <a:lstStyle/>
          <a:p>
            <a:pPr>
              <a:spcBef>
                <a:spcPct val="50000"/>
              </a:spcBef>
            </a:pPr>
            <a:r>
              <a:rPr lang="en-US" sz="2400" b="1" u="sng">
                <a:solidFill>
                  <a:schemeClr val="accent1"/>
                </a:solidFill>
                <a:latin typeface="Arial" charset="0"/>
              </a:rPr>
              <a:t>C</a:t>
            </a:r>
            <a:r>
              <a:rPr lang="vi-VN" sz="2400" b="1" u="sng">
                <a:solidFill>
                  <a:schemeClr val="accent1"/>
                </a:solidFill>
                <a:latin typeface="Arial" charset="0"/>
              </a:rPr>
              <a:t>â</a:t>
            </a:r>
            <a:r>
              <a:rPr lang="en-US" sz="2400" b="1" u="sng">
                <a:solidFill>
                  <a:schemeClr val="accent1"/>
                </a:solidFill>
                <a:latin typeface="Arial" charset="0"/>
              </a:rPr>
              <a:t>u h</a:t>
            </a:r>
            <a:r>
              <a:rPr lang="vi-VN" sz="2400" b="1" u="sng">
                <a:solidFill>
                  <a:schemeClr val="accent1"/>
                </a:solidFill>
                <a:latin typeface="Arial" charset="0"/>
              </a:rPr>
              <a:t>ỏi</a:t>
            </a:r>
            <a:r>
              <a:rPr lang="en-US" sz="2400" b="1" u="sng">
                <a:solidFill>
                  <a:schemeClr val="accent1"/>
                </a:solidFill>
                <a:latin typeface="Arial" charset="0"/>
              </a:rPr>
              <a:t>:</a:t>
            </a:r>
            <a:endParaRPr lang="vi-VN" sz="2400" b="1" u="sng">
              <a:solidFill>
                <a:schemeClr val="accent1"/>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blinds(horizontal)">
                                      <p:cBhvr>
                                        <p:cTn id="7" dur="5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29701"/>
                                        </p:tgtEl>
                                        <p:attrNameLst>
                                          <p:attrName>style.visibility</p:attrName>
                                        </p:attrNameLst>
                                      </p:cBhvr>
                                      <p:to>
                                        <p:strVal val="visible"/>
                                      </p:to>
                                    </p:set>
                                    <p:anim calcmode="lin" valueType="num">
                                      <p:cBhvr>
                                        <p:cTn id="12" dur="500" fill="hold"/>
                                        <p:tgtEl>
                                          <p:spTgt spid="29701"/>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29701"/>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29701"/>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29701"/>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9699"/>
                                        </p:tgtEl>
                                        <p:attrNameLst>
                                          <p:attrName>style.visibility</p:attrName>
                                        </p:attrNameLst>
                                      </p:cBhvr>
                                      <p:to>
                                        <p:strVal val="visible"/>
                                      </p:to>
                                    </p:set>
                                    <p:animEffect transition="in" filter="blinds(horizontal)">
                                      <p:cBhvr>
                                        <p:cTn id="20" dur="5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P spid="2970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457200" y="609600"/>
            <a:ext cx="7467600" cy="366713"/>
          </a:xfrm>
          <a:prstGeom prst="rect">
            <a:avLst/>
          </a:prstGeom>
          <a:noFill/>
          <a:ln w="9525">
            <a:noFill/>
            <a:miter lim="800000"/>
            <a:headEnd/>
            <a:tailEnd/>
          </a:ln>
          <a:effectLst/>
        </p:spPr>
        <p:txBody>
          <a:bodyPr>
            <a:spAutoFit/>
          </a:bodyPr>
          <a:lstStyle/>
          <a:p>
            <a:pPr>
              <a:spcBef>
                <a:spcPct val="50000"/>
              </a:spcBef>
            </a:pPr>
            <a:endParaRPr lang="en-US">
              <a:latin typeface="Arial" charset="0"/>
            </a:endParaRPr>
          </a:p>
        </p:txBody>
      </p:sp>
      <p:sp>
        <p:nvSpPr>
          <p:cNvPr id="13315" name="Text Box 5"/>
          <p:cNvSpPr txBox="1">
            <a:spLocks noChangeArrowheads="1"/>
          </p:cNvSpPr>
          <p:nvPr/>
        </p:nvSpPr>
        <p:spPr bwMode="auto">
          <a:xfrm>
            <a:off x="457200" y="533400"/>
            <a:ext cx="79248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K</a:t>
            </a:r>
            <a:r>
              <a:rPr lang="vi-VN" b="1">
                <a:latin typeface="Arial" charset="0"/>
              </a:rPr>
              <a:t>ẾT</a:t>
            </a:r>
            <a:r>
              <a:rPr lang="en-US" b="1">
                <a:latin typeface="Arial" charset="0"/>
              </a:rPr>
              <a:t> LU</a:t>
            </a:r>
            <a:r>
              <a:rPr lang="vi-VN" b="1">
                <a:latin typeface="Arial" charset="0"/>
              </a:rPr>
              <a:t>ẬN</a:t>
            </a:r>
            <a:r>
              <a:rPr lang="en-US" b="1">
                <a:latin typeface="Arial" charset="0"/>
              </a:rPr>
              <a:t>:</a:t>
            </a:r>
            <a:endParaRPr lang="vi-VN" b="1">
              <a:latin typeface="Arial" charset="0"/>
            </a:endParaRPr>
          </a:p>
        </p:txBody>
      </p:sp>
      <p:sp>
        <p:nvSpPr>
          <p:cNvPr id="8200" name="AutoShape 8"/>
          <p:cNvSpPr>
            <a:spLocks noChangeArrowheads="1"/>
          </p:cNvSpPr>
          <p:nvPr/>
        </p:nvSpPr>
        <p:spPr bwMode="auto">
          <a:xfrm>
            <a:off x="685800" y="914400"/>
            <a:ext cx="7543800" cy="4876800"/>
          </a:xfrm>
          <a:prstGeom prst="horizontalScroll">
            <a:avLst>
              <a:gd name="adj" fmla="val 12500"/>
            </a:avLst>
          </a:prstGeom>
          <a:solidFill>
            <a:srgbClr val="FFCCFF"/>
          </a:solidFill>
          <a:ln w="9525">
            <a:solidFill>
              <a:schemeClr val="tx1"/>
            </a:solidFill>
            <a:round/>
            <a:headEnd/>
            <a:tailEnd/>
          </a:ln>
          <a:effectLst/>
        </p:spPr>
        <p:txBody>
          <a:bodyPr wrap="none" anchor="ctr"/>
          <a:lstStyle/>
          <a:p>
            <a:r>
              <a:rPr lang="en-US" sz="2400">
                <a:solidFill>
                  <a:srgbClr val="003300"/>
                </a:solidFill>
                <a:latin typeface="Arial" charset="0"/>
              </a:rPr>
              <a:t>Đi thuyền trên sông có thể đến các địa điểm du lịch:</a:t>
            </a:r>
          </a:p>
          <a:p>
            <a:r>
              <a:rPr lang="en-US" sz="2400">
                <a:solidFill>
                  <a:srgbClr val="003300"/>
                </a:solidFill>
                <a:latin typeface="Arial" charset="0"/>
              </a:rPr>
              <a:t>1. Điện Hòn Chén</a:t>
            </a:r>
          </a:p>
          <a:p>
            <a:r>
              <a:rPr lang="en-US" sz="2400">
                <a:solidFill>
                  <a:srgbClr val="003300"/>
                </a:solidFill>
                <a:latin typeface="Arial" charset="0"/>
              </a:rPr>
              <a:t>2. Lăng Tự Đức.</a:t>
            </a:r>
          </a:p>
          <a:p>
            <a:r>
              <a:rPr lang="en-US" sz="2400">
                <a:solidFill>
                  <a:srgbClr val="003300"/>
                </a:solidFill>
                <a:latin typeface="Arial" charset="0"/>
              </a:rPr>
              <a:t>3. Chùa Thiên Mụ.</a:t>
            </a:r>
          </a:p>
          <a:p>
            <a:r>
              <a:rPr lang="en-US" sz="2400">
                <a:solidFill>
                  <a:srgbClr val="003300"/>
                </a:solidFill>
                <a:latin typeface="Arial" charset="0"/>
              </a:rPr>
              <a:t>4. Cầu Trường tiền</a:t>
            </a:r>
          </a:p>
          <a:p>
            <a:r>
              <a:rPr lang="en-US" sz="2400">
                <a:solidFill>
                  <a:srgbClr val="003300"/>
                </a:solidFill>
                <a:latin typeface="Arial" charset="0"/>
              </a:rPr>
              <a:t>5. Chợ Đông Ba</a:t>
            </a:r>
          </a:p>
          <a:p>
            <a:r>
              <a:rPr lang="en-US" sz="2400">
                <a:solidFill>
                  <a:srgbClr val="003300"/>
                </a:solidFill>
                <a:latin typeface="Arial" charset="0"/>
              </a:rPr>
              <a:t>6. Kinh thành Huế</a:t>
            </a:r>
          </a:p>
          <a:p>
            <a:r>
              <a:rPr lang="en-US" sz="2400">
                <a:solidFill>
                  <a:srgbClr val="003300"/>
                </a:solidFill>
                <a:latin typeface="Arial" charset="0"/>
              </a:rPr>
              <a:t>7. Phá Tam  Giang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 calcmode="lin" valueType="num">
                                      <p:cBhvr additive="base">
                                        <p:cTn id="7" dur="500" fill="hold"/>
                                        <p:tgtEl>
                                          <p:spTgt spid="8200"/>
                                        </p:tgtEl>
                                        <p:attrNameLst>
                                          <p:attrName>ppt_x</p:attrName>
                                        </p:attrNameLst>
                                      </p:cBhvr>
                                      <p:tavLst>
                                        <p:tav tm="0">
                                          <p:val>
                                            <p:strVal val="1+#ppt_w/2"/>
                                          </p:val>
                                        </p:tav>
                                        <p:tav tm="100000">
                                          <p:val>
                                            <p:strVal val="#ppt_x"/>
                                          </p:val>
                                        </p:tav>
                                      </p:tavLst>
                                    </p:anim>
                                    <p:anim calcmode="lin" valueType="num">
                                      <p:cBhvr additive="base">
                                        <p:cTn id="8" dur="500" fill="hold"/>
                                        <p:tgtEl>
                                          <p:spTgt spid="82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0" grpId="0"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quot;/&gt;&lt;property id=&quot;20307&quot; value=&quot;258&quot;/&gt;&lt;/object&gt;&lt;object type=&quot;3&quot; unique_id=&quot;10004&quot;&gt;&lt;property id=&quot;20148&quot; value=&quot;5&quot;/&gt;&lt;property id=&quot;20300&quot; value=&quot;Slide 2&quot;/&gt;&lt;property id=&quot;20307&quot; value=&quot;259&quot;/&gt;&lt;/object&gt;&lt;object type=&quot;3&quot; unique_id=&quot;10005&quot;&gt;&lt;property id=&quot;20148&quot; value=&quot;5&quot;/&gt;&lt;property id=&quot;20300&quot; value=&quot;Slide 3&quot;/&gt;&lt;property id=&quot;20307&quot; value=&quot;291&quot;/&gt;&lt;/object&gt;&lt;object type=&quot;3&quot; unique_id=&quot;10006&quot;&gt;&lt;property id=&quot;20148&quot; value=&quot;5&quot;/&gt;&lt;property id=&quot;20300&quot; value=&quot;Slide 4&quot;/&gt;&lt;property id=&quot;20307&quot; value=&quot;267&quot;/&gt;&lt;/object&gt;&lt;object type=&quot;3&quot; unique_id=&quot;10007&quot;&gt;&lt;property id=&quot;20148&quot; value=&quot;5&quot;/&gt;&lt;property id=&quot;20300&quot; value=&quot;Slide 5&quot;/&gt;&lt;property id=&quot;20307&quot; value=&quot;265&quot;/&gt;&lt;/object&gt;&lt;object type=&quot;3&quot; unique_id=&quot;10008&quot;&gt;&lt;property id=&quot;20148&quot; value=&quot;5&quot;/&gt;&lt;property id=&quot;20300&quot; value=&quot;Slide 6&quot;/&gt;&lt;property id=&quot;20307&quot; value=&quot;287&quot;/&gt;&lt;/object&gt;&lt;object type=&quot;3&quot; unique_id=&quot;10009&quot;&gt;&lt;property id=&quot;20148&quot; value=&quot;5&quot;/&gt;&lt;property id=&quot;20300&quot; value=&quot;Slide 7&quot;/&gt;&lt;property id=&quot;20307&quot; value=&quot;278&quot;/&gt;&lt;/object&gt;&lt;object type=&quot;3&quot; unique_id=&quot;10010&quot;&gt;&lt;property id=&quot;20148&quot; value=&quot;5&quot;/&gt;&lt;property id=&quot;20300&quot; value=&quot;Slide 8&quot;/&gt;&lt;property id=&quot;20307&quot; value=&quot;269&quot;/&gt;&lt;/object&gt;&lt;object type=&quot;3&quot; unique_id=&quot;10011&quot;&gt;&lt;property id=&quot;20148&quot; value=&quot;5&quot;/&gt;&lt;property id=&quot;20300&quot; value=&quot;Slide 9&quot;/&gt;&lt;property id=&quot;20307&quot; value=&quot;262&quot;/&gt;&lt;/object&gt;&lt;object type=&quot;3&quot; unique_id=&quot;10012&quot;&gt;&lt;property id=&quot;20148&quot; value=&quot;5&quot;/&gt;&lt;property id=&quot;20300&quot; value=&quot;Slide 10&quot;/&gt;&lt;property id=&quot;20307&quot; value=&quot;288&quot;/&gt;&lt;/object&gt;&lt;object type=&quot;3&quot; unique_id=&quot;10013&quot;&gt;&lt;property id=&quot;20148&quot; value=&quot;5&quot;/&gt;&lt;property id=&quot;20300&quot; value=&quot;Slide 11&quot;/&gt;&lt;property id=&quot;20307&quot; value=&quot;275&quot;/&gt;&lt;/object&gt;&lt;object type=&quot;3&quot; unique_id=&quot;10014&quot;&gt;&lt;property id=&quot;20148&quot; value=&quot;5&quot;/&gt;&lt;property id=&quot;20300&quot; value=&quot;Slide 12&quot;/&gt;&lt;property id=&quot;20307&quot; value=&quot;276&quot;/&gt;&lt;/object&gt;&lt;object type=&quot;3&quot; unique_id=&quot;10015&quot;&gt;&lt;property id=&quot;20148&quot; value=&quot;5&quot;/&gt;&lt;property id=&quot;20300&quot; value=&quot;Slide 13&quot;/&gt;&lt;property id=&quot;20307&quot; value=&quot;277&quot;/&gt;&lt;/object&gt;&lt;object type=&quot;3&quot; unique_id=&quot;10016&quot;&gt;&lt;property id=&quot;20148&quot; value=&quot;5&quot;/&gt;&lt;property id=&quot;20300&quot; value=&quot;Slide 14&quot;/&gt;&lt;property id=&quot;20307&quot; value=&quot;272&quot;/&gt;&lt;/object&gt;&lt;object type=&quot;3&quot; unique_id=&quot;10017&quot;&gt;&lt;property id=&quot;20148&quot; value=&quot;5&quot;/&gt;&lt;property id=&quot;20300&quot; value=&quot;Slide 15&quot;/&gt;&lt;property id=&quot;20307&quot; value=&quot;273&quot;/&gt;&lt;/object&gt;&lt;object type=&quot;3&quot; unique_id=&quot;10018&quot;&gt;&lt;property id=&quot;20148&quot; value=&quot;5&quot;/&gt;&lt;property id=&quot;20300&quot; value=&quot;Slide 16&quot;/&gt;&lt;property id=&quot;20307&quot; value=&quot;274&quot;/&gt;&lt;/object&gt;&lt;object type=&quot;3&quot; unique_id=&quot;10019&quot;&gt;&lt;property id=&quot;20148&quot; value=&quot;5&quot;/&gt;&lt;property id=&quot;20300&quot; value=&quot;Slide 17&quot;/&gt;&lt;property id=&quot;20307&quot; value=&quot;289&quot;/&gt;&lt;/object&gt;&lt;object type=&quot;3&quot; unique_id=&quot;10020&quot;&gt;&lt;property id=&quot;20148&quot; value=&quot;5&quot;/&gt;&lt;property id=&quot;20300&quot; value=&quot;Slide 18&quot;/&gt;&lt;property id=&quot;20307&quot; value=&quot;279&quot;/&gt;&lt;/object&gt;&lt;object type=&quot;3&quot; unique_id=&quot;10021&quot;&gt;&lt;property id=&quot;20148&quot; value=&quot;5&quot;/&gt;&lt;property id=&quot;20300&quot; value=&quot;Slide 19&quot;/&gt;&lt;property id=&quot;20307&quot; value=&quot;280&quot;/&gt;&lt;/object&gt;&lt;object type=&quot;3&quot; unique_id=&quot;10022&quot;&gt;&lt;property id=&quot;20148&quot; value=&quot;5&quot;/&gt;&lt;property id=&quot;20300&quot; value=&quot;Slide 20&quot;/&gt;&lt;property id=&quot;20307&quot; value=&quot;282&quot;/&gt;&lt;/object&gt;&lt;object type=&quot;3&quot; unique_id=&quot;10023&quot;&gt;&lt;property id=&quot;20148&quot; value=&quot;5&quot;/&gt;&lt;property id=&quot;20300&quot; value=&quot;Slide 21&quot;/&gt;&lt;property id=&quot;20307&quot; value=&quot;283&quot;/&gt;&lt;/object&gt;&lt;object type=&quot;3&quot; unique_id=&quot;10024&quot;&gt;&lt;property id=&quot;20148&quot; value=&quot;5&quot;/&gt;&lt;property id=&quot;20300&quot; value=&quot;Slide 22&quot;/&gt;&lt;property id=&quot;20307&quot; value=&quot;290&quot;/&gt;&lt;/object&gt;&lt;object type=&quot;3&quot; unique_id=&quot;10025&quot;&gt;&lt;property id=&quot;20148&quot; value=&quot;5&quot;/&gt;&lt;property id=&quot;20300&quot; value=&quot;Slide 23&quot;/&gt;&lt;property id=&quot;20307&quot; value=&quot;286&quot;/&gt;&lt;/object&gt;&lt;object type=&quot;3&quot; unique_id=&quot;10026&quot;&gt;&lt;property id=&quot;20148&quot; value=&quot;5&quot;/&gt;&lt;property id=&quot;20300&quot; value=&quot;Slide 24&quot;/&gt;&lt;property id=&quot;20307&quot; value=&quot;294&quot;/&gt;&lt;/object&gt;&lt;object type=&quot;3&quot; unique_id=&quot;10027&quot;&gt;&lt;property id=&quot;20148&quot; value=&quot;5&quot;/&gt;&lt;property id=&quot;20300&quot; value=&quot;Slide 25&quot;/&gt;&lt;property id=&quot;20307&quot; value=&quot;293&quot;/&gt;&lt;/object&gt;&lt;object type=&quot;3&quot; unique_id=&quot;10028&quot;&gt;&lt;property id=&quot;20148&quot; value=&quot;5&quot;/&gt;&lt;property id=&quot;20300&quot; value=&quot;Slide 26&quot;/&gt;&lt;property id=&quot;20307&quot; value=&quot;292&quot;/&gt;&lt;/object&gt;&lt;/object&gt;&lt;object type=&quot;8&quot; unique_id=&quot;10056&quot;&gt;&lt;/object&gt;&lt;/object&gt;&lt;/database&gt;"/>
  <p:tag name="MMPROD_NEXTUNIQUEID" val="10009"/>
  <p:tag name="SECTOMILLISECCONVERTED" val="1"/>
</p:tagLst>
</file>

<file path=ppt/theme/theme1.xml><?xml version="1.0" encoding="utf-8"?>
<a:theme xmlns:a="http://schemas.openxmlformats.org/drawingml/2006/main" name="Mountain Top">
  <a:themeElements>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Echo</Template>
  <TotalTime>552</TotalTime>
  <Words>1503</Words>
  <Application>Microsoft Office PowerPoint</Application>
  <PresentationFormat>On-screen Show (4:3)</PresentationFormat>
  <Paragraphs>172</Paragraphs>
  <Slides>26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26</vt:i4>
      </vt:variant>
    </vt:vector>
  </HeadingPairs>
  <TitlesOfParts>
    <vt:vector size="31" baseType="lpstr">
      <vt:lpstr>Arial</vt:lpstr>
      <vt:lpstr>Times New Roman</vt:lpstr>
      <vt:lpstr>Wingdings</vt:lpstr>
      <vt:lpstr>Mountain Top</vt:lpstr>
      <vt:lpstr>Echo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COMPUTER</dc:creator>
  <cp:lastModifiedBy>Microsoft account</cp:lastModifiedBy>
  <cp:revision>27</cp:revision>
  <dcterms:created xsi:type="dcterms:W3CDTF">2005-11-22T16:22:07Z</dcterms:created>
  <dcterms:modified xsi:type="dcterms:W3CDTF">2022-04-11T14:58:41Z</dcterms:modified>
</cp:coreProperties>
</file>